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26" r:id="rId2"/>
    <p:sldMasterId id="2147483648" r:id="rId3"/>
  </p:sldMasterIdLst>
  <p:notesMasterIdLst>
    <p:notesMasterId r:id="rId6"/>
  </p:notesMasterIdLst>
  <p:handoutMasterIdLst>
    <p:handoutMasterId r:id="rId7"/>
  </p:handoutMasterIdLst>
  <p:sldIdLst>
    <p:sldId id="270" r:id="rId4"/>
    <p:sldId id="271" r:id="rId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588" autoAdjust="0"/>
    <p:restoredTop sz="94709" autoAdjust="0"/>
  </p:normalViewPr>
  <p:slideViewPr>
    <p:cSldViewPr>
      <p:cViewPr>
        <p:scale>
          <a:sx n="80" d="100"/>
          <a:sy n="80" d="100"/>
        </p:scale>
        <p:origin x="-1638" y="366"/>
      </p:cViewPr>
      <p:guideLst>
        <p:guide orient="horz" pos="1752"/>
        <p:guide pos="12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/>
            </a:lvl1pPr>
          </a:lstStyle>
          <a:p>
            <a:pPr>
              <a:defRPr/>
            </a:pPr>
            <a:fld id="{8253D1E8-6AFC-4ED3-80EC-32D5E56FDD1F}" type="datetimeFigureOut">
              <a:rPr lang="de-DE"/>
              <a:pPr>
                <a:defRPr/>
              </a:pPr>
              <a:t>16.10.2015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/>
            </a:lvl1pPr>
          </a:lstStyle>
          <a:p>
            <a:pPr>
              <a:defRPr/>
            </a:pPr>
            <a:fld id="{66F6C4A4-2F6E-481B-9F21-300151FA3B3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>
              <a:defRPr sz="1300"/>
            </a:lvl1pPr>
          </a:lstStyle>
          <a:p>
            <a:pPr>
              <a:defRPr/>
            </a:pPr>
            <a:fld id="{AAAD0536-4D7A-4151-B17C-B5A27BB27887}" type="datetimeFigureOut">
              <a:rPr lang="de-DE"/>
              <a:pPr>
                <a:defRPr/>
              </a:pPr>
              <a:t>16.10.2015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1" rIns="99040" bIns="49521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3750"/>
          </a:xfrm>
          <a:prstGeom prst="rect">
            <a:avLst/>
          </a:prstGeom>
        </p:spPr>
        <p:txBody>
          <a:bodyPr vert="horz" lIns="99040" tIns="49521" rIns="99040" bIns="49521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r">
              <a:defRPr sz="1300"/>
            </a:lvl1pPr>
          </a:lstStyle>
          <a:p>
            <a:pPr>
              <a:defRPr/>
            </a:pPr>
            <a:fld id="{0DF316BB-D28F-4E30-9DA4-2B7AD191201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4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0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710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B48B57-C297-4BBA-953F-386F8E02179B}" type="slidenum">
              <a:rPr lang="de-DE" smtClean="0"/>
              <a:pPr/>
              <a:t>1</a:t>
            </a:fld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81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B7D595-3B59-41A6-9EC9-F06A90CDF1AD}" type="slidenum">
              <a:rPr lang="de-DE" smtClean="0"/>
              <a:pPr/>
              <a:t>2</a:t>
            </a:fld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292746"/>
            <a:ext cx="7772400" cy="30770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10" indent="0" algn="ctr">
              <a:buNone/>
              <a:defRPr/>
            </a:lvl2pPr>
            <a:lvl3pPr marL="914216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4" indent="0" algn="ctr">
              <a:buNone/>
              <a:defRPr/>
            </a:lvl6pPr>
            <a:lvl7pPr marL="2742650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9102" y="700088"/>
            <a:ext cx="307777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9388" y="700088"/>
            <a:ext cx="6437312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42" descr="BAN_Linien_c"/>
          <p:cNvPicPr>
            <a:picLocks noChangeAspect="1" noChangeArrowheads="1"/>
          </p:cNvPicPr>
          <p:nvPr userDrawn="1"/>
        </p:nvPicPr>
        <p:blipFill>
          <a:blip r:embed="rId3">
            <a:lum bright="50000"/>
          </a:blip>
          <a:srcRect/>
          <a:stretch>
            <a:fillRect/>
          </a:stretch>
        </p:blipFill>
        <p:spPr bwMode="auto">
          <a:xfrm>
            <a:off x="0" y="5260975"/>
            <a:ext cx="91440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41" descr="BAN_Linien_c"/>
          <p:cNvPicPr>
            <a:picLocks noChangeAspect="1" noChangeArrowheads="1"/>
          </p:cNvPicPr>
          <p:nvPr userDrawn="1"/>
        </p:nvPicPr>
        <p:blipFill>
          <a:blip r:embed="rId4">
            <a:lum bright="40000"/>
          </a:blip>
          <a:srcRect/>
          <a:stretch>
            <a:fillRect/>
          </a:stretch>
        </p:blipFill>
        <p:spPr bwMode="auto">
          <a:xfrm>
            <a:off x="0" y="-6350"/>
            <a:ext cx="91440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1028"/>
          <p:cNvGraphicFramePr>
            <a:graphicFrameLocks/>
          </p:cNvGraphicFramePr>
          <p:nvPr/>
        </p:nvGraphicFramePr>
        <p:xfrm>
          <a:off x="-276225" y="5049838"/>
          <a:ext cx="9420225" cy="211137"/>
        </p:xfrm>
        <a:graphic>
          <a:graphicData uri="http://schemas.openxmlformats.org/presentationml/2006/ole">
            <p:oleObj spid="_x0000_s87042" name="Dokument" r:id="rId5" imgW="1380981" imgH="968037" progId="Word.Document.8">
              <p:embed/>
            </p:oleObj>
          </a:graphicData>
        </a:graphic>
      </p:graphicFrame>
      <p:graphicFrame>
        <p:nvGraphicFramePr>
          <p:cNvPr id="7" name="Object 1035"/>
          <p:cNvGraphicFramePr>
            <a:graphicFrameLocks/>
          </p:cNvGraphicFramePr>
          <p:nvPr/>
        </p:nvGraphicFramePr>
        <p:xfrm>
          <a:off x="-276225" y="2065338"/>
          <a:ext cx="9420225" cy="211137"/>
        </p:xfrm>
        <a:graphic>
          <a:graphicData uri="http://schemas.openxmlformats.org/presentationml/2006/ole">
            <p:oleObj spid="_x0000_s87043" name="Dokument" r:id="rId6" imgW="1380981" imgH="968037" progId="Word.Document.8">
              <p:embed/>
            </p:oleObj>
          </a:graphicData>
        </a:graphic>
      </p:graphicFrame>
      <p:pic>
        <p:nvPicPr>
          <p:cNvPr id="8" name="Picture 103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7038" y="769938"/>
            <a:ext cx="4840287" cy="7842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9" name="Rectangle 1038"/>
          <p:cNvSpPr>
            <a:spLocks noChangeArrowheads="1"/>
          </p:cNvSpPr>
          <p:nvPr/>
        </p:nvSpPr>
        <p:spPr bwMode="auto">
          <a:xfrm>
            <a:off x="5056188" y="844550"/>
            <a:ext cx="185737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1395" tIns="45699" rIns="91395" bIns="45699" anchor="ctr">
            <a:spAutoFit/>
          </a:bodyPr>
          <a:lstStyle/>
          <a:p>
            <a:pPr>
              <a:defRPr/>
            </a:pPr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1338" name="Rectangle 1034"/>
          <p:cNvSpPr>
            <a:spLocks noGrp="1" noChangeArrowheads="1"/>
          </p:cNvSpPr>
          <p:nvPr>
            <p:ph type="ctrTitle"/>
          </p:nvPr>
        </p:nvSpPr>
        <p:spPr>
          <a:xfrm>
            <a:off x="690447" y="2626708"/>
            <a:ext cx="7772637" cy="1977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11340" name="Rectangle 1036"/>
          <p:cNvSpPr>
            <a:spLocks noGrp="1" noChangeArrowheads="1"/>
          </p:cNvSpPr>
          <p:nvPr>
            <p:ph type="subTitle" idx="1"/>
          </p:nvPr>
        </p:nvSpPr>
        <p:spPr>
          <a:xfrm>
            <a:off x="1390409" y="5562900"/>
            <a:ext cx="6401276" cy="885620"/>
          </a:xfrm>
        </p:spPr>
        <p:txBody>
          <a:bodyPr lIns="91967" tIns="45990" rIns="91967" bIns="45990"/>
          <a:lstStyle>
            <a:lvl1pPr marL="0" indent="0" algn="ctr">
              <a:buFont typeface="Wingdings" pitchFamily="2" charset="2"/>
              <a:buNone/>
              <a:defRPr sz="2000">
                <a:effectLst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3DD8-3C8D-4B12-85E7-15B84F9608E8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6" name="Rectangle 2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ED8C1BCC-DB1C-47EF-883D-CA0C0A360C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191" y="4407471"/>
            <a:ext cx="7772637" cy="13617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191" y="2906044"/>
            <a:ext cx="7772637" cy="150142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74" indent="0">
              <a:buNone/>
              <a:defRPr sz="1800"/>
            </a:lvl2pPr>
            <a:lvl3pPr marL="913941" indent="0">
              <a:buNone/>
              <a:defRPr sz="1600"/>
            </a:lvl3pPr>
            <a:lvl4pPr marL="1370915" indent="0">
              <a:buNone/>
              <a:defRPr sz="1400"/>
            </a:lvl4pPr>
            <a:lvl5pPr marL="1827885" indent="0">
              <a:buNone/>
              <a:defRPr sz="1400"/>
            </a:lvl5pPr>
            <a:lvl6pPr marL="2284859" indent="0">
              <a:buNone/>
              <a:defRPr sz="1400"/>
            </a:lvl6pPr>
            <a:lvl7pPr marL="2741827" indent="0">
              <a:buNone/>
              <a:defRPr sz="1400"/>
            </a:lvl7pPr>
            <a:lvl8pPr marL="3198800" indent="0">
              <a:buNone/>
              <a:defRPr sz="1400"/>
            </a:lvl8pPr>
            <a:lvl9pPr marL="3655773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F2F5C-D244-451B-9CAC-8F8DF8A216F8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6" name="Rectangle 2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3A849568-9F24-4E30-A362-23A71EA6F1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6967" y="1255426"/>
            <a:ext cx="4139481" cy="464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8822" y="1255426"/>
            <a:ext cx="4139481" cy="464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0C8BC-A586-4762-9BC0-8B92E22C8F57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7" name="Rectangle 2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21D13A74-ACA9-4084-8D64-41DF7B135B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21" y="274578"/>
            <a:ext cx="8229759" cy="114273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121" y="1534758"/>
            <a:ext cx="4039486" cy="639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4" indent="0">
              <a:buNone/>
              <a:defRPr sz="2000" b="1"/>
            </a:lvl2pPr>
            <a:lvl3pPr marL="913941" indent="0">
              <a:buNone/>
              <a:defRPr sz="1800" b="1"/>
            </a:lvl3pPr>
            <a:lvl4pPr marL="1370915" indent="0">
              <a:buNone/>
              <a:defRPr sz="1600" b="1"/>
            </a:lvl4pPr>
            <a:lvl5pPr marL="1827885" indent="0">
              <a:buNone/>
              <a:defRPr sz="1600" b="1"/>
            </a:lvl5pPr>
            <a:lvl6pPr marL="2284859" indent="0">
              <a:buNone/>
              <a:defRPr sz="1600" b="1"/>
            </a:lvl6pPr>
            <a:lvl7pPr marL="2741827" indent="0">
              <a:buNone/>
              <a:defRPr sz="1600" b="1"/>
            </a:lvl7pPr>
            <a:lvl8pPr marL="3198800" indent="0">
              <a:buNone/>
              <a:defRPr sz="1600" b="1"/>
            </a:lvl8pPr>
            <a:lvl9pPr marL="365577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121" y="2174375"/>
            <a:ext cx="4039486" cy="3951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810" y="1534758"/>
            <a:ext cx="4041073" cy="639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4" indent="0">
              <a:buNone/>
              <a:defRPr sz="2000" b="1"/>
            </a:lvl2pPr>
            <a:lvl3pPr marL="913941" indent="0">
              <a:buNone/>
              <a:defRPr sz="1800" b="1"/>
            </a:lvl3pPr>
            <a:lvl4pPr marL="1370915" indent="0">
              <a:buNone/>
              <a:defRPr sz="1600" b="1"/>
            </a:lvl4pPr>
            <a:lvl5pPr marL="1827885" indent="0">
              <a:buNone/>
              <a:defRPr sz="1600" b="1"/>
            </a:lvl5pPr>
            <a:lvl6pPr marL="2284859" indent="0">
              <a:buNone/>
              <a:defRPr sz="1600" b="1"/>
            </a:lvl6pPr>
            <a:lvl7pPr marL="2741827" indent="0">
              <a:buNone/>
              <a:defRPr sz="1600" b="1"/>
            </a:lvl7pPr>
            <a:lvl8pPr marL="3198800" indent="0">
              <a:buNone/>
              <a:defRPr sz="1600" b="1"/>
            </a:lvl8pPr>
            <a:lvl9pPr marL="365577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810" y="2174375"/>
            <a:ext cx="4041073" cy="3951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2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9F4D9-5069-442C-A811-236A98655318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8" name="Rectangle 2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9" name="Rectangle 2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7C4A0DB5-E7B1-4C02-9A9F-42CFE16D2A4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486F4-86AE-40AB-B22B-8805243B25AB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4" name="Rectangle 2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5" name="Rectangle 2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8E0532B0-5BC1-4ABE-9911-64C4AA0442E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0E863-4120-4C74-9590-D1BACDA97CC7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3" name="Rectangle 2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4" name="Rectangle 2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367C9C6A-DB3E-4301-8B7D-81A62B33D55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24" y="272990"/>
            <a:ext cx="3007791" cy="1161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4429" y="272990"/>
            <a:ext cx="5112450" cy="58533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124" y="1434768"/>
            <a:ext cx="3007791" cy="4691564"/>
          </a:xfrm>
        </p:spPr>
        <p:txBody>
          <a:bodyPr/>
          <a:lstStyle>
            <a:lvl1pPr marL="0" indent="0">
              <a:buNone/>
              <a:defRPr sz="1400"/>
            </a:lvl1pPr>
            <a:lvl2pPr marL="456974" indent="0">
              <a:buNone/>
              <a:defRPr sz="1200"/>
            </a:lvl2pPr>
            <a:lvl3pPr marL="913941" indent="0">
              <a:buNone/>
              <a:defRPr sz="1000"/>
            </a:lvl3pPr>
            <a:lvl4pPr marL="1370915" indent="0">
              <a:buNone/>
              <a:defRPr sz="900"/>
            </a:lvl4pPr>
            <a:lvl5pPr marL="1827885" indent="0">
              <a:buNone/>
              <a:defRPr sz="900"/>
            </a:lvl5pPr>
            <a:lvl6pPr marL="2284859" indent="0">
              <a:buNone/>
              <a:defRPr sz="900"/>
            </a:lvl6pPr>
            <a:lvl7pPr marL="2741827" indent="0">
              <a:buNone/>
              <a:defRPr sz="900"/>
            </a:lvl7pPr>
            <a:lvl8pPr marL="3198800" indent="0">
              <a:buNone/>
              <a:defRPr sz="900"/>
            </a:lvl8pPr>
            <a:lvl9pPr marL="3655773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B6BE-E487-4794-85BD-1DC320342A07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7" name="Rectangle 2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4B77EABA-DFE9-4680-8BC2-B45C09EF8F0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1977" y="4801080"/>
            <a:ext cx="5487034" cy="5666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1977" y="612633"/>
            <a:ext cx="5487034" cy="4115435"/>
          </a:xfrm>
        </p:spPr>
        <p:txBody>
          <a:bodyPr/>
          <a:lstStyle>
            <a:lvl1pPr marL="0" indent="0">
              <a:buNone/>
              <a:defRPr sz="3200"/>
            </a:lvl1pPr>
            <a:lvl2pPr marL="456974" indent="0">
              <a:buNone/>
              <a:defRPr sz="2800"/>
            </a:lvl2pPr>
            <a:lvl3pPr marL="913941" indent="0">
              <a:buNone/>
              <a:defRPr sz="2400"/>
            </a:lvl3pPr>
            <a:lvl4pPr marL="1370915" indent="0">
              <a:buNone/>
              <a:defRPr sz="2000"/>
            </a:lvl4pPr>
            <a:lvl5pPr marL="1827885" indent="0">
              <a:buNone/>
              <a:defRPr sz="2000"/>
            </a:lvl5pPr>
            <a:lvl6pPr marL="2284859" indent="0">
              <a:buNone/>
              <a:defRPr sz="2000"/>
            </a:lvl6pPr>
            <a:lvl7pPr marL="2741827" indent="0">
              <a:buNone/>
              <a:defRPr sz="2000"/>
            </a:lvl7pPr>
            <a:lvl8pPr marL="3198800" indent="0">
              <a:buNone/>
              <a:defRPr sz="2000"/>
            </a:lvl8pPr>
            <a:lvl9pPr marL="3655773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1977" y="5367685"/>
            <a:ext cx="5487034" cy="804677"/>
          </a:xfrm>
        </p:spPr>
        <p:txBody>
          <a:bodyPr/>
          <a:lstStyle>
            <a:lvl1pPr marL="0" indent="0">
              <a:buNone/>
              <a:defRPr sz="1400"/>
            </a:lvl1pPr>
            <a:lvl2pPr marL="456974" indent="0">
              <a:buNone/>
              <a:defRPr sz="1200"/>
            </a:lvl2pPr>
            <a:lvl3pPr marL="913941" indent="0">
              <a:buNone/>
              <a:defRPr sz="1000"/>
            </a:lvl3pPr>
            <a:lvl4pPr marL="1370915" indent="0">
              <a:buNone/>
              <a:defRPr sz="900"/>
            </a:lvl4pPr>
            <a:lvl5pPr marL="1827885" indent="0">
              <a:buNone/>
              <a:defRPr sz="900"/>
            </a:lvl5pPr>
            <a:lvl6pPr marL="2284859" indent="0">
              <a:buNone/>
              <a:defRPr sz="900"/>
            </a:lvl6pPr>
            <a:lvl7pPr marL="2741827" indent="0">
              <a:buNone/>
              <a:defRPr sz="900"/>
            </a:lvl7pPr>
            <a:lvl8pPr marL="3198800" indent="0">
              <a:buNone/>
              <a:defRPr sz="900"/>
            </a:lvl8pPr>
            <a:lvl9pPr marL="3655773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61A79-E932-4CF2-9BCD-A2B5FD1CCFDD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7" name="Rectangle 2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A0A17D26-9458-4E8D-B2DE-3F52567EE13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65" descr="BAN_Linien_c"/>
          <p:cNvPicPr>
            <a:picLocks noChangeAspect="1" noChangeArrowheads="1"/>
          </p:cNvPicPr>
          <p:nvPr userDrawn="1"/>
        </p:nvPicPr>
        <p:blipFill>
          <a:blip r:embed="rId3">
            <a:lum bright="50000"/>
          </a:blip>
          <a:srcRect/>
          <a:stretch>
            <a:fillRect/>
          </a:stretch>
        </p:blipFill>
        <p:spPr bwMode="auto">
          <a:xfrm>
            <a:off x="0" y="6488113"/>
            <a:ext cx="914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056"/>
          <p:cNvGraphicFramePr>
            <a:graphicFrameLocks/>
          </p:cNvGraphicFramePr>
          <p:nvPr/>
        </p:nvGraphicFramePr>
        <p:xfrm>
          <a:off x="-276225" y="6400800"/>
          <a:ext cx="9420225" cy="214313"/>
        </p:xfrm>
        <a:graphic>
          <a:graphicData uri="http://schemas.openxmlformats.org/presentationml/2006/ole">
            <p:oleObj spid="_x0000_s88066" name="Dokument" r:id="rId4" imgW="1380981" imgH="968037" progId="Word.Document.8">
              <p:embed/>
            </p:oleObj>
          </a:graphicData>
        </a:graphic>
      </p:graphicFrame>
      <p:graphicFrame>
        <p:nvGraphicFramePr>
          <p:cNvPr id="6" name="Object 2057"/>
          <p:cNvGraphicFramePr>
            <a:graphicFrameLocks/>
          </p:cNvGraphicFramePr>
          <p:nvPr/>
        </p:nvGraphicFramePr>
        <p:xfrm>
          <a:off x="-276225" y="593725"/>
          <a:ext cx="9420225" cy="211138"/>
        </p:xfrm>
        <a:graphic>
          <a:graphicData uri="http://schemas.openxmlformats.org/presentationml/2006/ole">
            <p:oleObj spid="_x0000_s88067" name="Dokument" r:id="rId5" imgW="1380981" imgH="968037" progId="Word.Document.8">
              <p:embed/>
            </p:oleObj>
          </a:graphicData>
        </a:graphic>
      </p:graphicFrame>
      <p:graphicFrame>
        <p:nvGraphicFramePr>
          <p:cNvPr id="7" name="Object 2058"/>
          <p:cNvGraphicFramePr>
            <a:graphicFrameLocks noChangeAspect="1"/>
          </p:cNvGraphicFramePr>
          <p:nvPr/>
        </p:nvGraphicFramePr>
        <p:xfrm>
          <a:off x="0" y="420688"/>
          <a:ext cx="625475" cy="192087"/>
        </p:xfrm>
        <a:graphic>
          <a:graphicData uri="http://schemas.openxmlformats.org/presentationml/2006/ole">
            <p:oleObj spid="_x0000_s88068" name="Dokument" r:id="rId6" imgW="1380981" imgH="968037" progId="Word.Document.8">
              <p:embed/>
            </p:oleObj>
          </a:graphicData>
        </a:graphic>
      </p:graphicFrame>
      <p:graphicFrame>
        <p:nvGraphicFramePr>
          <p:cNvPr id="8" name="Object 2059"/>
          <p:cNvGraphicFramePr>
            <a:graphicFrameLocks noChangeAspect="1"/>
          </p:cNvGraphicFramePr>
          <p:nvPr/>
        </p:nvGraphicFramePr>
        <p:xfrm>
          <a:off x="798513" y="417513"/>
          <a:ext cx="1547812" cy="185737"/>
        </p:xfrm>
        <a:graphic>
          <a:graphicData uri="http://schemas.openxmlformats.org/presentationml/2006/ole">
            <p:oleObj spid="_x0000_s88069" name="Dokument" r:id="rId7" imgW="5930159" imgH="1600000" progId="Word.Document.8">
              <p:embed/>
            </p:oleObj>
          </a:graphicData>
        </a:graphic>
      </p:graphicFrame>
      <p:sp>
        <p:nvSpPr>
          <p:cNvPr id="9" name="Freeform 2061"/>
          <p:cNvSpPr>
            <a:spLocks/>
          </p:cNvSpPr>
          <p:nvPr/>
        </p:nvSpPr>
        <p:spPr bwMode="auto">
          <a:xfrm>
            <a:off x="7847013" y="1822450"/>
            <a:ext cx="7937" cy="368300"/>
          </a:xfrm>
          <a:custGeom>
            <a:avLst/>
            <a:gdLst/>
            <a:ahLst/>
            <a:cxnLst>
              <a:cxn ang="0">
                <a:pos x="5" y="1"/>
              </a:cxn>
              <a:cxn ang="0">
                <a:pos x="0" y="0"/>
              </a:cxn>
              <a:cxn ang="0">
                <a:pos x="5" y="1"/>
              </a:cxn>
            </a:cxnLst>
            <a:rect l="0" t="0" r="r" b="b"/>
            <a:pathLst>
              <a:path w="5" h="1">
                <a:moveTo>
                  <a:pt x="5" y="1"/>
                </a:moveTo>
                <a:cubicBezTo>
                  <a:pt x="3" y="1"/>
                  <a:pt x="0" y="0"/>
                  <a:pt x="0" y="0"/>
                </a:cubicBezTo>
                <a:cubicBezTo>
                  <a:pt x="0" y="0"/>
                  <a:pt x="3" y="1"/>
                  <a:pt x="5" y="1"/>
                </a:cubicBezTo>
                <a:close/>
              </a:path>
            </a:pathLst>
          </a:custGeom>
          <a:noFill/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395" tIns="45699" rIns="91395" bIns="45699">
            <a:spAutoFit/>
          </a:bodyPr>
          <a:lstStyle/>
          <a:p>
            <a:pPr>
              <a:defRPr/>
            </a:pPr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reeform 2062"/>
          <p:cNvSpPr>
            <a:spLocks/>
          </p:cNvSpPr>
          <p:nvPr/>
        </p:nvSpPr>
        <p:spPr bwMode="auto">
          <a:xfrm>
            <a:off x="8466138" y="1703388"/>
            <a:ext cx="576262" cy="368300"/>
          </a:xfrm>
          <a:custGeom>
            <a:avLst/>
            <a:gdLst/>
            <a:ahLst/>
            <a:cxnLst>
              <a:cxn ang="0">
                <a:pos x="275" y="0"/>
              </a:cxn>
              <a:cxn ang="0">
                <a:pos x="285" y="12"/>
              </a:cxn>
              <a:cxn ang="0">
                <a:pos x="354" y="9"/>
              </a:cxn>
              <a:cxn ang="0">
                <a:pos x="338" y="79"/>
              </a:cxn>
              <a:cxn ang="0">
                <a:pos x="308" y="94"/>
              </a:cxn>
              <a:cxn ang="0">
                <a:pos x="197" y="118"/>
              </a:cxn>
              <a:cxn ang="0">
                <a:pos x="123" y="136"/>
              </a:cxn>
              <a:cxn ang="0">
                <a:pos x="50" y="151"/>
              </a:cxn>
              <a:cxn ang="0">
                <a:pos x="9" y="166"/>
              </a:cxn>
              <a:cxn ang="0">
                <a:pos x="0" y="180"/>
              </a:cxn>
              <a:cxn ang="0">
                <a:pos x="5" y="205"/>
              </a:cxn>
              <a:cxn ang="0">
                <a:pos x="33" y="262"/>
              </a:cxn>
              <a:cxn ang="0">
                <a:pos x="75" y="301"/>
              </a:cxn>
              <a:cxn ang="0">
                <a:pos x="92" y="312"/>
              </a:cxn>
              <a:cxn ang="0">
                <a:pos x="101" y="319"/>
              </a:cxn>
              <a:cxn ang="0">
                <a:pos x="111" y="330"/>
              </a:cxn>
              <a:cxn ang="0">
                <a:pos x="122" y="363"/>
              </a:cxn>
              <a:cxn ang="0">
                <a:pos x="128" y="409"/>
              </a:cxn>
              <a:cxn ang="0">
                <a:pos x="125" y="550"/>
              </a:cxn>
              <a:cxn ang="0">
                <a:pos x="110" y="589"/>
              </a:cxn>
              <a:cxn ang="0">
                <a:pos x="101" y="604"/>
              </a:cxn>
              <a:cxn ang="0">
                <a:pos x="81" y="603"/>
              </a:cxn>
              <a:cxn ang="0">
                <a:pos x="38" y="507"/>
              </a:cxn>
              <a:cxn ang="0">
                <a:pos x="29" y="468"/>
              </a:cxn>
              <a:cxn ang="0">
                <a:pos x="24" y="448"/>
              </a:cxn>
              <a:cxn ang="0">
                <a:pos x="18" y="399"/>
              </a:cxn>
              <a:cxn ang="0">
                <a:pos x="21" y="340"/>
              </a:cxn>
              <a:cxn ang="0">
                <a:pos x="201" y="202"/>
              </a:cxn>
              <a:cxn ang="0">
                <a:pos x="233" y="189"/>
              </a:cxn>
              <a:cxn ang="0">
                <a:pos x="201" y="114"/>
              </a:cxn>
              <a:cxn ang="0">
                <a:pos x="96" y="219"/>
              </a:cxn>
              <a:cxn ang="0">
                <a:pos x="99" y="243"/>
              </a:cxn>
              <a:cxn ang="0">
                <a:pos x="156" y="477"/>
              </a:cxn>
              <a:cxn ang="0">
                <a:pos x="155" y="465"/>
              </a:cxn>
            </a:cxnLst>
            <a:rect l="0" t="0" r="r" b="b"/>
            <a:pathLst>
              <a:path w="363" h="609">
                <a:moveTo>
                  <a:pt x="275" y="0"/>
                </a:moveTo>
                <a:cubicBezTo>
                  <a:pt x="276" y="9"/>
                  <a:pt x="278" y="8"/>
                  <a:pt x="285" y="12"/>
                </a:cubicBezTo>
                <a:cubicBezTo>
                  <a:pt x="318" y="8"/>
                  <a:pt x="316" y="7"/>
                  <a:pt x="354" y="9"/>
                </a:cubicBezTo>
                <a:cubicBezTo>
                  <a:pt x="354" y="14"/>
                  <a:pt x="363" y="75"/>
                  <a:pt x="338" y="79"/>
                </a:cubicBezTo>
                <a:cubicBezTo>
                  <a:pt x="332" y="89"/>
                  <a:pt x="319" y="92"/>
                  <a:pt x="308" y="94"/>
                </a:cubicBezTo>
                <a:cubicBezTo>
                  <a:pt x="272" y="110"/>
                  <a:pt x="237" y="117"/>
                  <a:pt x="197" y="118"/>
                </a:cubicBezTo>
                <a:cubicBezTo>
                  <a:pt x="173" y="126"/>
                  <a:pt x="148" y="131"/>
                  <a:pt x="123" y="136"/>
                </a:cubicBezTo>
                <a:cubicBezTo>
                  <a:pt x="100" y="146"/>
                  <a:pt x="75" y="147"/>
                  <a:pt x="50" y="151"/>
                </a:cubicBezTo>
                <a:cubicBezTo>
                  <a:pt x="37" y="157"/>
                  <a:pt x="23" y="164"/>
                  <a:pt x="9" y="166"/>
                </a:cubicBezTo>
                <a:cubicBezTo>
                  <a:pt x="1" y="176"/>
                  <a:pt x="3" y="171"/>
                  <a:pt x="0" y="180"/>
                </a:cubicBezTo>
                <a:cubicBezTo>
                  <a:pt x="1" y="189"/>
                  <a:pt x="1" y="197"/>
                  <a:pt x="5" y="205"/>
                </a:cubicBezTo>
                <a:cubicBezTo>
                  <a:pt x="7" y="215"/>
                  <a:pt x="27" y="256"/>
                  <a:pt x="33" y="262"/>
                </a:cubicBezTo>
                <a:cubicBezTo>
                  <a:pt x="40" y="280"/>
                  <a:pt x="61" y="290"/>
                  <a:pt x="75" y="301"/>
                </a:cubicBezTo>
                <a:cubicBezTo>
                  <a:pt x="82" y="307"/>
                  <a:pt x="84" y="308"/>
                  <a:pt x="92" y="312"/>
                </a:cubicBezTo>
                <a:cubicBezTo>
                  <a:pt x="95" y="314"/>
                  <a:pt x="101" y="319"/>
                  <a:pt x="101" y="319"/>
                </a:cubicBezTo>
                <a:cubicBezTo>
                  <a:pt x="104" y="324"/>
                  <a:pt x="106" y="327"/>
                  <a:pt x="111" y="330"/>
                </a:cubicBezTo>
                <a:cubicBezTo>
                  <a:pt x="115" y="341"/>
                  <a:pt x="116" y="353"/>
                  <a:pt x="122" y="363"/>
                </a:cubicBezTo>
                <a:cubicBezTo>
                  <a:pt x="124" y="379"/>
                  <a:pt x="127" y="392"/>
                  <a:pt x="128" y="409"/>
                </a:cubicBezTo>
                <a:cubicBezTo>
                  <a:pt x="127" y="456"/>
                  <a:pt x="127" y="503"/>
                  <a:pt x="125" y="550"/>
                </a:cubicBezTo>
                <a:cubicBezTo>
                  <a:pt x="125" y="561"/>
                  <a:pt x="115" y="580"/>
                  <a:pt x="110" y="589"/>
                </a:cubicBezTo>
                <a:cubicBezTo>
                  <a:pt x="107" y="594"/>
                  <a:pt x="101" y="604"/>
                  <a:pt x="101" y="604"/>
                </a:cubicBezTo>
                <a:cubicBezTo>
                  <a:pt x="90" y="602"/>
                  <a:pt x="94" y="609"/>
                  <a:pt x="81" y="603"/>
                </a:cubicBezTo>
                <a:cubicBezTo>
                  <a:pt x="74" y="569"/>
                  <a:pt x="47" y="540"/>
                  <a:pt x="38" y="507"/>
                </a:cubicBezTo>
                <a:cubicBezTo>
                  <a:pt x="35" y="494"/>
                  <a:pt x="32" y="481"/>
                  <a:pt x="29" y="468"/>
                </a:cubicBezTo>
                <a:cubicBezTo>
                  <a:pt x="27" y="461"/>
                  <a:pt x="24" y="448"/>
                  <a:pt x="24" y="448"/>
                </a:cubicBezTo>
                <a:cubicBezTo>
                  <a:pt x="23" y="432"/>
                  <a:pt x="20" y="415"/>
                  <a:pt x="18" y="399"/>
                </a:cubicBezTo>
                <a:cubicBezTo>
                  <a:pt x="19" y="379"/>
                  <a:pt x="19" y="360"/>
                  <a:pt x="21" y="340"/>
                </a:cubicBezTo>
                <a:cubicBezTo>
                  <a:pt x="32" y="246"/>
                  <a:pt x="121" y="211"/>
                  <a:pt x="201" y="202"/>
                </a:cubicBezTo>
                <a:cubicBezTo>
                  <a:pt x="213" y="199"/>
                  <a:pt x="225" y="190"/>
                  <a:pt x="233" y="189"/>
                </a:cubicBezTo>
                <a:cubicBezTo>
                  <a:pt x="256" y="150"/>
                  <a:pt x="241" y="123"/>
                  <a:pt x="201" y="114"/>
                </a:cubicBezTo>
                <a:cubicBezTo>
                  <a:pt x="155" y="136"/>
                  <a:pt x="119" y="173"/>
                  <a:pt x="96" y="219"/>
                </a:cubicBezTo>
                <a:cubicBezTo>
                  <a:pt x="95" y="232"/>
                  <a:pt x="94" y="233"/>
                  <a:pt x="99" y="243"/>
                </a:cubicBezTo>
                <a:lnTo>
                  <a:pt x="156" y="477"/>
                </a:lnTo>
                <a:lnTo>
                  <a:pt x="155" y="465"/>
                </a:lnTo>
              </a:path>
            </a:pathLst>
          </a:custGeom>
          <a:noFill/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395" tIns="45699" rIns="91395" bIns="45699">
            <a:spAutoFit/>
          </a:bodyPr>
          <a:lstStyle/>
          <a:p>
            <a:pPr>
              <a:defRPr/>
            </a:pPr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E50BC9FD-D6CC-43CE-99BD-FA0C8CE09B9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2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83793" y="149194"/>
            <a:ext cx="2152276" cy="575018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26967" y="149194"/>
            <a:ext cx="6304455" cy="575018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079E1-18E8-4CD5-B556-8DBCBC7E98DB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6" name="Rectangle 2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5F6123BA-4A57-493C-A405-C021D5D37CA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6861" y="149194"/>
            <a:ext cx="6509208" cy="62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6967" y="1255426"/>
            <a:ext cx="4139481" cy="46439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18822" y="1255426"/>
            <a:ext cx="4139481" cy="46439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402B9-74EF-42B8-92A0-DCEC2F4EC715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7" name="Rectangle 2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8AC93657-61A0-454D-8890-1BD21C9BFDC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el, ClipAr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6861" y="149194"/>
            <a:ext cx="6509208" cy="62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lipArt-Platzhalter 2"/>
          <p:cNvSpPr>
            <a:spLocks noGrp="1"/>
          </p:cNvSpPr>
          <p:nvPr>
            <p:ph type="clipArt" sz="half" idx="1"/>
          </p:nvPr>
        </p:nvSpPr>
        <p:spPr>
          <a:xfrm>
            <a:off x="426967" y="1255426"/>
            <a:ext cx="4139481" cy="46439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18822" y="1255426"/>
            <a:ext cx="4139481" cy="46439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96FB0-0910-4900-8492-5D1E6737AD62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7" name="Rectangle 2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77390B11-5ACF-4ACC-993C-CB10F14FFDA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2526861" y="149194"/>
            <a:ext cx="6509208" cy="62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26967" y="1255422"/>
            <a:ext cx="4139481" cy="224579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18822" y="1255422"/>
            <a:ext cx="4139481" cy="224579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26967" y="3653582"/>
            <a:ext cx="4139481" cy="224579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822" y="3653582"/>
            <a:ext cx="4139481" cy="224579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2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AE19B-3F60-4034-B4BA-ED6BFAEB0D17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8" name="Rectangle 2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9" name="Rectangle 2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6AE8242C-6D13-4156-B154-A70A9C1FD71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6861" y="149194"/>
            <a:ext cx="6509208" cy="62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6967" y="1255426"/>
            <a:ext cx="4139481" cy="46439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18822" y="1255422"/>
            <a:ext cx="4139481" cy="224579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18822" y="3653582"/>
            <a:ext cx="4139481" cy="224579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601D6-0A87-472B-A2A9-87D1643CAB94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8" name="Rectangle 2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</a:t>
            </a:r>
            <a:fld id="{265AF5F5-63F7-4CE8-840F-F6C8B0AD70D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7929563" y="6643688"/>
            <a:ext cx="13319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de-DE" sz="600" dirty="0"/>
              <a:t> © Hermann Bantleon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FC83901-8320-4A4D-BF52-F0658C3965A6}" type="datetimeFigureOut">
              <a:rPr lang="de-DE"/>
              <a:pPr>
                <a:defRPr/>
              </a:pPr>
              <a:t>16.10.2015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478DB50-BFF5-4A95-98E7-9AFA7528F3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049D5AD-A158-47BB-8531-30B20BB84208}" type="datetimeFigureOut">
              <a:rPr lang="de-DE"/>
              <a:pPr>
                <a:defRPr/>
              </a:pPr>
              <a:t>16.10.2015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CB2DA11-FB19-4997-B5C0-E2B9BA7FD98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02CB3A-B0AF-47AE-A640-AB99093904FE}" type="datetimeFigureOut">
              <a:rPr lang="de-DE"/>
              <a:pPr>
                <a:defRPr/>
              </a:pPr>
              <a:t>16.10.2015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E7DC8A-310C-4465-AC74-3098A3F266B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2308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0" indent="0">
              <a:buNone/>
              <a:defRPr sz="1800"/>
            </a:lvl2pPr>
            <a:lvl3pPr marL="914216" indent="0">
              <a:buNone/>
              <a:defRPr sz="1600"/>
            </a:lvl3pPr>
            <a:lvl4pPr marL="1371326" indent="0">
              <a:buNone/>
              <a:defRPr sz="1400"/>
            </a:lvl4pPr>
            <a:lvl5pPr marL="1828434" indent="0">
              <a:buNone/>
              <a:defRPr sz="1400"/>
            </a:lvl5pPr>
            <a:lvl6pPr marL="2285544" indent="0">
              <a:buNone/>
              <a:defRPr sz="1400"/>
            </a:lvl6pPr>
            <a:lvl7pPr marL="2742650" indent="0">
              <a:buNone/>
              <a:defRPr sz="1400"/>
            </a:lvl7pPr>
            <a:lvl8pPr marL="3199760" indent="0">
              <a:buNone/>
              <a:defRPr sz="1400"/>
            </a:lvl8pPr>
            <a:lvl9pPr marL="3656868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2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326CE31-8733-48D0-B883-71A2D4B995DE}" type="datetimeFigureOut">
              <a:rPr lang="de-DE"/>
              <a:pPr>
                <a:defRPr/>
              </a:pPr>
              <a:t>16.10.2015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E9995B1-5732-4314-9CAE-E6F09A25AB3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0" indent="0">
              <a:buNone/>
              <a:defRPr sz="2000" b="1"/>
            </a:lvl2pPr>
            <a:lvl3pPr marL="914216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0" indent="0">
              <a:buNone/>
              <a:defRPr sz="2000" b="1"/>
            </a:lvl2pPr>
            <a:lvl3pPr marL="914216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A6E3400-85FA-4523-99FC-5C45A04B4FCA}" type="datetimeFigureOut">
              <a:rPr lang="de-DE"/>
              <a:pPr>
                <a:defRPr/>
              </a:pPr>
              <a:t>16.10.2015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2581C16-D794-45ED-9B85-41E97C6D95F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826E07-3002-4F96-BFCA-832BAE727E56}" type="datetimeFigureOut">
              <a:rPr lang="de-DE"/>
              <a:pPr>
                <a:defRPr/>
              </a:pPr>
              <a:t>16.10.2015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29912D-8BF4-46F7-BC2F-DFBFF729A1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8E11FE-F24F-4348-B3EE-DF1F59545013}" type="datetimeFigureOut">
              <a:rPr lang="de-DE"/>
              <a:pPr>
                <a:defRPr/>
              </a:pPr>
              <a:t>16.10.2015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A02532-324A-4D71-86D6-C031A3D8DA0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0" indent="0">
              <a:buNone/>
              <a:defRPr sz="1200"/>
            </a:lvl2pPr>
            <a:lvl3pPr marL="914216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BFE5C1A-4EFF-433E-AC49-28CF1B61FD42}" type="datetimeFigureOut">
              <a:rPr lang="de-DE"/>
              <a:pPr>
                <a:defRPr/>
              </a:pPr>
              <a:t>16.10.2015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E357DD-9DCD-4B03-855A-344A4733C81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10" indent="0">
              <a:buNone/>
              <a:defRPr sz="2800"/>
            </a:lvl2pPr>
            <a:lvl3pPr marL="914216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4" indent="0">
              <a:buNone/>
              <a:defRPr sz="2000"/>
            </a:lvl6pPr>
            <a:lvl7pPr marL="2742650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0" indent="0">
              <a:buNone/>
              <a:defRPr sz="1200"/>
            </a:lvl2pPr>
            <a:lvl3pPr marL="914216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4457EAD-4F3D-404D-841B-0EDBA2ACAAFC}" type="datetimeFigureOut">
              <a:rPr lang="de-DE"/>
              <a:pPr>
                <a:defRPr/>
              </a:pPr>
              <a:t>16.10.2015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703E0DD-B096-44D1-B895-4CF0C13BA25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369E389-5AD7-4838-8458-FF0CD9F82D81}" type="datetimeFigureOut">
              <a:rPr lang="de-DE"/>
              <a:pPr>
                <a:defRPr/>
              </a:pPr>
              <a:t>16.10.2015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DB4123-35E2-4B09-9D06-48232C7AC6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C989F5A-50E0-4E83-B1F4-5F0DC4E29A3C}" type="datetimeFigureOut">
              <a:rPr lang="de-DE"/>
              <a:pPr>
                <a:defRPr/>
              </a:pPr>
              <a:t>16.10.2015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22" tIns="45712" rIns="91422" bIns="45712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460C41E-D523-4D7D-93AF-A783AF2182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388" y="1196975"/>
            <a:ext cx="431641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2" y="1196975"/>
            <a:ext cx="431641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1109932"/>
            <a:ext cx="8229600" cy="30770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0" indent="0">
              <a:buNone/>
              <a:defRPr sz="2000" b="1"/>
            </a:lvl2pPr>
            <a:lvl3pPr marL="914216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0" indent="0">
              <a:buNone/>
              <a:defRPr sz="2000" b="1"/>
            </a:lvl2pPr>
            <a:lvl3pPr marL="914216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9691"/>
            <a:ext cx="3008313" cy="6154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0" indent="0">
              <a:buNone/>
              <a:defRPr sz="1200"/>
            </a:lvl2pPr>
            <a:lvl3pPr marL="914216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59634"/>
            <a:ext cx="5486400" cy="30770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0" indent="0">
              <a:buNone/>
              <a:defRPr sz="2800"/>
            </a:lvl2pPr>
            <a:lvl3pPr marL="914216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4" indent="0">
              <a:buNone/>
              <a:defRPr sz="2000"/>
            </a:lvl6pPr>
            <a:lvl7pPr marL="2742650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0" indent="0">
              <a:buNone/>
              <a:defRPr sz="1200"/>
            </a:lvl2pPr>
            <a:lvl3pPr marL="914216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oleObject" Target="../embeddings/oleObject3.bin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oleObject" Target="../embeddings/oleObject4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Rectangle 63"/>
          <p:cNvSpPr>
            <a:spLocks noChangeArrowheads="1"/>
          </p:cNvSpPr>
          <p:nvPr userDrawn="1"/>
        </p:nvSpPr>
        <p:spPr bwMode="auto">
          <a:xfrm>
            <a:off x="179388" y="3181350"/>
            <a:ext cx="581025" cy="423863"/>
          </a:xfrm>
          <a:prstGeom prst="rect">
            <a:avLst/>
          </a:prstGeom>
          <a:solidFill>
            <a:schemeClr val="accent1"/>
          </a:solidFill>
          <a:ln w="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287942" tIns="71986" rIns="287942" bIns="71986" anchor="ctr"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  <a:defRPr/>
            </a:pPr>
            <a:endParaRPr lang="de-DE"/>
          </a:p>
        </p:txBody>
      </p:sp>
      <p:pic>
        <p:nvPicPr>
          <p:cNvPr id="6147" name="Picture 64" descr="Hintergrund Kopi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350" y="49213"/>
            <a:ext cx="9137650" cy="673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6" name="Rectangle 72"/>
          <p:cNvSpPr>
            <a:spLocks noChangeArrowheads="1"/>
          </p:cNvSpPr>
          <p:nvPr userDrawn="1"/>
        </p:nvSpPr>
        <p:spPr bwMode="auto">
          <a:xfrm>
            <a:off x="179388" y="225425"/>
            <a:ext cx="8785225" cy="6372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79964" tIns="323934" rIns="179964" bIns="323934" anchor="ctr"/>
          <a:lstStyle/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1089" name="Rectangle 65"/>
          <p:cNvSpPr>
            <a:spLocks noChangeArrowheads="1"/>
          </p:cNvSpPr>
          <p:nvPr userDrawn="1"/>
        </p:nvSpPr>
        <p:spPr bwMode="auto">
          <a:xfrm>
            <a:off x="179388" y="1196975"/>
            <a:ext cx="8785225" cy="54006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79964" tIns="323934" rIns="179964" bIns="323934" anchor="ctr"/>
          <a:lstStyle/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00088"/>
            <a:ext cx="68040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85225" cy="540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287942" tIns="431914" rIns="287942" bIns="431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098" name="Rectangle 74"/>
          <p:cNvSpPr>
            <a:spLocks noChangeArrowheads="1"/>
          </p:cNvSpPr>
          <p:nvPr userDrawn="1"/>
        </p:nvSpPr>
        <p:spPr bwMode="auto">
          <a:xfrm>
            <a:off x="179388" y="225425"/>
            <a:ext cx="8785225" cy="637222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287942" tIns="431914" rIns="287942" bIns="431914" anchor="ctr"/>
          <a:lstStyle/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  <a:defRPr/>
            </a:pPr>
            <a:endParaRPr lang="de-DE"/>
          </a:p>
        </p:txBody>
      </p:sp>
      <p:pic>
        <p:nvPicPr>
          <p:cNvPr id="6153" name="Picture 75" descr="Logo_Communico_NEU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4263" y="773113"/>
            <a:ext cx="12255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67" r:id="rId1"/>
    <p:sldLayoutId id="2147485468" r:id="rId2"/>
    <p:sldLayoutId id="2147485469" r:id="rId3"/>
    <p:sldLayoutId id="2147485470" r:id="rId4"/>
    <p:sldLayoutId id="2147485471" r:id="rId5"/>
    <p:sldLayoutId id="2147485472" r:id="rId6"/>
    <p:sldLayoutId id="2147485473" r:id="rId7"/>
    <p:sldLayoutId id="2147485474" r:id="rId8"/>
    <p:sldLayoutId id="2147485475" r:id="rId9"/>
    <p:sldLayoutId id="2147485476" r:id="rId10"/>
    <p:sldLayoutId id="214748547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Century Gothic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Century Gothic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Century Gothic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Century Gothic" pitchFamily="34" charset="0"/>
          <a:cs typeface="Arial" charset="0"/>
        </a:defRPr>
      </a:lvl5pPr>
      <a:lvl6pPr marL="45711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Century Gothic" pitchFamily="34" charset="0"/>
          <a:cs typeface="Arial" charset="0"/>
        </a:defRPr>
      </a:lvl6pPr>
      <a:lvl7pPr marL="914216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Century Gothic" pitchFamily="34" charset="0"/>
          <a:cs typeface="Arial" charset="0"/>
        </a:defRPr>
      </a:lvl7pPr>
      <a:lvl8pPr marL="1371326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Century Gothic" pitchFamily="34" charset="0"/>
          <a:cs typeface="Arial" charset="0"/>
        </a:defRPr>
      </a:lvl8pPr>
      <a:lvl9pPr marL="1828434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Century Gothic" pitchFamily="34" charset="0"/>
          <a:cs typeface="Arial" charset="0"/>
        </a:defRPr>
      </a:lvl9pPr>
    </p:titleStyle>
    <p:bodyStyle>
      <a:lvl1pPr marL="265113" indent="-265113" algn="l" defTabSz="803275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19125" indent="-173038" algn="l" defTabSz="803275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2pPr>
      <a:lvl3pPr marL="981075" indent="-180975" algn="l" defTabSz="803275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-"/>
        <a:defRPr sz="1600">
          <a:solidFill>
            <a:schemeClr val="tx1"/>
          </a:solidFill>
          <a:latin typeface="+mn-lt"/>
          <a:cs typeface="+mn-cs"/>
        </a:defRPr>
      </a:lvl3pPr>
      <a:lvl4pPr marL="1370013" indent="1588" algn="l" defTabSz="803275" rtl="0" eaLnBrk="0" fontAlgn="base" hangingPunct="0">
        <a:spcBef>
          <a:spcPct val="5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1827213" indent="1588" algn="l" defTabSz="803275" rtl="0" eaLnBrk="0" fontAlgn="base" hangingPunct="0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285544" algn="l" defTabSz="804701" rtl="0" fontAlgn="base"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6pPr>
      <a:lvl7pPr marL="2742650" algn="l" defTabSz="804701" rtl="0" fontAlgn="base"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7pPr>
      <a:lvl8pPr marL="3199760" algn="l" defTabSz="804701" rtl="0" fontAlgn="base"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8pPr>
      <a:lvl9pPr marL="3656868" algn="l" defTabSz="804701" rtl="0" fontAlgn="base"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6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4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065" descr="BAN_Linien_c"/>
          <p:cNvPicPr>
            <a:picLocks noChangeAspect="1" noChangeArrowheads="1"/>
          </p:cNvPicPr>
          <p:nvPr userDrawn="1"/>
        </p:nvPicPr>
        <p:blipFill>
          <a:blip r:embed="rId18">
            <a:lum bright="50000"/>
          </a:blip>
          <a:srcRect/>
          <a:stretch>
            <a:fillRect/>
          </a:stretch>
        </p:blipFill>
        <p:spPr bwMode="auto">
          <a:xfrm>
            <a:off x="0" y="6488113"/>
            <a:ext cx="914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0307" name="Rectangle 2051"/>
          <p:cNvSpPr>
            <a:spLocks noGrp="1" noChangeArrowheads="1"/>
          </p:cNvSpPr>
          <p:nvPr>
            <p:ph type="title"/>
          </p:nvPr>
        </p:nvSpPr>
        <p:spPr bwMode="auto">
          <a:xfrm>
            <a:off x="2527300" y="149225"/>
            <a:ext cx="65087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976" tIns="45994" rIns="91976" bIns="459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610308" name="Rectangle 205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1255713"/>
            <a:ext cx="8431212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0309" name="Rectangle 2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6350" y="6508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994" rIns="0" bIns="45994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rgbClr val="333333"/>
                </a:solidFill>
                <a:effectLst/>
              </a:defRPr>
            </a:lvl1pPr>
          </a:lstStyle>
          <a:p>
            <a:pPr>
              <a:defRPr/>
            </a:pPr>
            <a:fld id="{55A07965-6F4C-4A59-BAAF-1874837E8AD9}" type="datetime6">
              <a:rPr lang="de-DE"/>
              <a:pPr>
                <a:defRPr/>
              </a:pPr>
              <a:t>Oktober 15</a:t>
            </a:fld>
            <a:endParaRPr lang="de-DE"/>
          </a:p>
        </p:txBody>
      </p:sp>
      <p:sp>
        <p:nvSpPr>
          <p:cNvPr id="610310" name="Rectangle 2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7700" y="6513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976" tIns="45994" rIns="91976" bIns="45994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effectLst/>
              </a:defRPr>
            </a:lvl1pPr>
          </a:lstStyle>
          <a:p>
            <a:pPr>
              <a:defRPr/>
            </a:pPr>
            <a:r>
              <a:rPr lang="de-DE"/>
              <a:t>Image 2010</a:t>
            </a:r>
          </a:p>
        </p:txBody>
      </p:sp>
      <p:sp>
        <p:nvSpPr>
          <p:cNvPr id="610311" name="Rectangle 2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9763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994" rIns="0" bIns="45994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ffectLst/>
              </a:defRPr>
            </a:lvl1pPr>
          </a:lstStyle>
          <a:p>
            <a:pPr>
              <a:defRPr/>
            </a:pPr>
            <a:r>
              <a:rPr lang="de-DE"/>
              <a:t> </a:t>
            </a:r>
            <a:fld id="{04BFA102-A2C7-446E-8782-A5546A4A7FE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graphicFrame>
        <p:nvGraphicFramePr>
          <p:cNvPr id="1026" name="Object 2056"/>
          <p:cNvGraphicFramePr>
            <a:graphicFrameLocks/>
          </p:cNvGraphicFramePr>
          <p:nvPr/>
        </p:nvGraphicFramePr>
        <p:xfrm>
          <a:off x="-276225" y="6400800"/>
          <a:ext cx="9420225" cy="214313"/>
        </p:xfrm>
        <a:graphic>
          <a:graphicData uri="http://schemas.openxmlformats.org/presentationml/2006/ole">
            <p:oleObj spid="_x0000_s1026" name="Dokument" r:id="rId19" imgW="1380981" imgH="968037" progId="Word.Document.8">
              <p:embed/>
            </p:oleObj>
          </a:graphicData>
        </a:graphic>
      </p:graphicFrame>
      <p:graphicFrame>
        <p:nvGraphicFramePr>
          <p:cNvPr id="1027" name="Object 2057"/>
          <p:cNvGraphicFramePr>
            <a:graphicFrameLocks/>
          </p:cNvGraphicFramePr>
          <p:nvPr/>
        </p:nvGraphicFramePr>
        <p:xfrm>
          <a:off x="-276225" y="593725"/>
          <a:ext cx="9420225" cy="211138"/>
        </p:xfrm>
        <a:graphic>
          <a:graphicData uri="http://schemas.openxmlformats.org/presentationml/2006/ole">
            <p:oleObj spid="_x0000_s1027" name="Dokument" r:id="rId20" imgW="1380981" imgH="968037" progId="Word.Document.8">
              <p:embed/>
            </p:oleObj>
          </a:graphicData>
        </a:graphic>
      </p:graphicFrame>
      <p:graphicFrame>
        <p:nvGraphicFramePr>
          <p:cNvPr id="1028" name="Object 2058"/>
          <p:cNvGraphicFramePr>
            <a:graphicFrameLocks noChangeAspect="1"/>
          </p:cNvGraphicFramePr>
          <p:nvPr/>
        </p:nvGraphicFramePr>
        <p:xfrm>
          <a:off x="0" y="420688"/>
          <a:ext cx="625475" cy="192087"/>
        </p:xfrm>
        <a:graphic>
          <a:graphicData uri="http://schemas.openxmlformats.org/presentationml/2006/ole">
            <p:oleObj spid="_x0000_s1028" name="Dokument" r:id="rId21" imgW="1380981" imgH="968037" progId="Word.Document.8">
              <p:embed/>
            </p:oleObj>
          </a:graphicData>
        </a:graphic>
      </p:graphicFrame>
      <p:graphicFrame>
        <p:nvGraphicFramePr>
          <p:cNvPr id="1029" name="Object 2059"/>
          <p:cNvGraphicFramePr>
            <a:graphicFrameLocks noChangeAspect="1"/>
          </p:cNvGraphicFramePr>
          <p:nvPr/>
        </p:nvGraphicFramePr>
        <p:xfrm>
          <a:off x="798513" y="417513"/>
          <a:ext cx="1547812" cy="185737"/>
        </p:xfrm>
        <a:graphic>
          <a:graphicData uri="http://schemas.openxmlformats.org/presentationml/2006/ole">
            <p:oleObj spid="_x0000_s1029" name="Dokument" r:id="rId22" imgW="5930159" imgH="1600000" progId="Word.Document.8">
              <p:embed/>
            </p:oleObj>
          </a:graphicData>
        </a:graphic>
      </p:graphicFrame>
      <p:sp>
        <p:nvSpPr>
          <p:cNvPr id="610317" name="Freeform 2061"/>
          <p:cNvSpPr>
            <a:spLocks/>
          </p:cNvSpPr>
          <p:nvPr/>
        </p:nvSpPr>
        <p:spPr bwMode="auto">
          <a:xfrm>
            <a:off x="7847013" y="1822450"/>
            <a:ext cx="7937" cy="368300"/>
          </a:xfrm>
          <a:custGeom>
            <a:avLst/>
            <a:gdLst/>
            <a:ahLst/>
            <a:cxnLst>
              <a:cxn ang="0">
                <a:pos x="5" y="1"/>
              </a:cxn>
              <a:cxn ang="0">
                <a:pos x="0" y="0"/>
              </a:cxn>
              <a:cxn ang="0">
                <a:pos x="5" y="1"/>
              </a:cxn>
            </a:cxnLst>
            <a:rect l="0" t="0" r="r" b="b"/>
            <a:pathLst>
              <a:path w="5" h="1">
                <a:moveTo>
                  <a:pt x="5" y="1"/>
                </a:moveTo>
                <a:cubicBezTo>
                  <a:pt x="3" y="1"/>
                  <a:pt x="0" y="0"/>
                  <a:pt x="0" y="0"/>
                </a:cubicBezTo>
                <a:cubicBezTo>
                  <a:pt x="0" y="0"/>
                  <a:pt x="3" y="1"/>
                  <a:pt x="5" y="1"/>
                </a:cubicBezTo>
                <a:close/>
              </a:path>
            </a:pathLst>
          </a:custGeom>
          <a:noFill/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04" tIns="45703" rIns="91404" bIns="45703">
            <a:spAutoFit/>
          </a:bodyPr>
          <a:lstStyle/>
          <a:p>
            <a:pPr>
              <a:defRPr/>
            </a:pPr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0318" name="Freeform 2062"/>
          <p:cNvSpPr>
            <a:spLocks/>
          </p:cNvSpPr>
          <p:nvPr/>
        </p:nvSpPr>
        <p:spPr bwMode="auto">
          <a:xfrm>
            <a:off x="8466138" y="1703388"/>
            <a:ext cx="576262" cy="368300"/>
          </a:xfrm>
          <a:custGeom>
            <a:avLst/>
            <a:gdLst/>
            <a:ahLst/>
            <a:cxnLst>
              <a:cxn ang="0">
                <a:pos x="275" y="0"/>
              </a:cxn>
              <a:cxn ang="0">
                <a:pos x="285" y="12"/>
              </a:cxn>
              <a:cxn ang="0">
                <a:pos x="354" y="9"/>
              </a:cxn>
              <a:cxn ang="0">
                <a:pos x="338" y="79"/>
              </a:cxn>
              <a:cxn ang="0">
                <a:pos x="308" y="94"/>
              </a:cxn>
              <a:cxn ang="0">
                <a:pos x="197" y="118"/>
              </a:cxn>
              <a:cxn ang="0">
                <a:pos x="123" y="136"/>
              </a:cxn>
              <a:cxn ang="0">
                <a:pos x="50" y="151"/>
              </a:cxn>
              <a:cxn ang="0">
                <a:pos x="9" y="166"/>
              </a:cxn>
              <a:cxn ang="0">
                <a:pos x="0" y="180"/>
              </a:cxn>
              <a:cxn ang="0">
                <a:pos x="5" y="205"/>
              </a:cxn>
              <a:cxn ang="0">
                <a:pos x="33" y="262"/>
              </a:cxn>
              <a:cxn ang="0">
                <a:pos x="75" y="301"/>
              </a:cxn>
              <a:cxn ang="0">
                <a:pos x="92" y="312"/>
              </a:cxn>
              <a:cxn ang="0">
                <a:pos x="101" y="319"/>
              </a:cxn>
              <a:cxn ang="0">
                <a:pos x="111" y="330"/>
              </a:cxn>
              <a:cxn ang="0">
                <a:pos x="122" y="363"/>
              </a:cxn>
              <a:cxn ang="0">
                <a:pos x="128" y="409"/>
              </a:cxn>
              <a:cxn ang="0">
                <a:pos x="125" y="550"/>
              </a:cxn>
              <a:cxn ang="0">
                <a:pos x="110" y="589"/>
              </a:cxn>
              <a:cxn ang="0">
                <a:pos x="101" y="604"/>
              </a:cxn>
              <a:cxn ang="0">
                <a:pos x="81" y="603"/>
              </a:cxn>
              <a:cxn ang="0">
                <a:pos x="38" y="507"/>
              </a:cxn>
              <a:cxn ang="0">
                <a:pos x="29" y="468"/>
              </a:cxn>
              <a:cxn ang="0">
                <a:pos x="24" y="448"/>
              </a:cxn>
              <a:cxn ang="0">
                <a:pos x="18" y="399"/>
              </a:cxn>
              <a:cxn ang="0">
                <a:pos x="21" y="340"/>
              </a:cxn>
              <a:cxn ang="0">
                <a:pos x="201" y="202"/>
              </a:cxn>
              <a:cxn ang="0">
                <a:pos x="233" y="189"/>
              </a:cxn>
              <a:cxn ang="0">
                <a:pos x="201" y="114"/>
              </a:cxn>
              <a:cxn ang="0">
                <a:pos x="96" y="219"/>
              </a:cxn>
              <a:cxn ang="0">
                <a:pos x="99" y="243"/>
              </a:cxn>
              <a:cxn ang="0">
                <a:pos x="156" y="477"/>
              </a:cxn>
              <a:cxn ang="0">
                <a:pos x="155" y="465"/>
              </a:cxn>
            </a:cxnLst>
            <a:rect l="0" t="0" r="r" b="b"/>
            <a:pathLst>
              <a:path w="363" h="609">
                <a:moveTo>
                  <a:pt x="275" y="0"/>
                </a:moveTo>
                <a:cubicBezTo>
                  <a:pt x="276" y="9"/>
                  <a:pt x="278" y="8"/>
                  <a:pt x="285" y="12"/>
                </a:cubicBezTo>
                <a:cubicBezTo>
                  <a:pt x="318" y="8"/>
                  <a:pt x="316" y="7"/>
                  <a:pt x="354" y="9"/>
                </a:cubicBezTo>
                <a:cubicBezTo>
                  <a:pt x="354" y="14"/>
                  <a:pt x="363" y="75"/>
                  <a:pt x="338" y="79"/>
                </a:cubicBezTo>
                <a:cubicBezTo>
                  <a:pt x="332" y="89"/>
                  <a:pt x="319" y="92"/>
                  <a:pt x="308" y="94"/>
                </a:cubicBezTo>
                <a:cubicBezTo>
                  <a:pt x="272" y="110"/>
                  <a:pt x="237" y="117"/>
                  <a:pt x="197" y="118"/>
                </a:cubicBezTo>
                <a:cubicBezTo>
                  <a:pt x="173" y="126"/>
                  <a:pt x="148" y="131"/>
                  <a:pt x="123" y="136"/>
                </a:cubicBezTo>
                <a:cubicBezTo>
                  <a:pt x="100" y="146"/>
                  <a:pt x="75" y="147"/>
                  <a:pt x="50" y="151"/>
                </a:cubicBezTo>
                <a:cubicBezTo>
                  <a:pt x="37" y="157"/>
                  <a:pt x="23" y="164"/>
                  <a:pt x="9" y="166"/>
                </a:cubicBezTo>
                <a:cubicBezTo>
                  <a:pt x="1" y="176"/>
                  <a:pt x="3" y="171"/>
                  <a:pt x="0" y="180"/>
                </a:cubicBezTo>
                <a:cubicBezTo>
                  <a:pt x="1" y="189"/>
                  <a:pt x="1" y="197"/>
                  <a:pt x="5" y="205"/>
                </a:cubicBezTo>
                <a:cubicBezTo>
                  <a:pt x="7" y="215"/>
                  <a:pt x="27" y="256"/>
                  <a:pt x="33" y="262"/>
                </a:cubicBezTo>
                <a:cubicBezTo>
                  <a:pt x="40" y="280"/>
                  <a:pt x="61" y="290"/>
                  <a:pt x="75" y="301"/>
                </a:cubicBezTo>
                <a:cubicBezTo>
                  <a:pt x="82" y="307"/>
                  <a:pt x="84" y="308"/>
                  <a:pt x="92" y="312"/>
                </a:cubicBezTo>
                <a:cubicBezTo>
                  <a:pt x="95" y="314"/>
                  <a:pt x="101" y="319"/>
                  <a:pt x="101" y="319"/>
                </a:cubicBezTo>
                <a:cubicBezTo>
                  <a:pt x="104" y="324"/>
                  <a:pt x="106" y="327"/>
                  <a:pt x="111" y="330"/>
                </a:cubicBezTo>
                <a:cubicBezTo>
                  <a:pt x="115" y="341"/>
                  <a:pt x="116" y="353"/>
                  <a:pt x="122" y="363"/>
                </a:cubicBezTo>
                <a:cubicBezTo>
                  <a:pt x="124" y="379"/>
                  <a:pt x="127" y="392"/>
                  <a:pt x="128" y="409"/>
                </a:cubicBezTo>
                <a:cubicBezTo>
                  <a:pt x="127" y="456"/>
                  <a:pt x="127" y="503"/>
                  <a:pt x="125" y="550"/>
                </a:cubicBezTo>
                <a:cubicBezTo>
                  <a:pt x="125" y="561"/>
                  <a:pt x="115" y="580"/>
                  <a:pt x="110" y="589"/>
                </a:cubicBezTo>
                <a:cubicBezTo>
                  <a:pt x="107" y="594"/>
                  <a:pt x="101" y="604"/>
                  <a:pt x="101" y="604"/>
                </a:cubicBezTo>
                <a:cubicBezTo>
                  <a:pt x="90" y="602"/>
                  <a:pt x="94" y="609"/>
                  <a:pt x="81" y="603"/>
                </a:cubicBezTo>
                <a:cubicBezTo>
                  <a:pt x="74" y="569"/>
                  <a:pt x="47" y="540"/>
                  <a:pt x="38" y="507"/>
                </a:cubicBezTo>
                <a:cubicBezTo>
                  <a:pt x="35" y="494"/>
                  <a:pt x="32" y="481"/>
                  <a:pt x="29" y="468"/>
                </a:cubicBezTo>
                <a:cubicBezTo>
                  <a:pt x="27" y="461"/>
                  <a:pt x="24" y="448"/>
                  <a:pt x="24" y="448"/>
                </a:cubicBezTo>
                <a:cubicBezTo>
                  <a:pt x="23" y="432"/>
                  <a:pt x="20" y="415"/>
                  <a:pt x="18" y="399"/>
                </a:cubicBezTo>
                <a:cubicBezTo>
                  <a:pt x="19" y="379"/>
                  <a:pt x="19" y="360"/>
                  <a:pt x="21" y="340"/>
                </a:cubicBezTo>
                <a:cubicBezTo>
                  <a:pt x="32" y="246"/>
                  <a:pt x="121" y="211"/>
                  <a:pt x="201" y="202"/>
                </a:cubicBezTo>
                <a:cubicBezTo>
                  <a:pt x="213" y="199"/>
                  <a:pt x="225" y="190"/>
                  <a:pt x="233" y="189"/>
                </a:cubicBezTo>
                <a:cubicBezTo>
                  <a:pt x="256" y="150"/>
                  <a:pt x="241" y="123"/>
                  <a:pt x="201" y="114"/>
                </a:cubicBezTo>
                <a:cubicBezTo>
                  <a:pt x="155" y="136"/>
                  <a:pt x="119" y="173"/>
                  <a:pt x="96" y="219"/>
                </a:cubicBezTo>
                <a:cubicBezTo>
                  <a:pt x="95" y="232"/>
                  <a:pt x="94" y="233"/>
                  <a:pt x="99" y="243"/>
                </a:cubicBezTo>
                <a:lnTo>
                  <a:pt x="156" y="477"/>
                </a:lnTo>
                <a:lnTo>
                  <a:pt x="155" y="465"/>
                </a:lnTo>
              </a:path>
            </a:pathLst>
          </a:custGeom>
          <a:noFill/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04" tIns="45703" rIns="91404" bIns="45703">
            <a:spAutoFit/>
          </a:bodyPr>
          <a:lstStyle/>
          <a:p>
            <a:pPr>
              <a:defRPr/>
            </a:pPr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1" r:id="rId1"/>
    <p:sldLayoutId id="2147485478" r:id="rId2"/>
    <p:sldLayoutId id="2147485479" r:id="rId3"/>
    <p:sldLayoutId id="2147485480" r:id="rId4"/>
    <p:sldLayoutId id="2147485481" r:id="rId5"/>
    <p:sldLayoutId id="2147485482" r:id="rId6"/>
    <p:sldLayoutId id="2147485483" r:id="rId7"/>
    <p:sldLayoutId id="2147485484" r:id="rId8"/>
    <p:sldLayoutId id="2147485485" r:id="rId9"/>
    <p:sldLayoutId id="2147485492" r:id="rId10"/>
    <p:sldLayoutId id="2147485486" r:id="rId11"/>
    <p:sldLayoutId id="2147485487" r:id="rId12"/>
    <p:sldLayoutId id="2147485488" r:id="rId13"/>
    <p:sldLayoutId id="2147485489" r:id="rId14"/>
    <p:sldLayoutId id="2147485490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8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103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103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103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103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103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019" algn="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033" algn="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052" algn="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068" algn="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65113" indent="-26511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25500" indent="-28416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0000"/>
        </a:buClr>
        <a:buSzPct val="140000"/>
        <a:buChar char="-"/>
        <a:defRPr sz="2400" b="1">
          <a:solidFill>
            <a:schemeClr val="tx1"/>
          </a:solidFill>
          <a:latin typeface="+mn-lt"/>
        </a:defRPr>
      </a:lvl2pPr>
      <a:lvl3pPr marL="1233488" indent="-22701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-"/>
        <a:defRPr sz="2000" b="1">
          <a:solidFill>
            <a:schemeClr val="tx1"/>
          </a:solidFill>
          <a:latin typeface="+mn-lt"/>
        </a:defRPr>
      </a:lvl3pPr>
      <a:lvl4pPr marL="1641475" indent="-22701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-"/>
        <a:defRPr sz="2000" b="1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-"/>
        <a:defRPr sz="2000">
          <a:solidFill>
            <a:schemeClr val="tx1"/>
          </a:solidFill>
          <a:latin typeface="+mn-lt"/>
        </a:defRPr>
      </a:lvl5pPr>
      <a:lvl6pPr marL="2513593" indent="-22850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-"/>
        <a:defRPr sz="2000">
          <a:solidFill>
            <a:schemeClr val="tx1"/>
          </a:solidFill>
          <a:latin typeface="+mn-lt"/>
        </a:defRPr>
      </a:lvl6pPr>
      <a:lvl7pPr marL="2970612" indent="-22850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-"/>
        <a:defRPr sz="2000">
          <a:solidFill>
            <a:schemeClr val="tx1"/>
          </a:solidFill>
          <a:latin typeface="+mn-lt"/>
        </a:defRPr>
      </a:lvl7pPr>
      <a:lvl8pPr marL="3427628" indent="-22850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-"/>
        <a:defRPr sz="2000">
          <a:solidFill>
            <a:schemeClr val="tx1"/>
          </a:solidFill>
          <a:latin typeface="+mn-lt"/>
        </a:defRPr>
      </a:lvl8pPr>
      <a:lvl9pPr marL="3884647" indent="-22850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-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9" algn="l" defTabSz="914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3" algn="l" defTabSz="914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7" algn="l" defTabSz="914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1" algn="l" defTabSz="914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2" rIns="91422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717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7172" name="Picture 64" descr="Hintergrund Kopie"/>
          <p:cNvPicPr>
            <a:picLocks noChangeAspect="1" noChangeArrowheads="1"/>
          </p:cNvPicPr>
          <p:nvPr userDrawn="1"/>
        </p:nvPicPr>
        <p:blipFill>
          <a:blip r:embed="rId13"/>
          <a:srcRect b="2510"/>
          <a:stretch>
            <a:fillRect/>
          </a:stretch>
        </p:blipFill>
        <p:spPr bwMode="auto">
          <a:xfrm>
            <a:off x="6350" y="49213"/>
            <a:ext cx="9137650" cy="656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Bantleon"/>
          <p:cNvPicPr>
            <a:picLocks noChangeAspect="1" noChangeArrowheads="1"/>
          </p:cNvPicPr>
          <p:nvPr userDrawn="1"/>
        </p:nvPicPr>
        <p:blipFill>
          <a:blip r:embed="rId14"/>
          <a:srcRect l="6078" t="47244" r="1329"/>
          <a:stretch>
            <a:fillRect/>
          </a:stretch>
        </p:blipFill>
        <p:spPr bwMode="auto">
          <a:xfrm>
            <a:off x="190500" y="228600"/>
            <a:ext cx="876935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93" r:id="rId1"/>
    <p:sldLayoutId id="2147485494" r:id="rId2"/>
    <p:sldLayoutId id="2147485495" r:id="rId3"/>
    <p:sldLayoutId id="2147485496" r:id="rId4"/>
    <p:sldLayoutId id="2147485497" r:id="rId5"/>
    <p:sldLayoutId id="2147485498" r:id="rId6"/>
    <p:sldLayoutId id="2147485499" r:id="rId7"/>
    <p:sldLayoutId id="2147485500" r:id="rId8"/>
    <p:sldLayoutId id="2147485501" r:id="rId9"/>
    <p:sldLayoutId id="2147485502" r:id="rId10"/>
    <p:sldLayoutId id="214748550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1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21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32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43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6" indent="-228554" algn="l" defTabSz="9142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4" indent="-228554" algn="l" defTabSz="9142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6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4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9.png"/><Relationship Id="rId18" Type="http://schemas.openxmlformats.org/officeDocument/2006/relationships/image" Target="../media/image24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3.jpeg"/><Relationship Id="rId11" Type="http://schemas.openxmlformats.org/officeDocument/2006/relationships/image" Target="../media/image17.jpe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19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hyperlink" Target="http://www.ihr-autodily.cz/de/zulieferant/59-borg-warner/" TargetMode="External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7.png"/><Relationship Id="rId3" Type="http://schemas.openxmlformats.org/officeDocument/2006/relationships/image" Target="../media/image27.jpeg"/><Relationship Id="rId21" Type="http://schemas.openxmlformats.org/officeDocument/2006/relationships/image" Target="../media/image43.png"/><Relationship Id="rId7" Type="http://schemas.openxmlformats.org/officeDocument/2006/relationships/hyperlink" Target="http://search.lycos.de/ivw_bounce.html?u=http://bc.lycos-europe.net/search/bc.php?search_lyc_image_imgsource_de|http://www.ultimategarage.com/shop/index.php?cPath=36|http://search.lycos-europe.net/cgi-bin/vdz/de/festool/image/1229339017_http://media5.picsearch.com/is?fhaScVtwKiRc5qIS1QL5pyYgQUnoi1FN12qV_n9-clY_5.click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jpeg"/><Relationship Id="rId20" Type="http://schemas.openxmlformats.org/officeDocument/2006/relationships/image" Target="../media/image42.jpeg"/><Relationship Id="rId29" Type="http://schemas.openxmlformats.org/officeDocument/2006/relationships/image" Target="../media/image50.jpe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24" Type="http://schemas.openxmlformats.org/officeDocument/2006/relationships/image" Target="../media/image45.png"/><Relationship Id="rId5" Type="http://schemas.openxmlformats.org/officeDocument/2006/relationships/hyperlink" Target="http://www.heidelberg.com/" TargetMode="External"/><Relationship Id="rId15" Type="http://schemas.openxmlformats.org/officeDocument/2006/relationships/image" Target="../media/image37.jpeg"/><Relationship Id="rId23" Type="http://schemas.openxmlformats.org/officeDocument/2006/relationships/hyperlink" Target="http://www.sandvik.com/" TargetMode="External"/><Relationship Id="rId28" Type="http://schemas.openxmlformats.org/officeDocument/2006/relationships/image" Target="../media/image49.jpeg"/><Relationship Id="rId10" Type="http://schemas.openxmlformats.org/officeDocument/2006/relationships/image" Target="../media/image32.jpeg"/><Relationship Id="rId19" Type="http://schemas.openxmlformats.org/officeDocument/2006/relationships/image" Target="../media/image41.jpe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jpeg"/><Relationship Id="rId22" Type="http://schemas.openxmlformats.org/officeDocument/2006/relationships/image" Target="../media/image44.png"/><Relationship Id="rId27" Type="http://schemas.openxmlformats.org/officeDocument/2006/relationships/image" Target="../media/image4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0500" y="1228725"/>
            <a:ext cx="8766175" cy="422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287942" tIns="71986" rIns="287942" bIns="71986">
            <a:spAutoFit/>
          </a:bodyPr>
          <a:lstStyle/>
          <a:p>
            <a:pPr marL="266648" indent="-266648" defTabSz="804701" fontAlgn="auto">
              <a:spcBef>
                <a:spcPct val="50000"/>
              </a:spcBef>
              <a:spcAft>
                <a:spcPts val="0"/>
              </a:spcAft>
              <a:buClr>
                <a:schemeClr val="bg2"/>
              </a:buClr>
              <a:buSzPct val="90000"/>
              <a:defRPr/>
            </a:pPr>
            <a:r>
              <a:rPr lang="de-DE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References / </a:t>
            </a:r>
            <a:r>
              <a:rPr lang="de-DE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partners in INDIA</a:t>
            </a:r>
            <a:endParaRPr lang="de-DE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9388" y="1228725"/>
            <a:ext cx="8785225" cy="431800"/>
            <a:chOff x="113" y="2455"/>
            <a:chExt cx="5534" cy="229"/>
          </a:xfrm>
        </p:grpSpPr>
        <p:sp>
          <p:nvSpPr>
            <p:cNvPr id="39963" name="Line 6"/>
            <p:cNvSpPr>
              <a:spLocks noChangeShapeType="1"/>
            </p:cNvSpPr>
            <p:nvPr/>
          </p:nvSpPr>
          <p:spPr bwMode="auto">
            <a:xfrm>
              <a:off x="113" y="2455"/>
              <a:ext cx="55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288000" tIns="432000" rIns="288000" bIns="432000" anchor="ctr"/>
            <a:lstStyle/>
            <a:p>
              <a:endParaRPr lang="en-US"/>
            </a:p>
          </p:txBody>
        </p:sp>
        <p:sp>
          <p:nvSpPr>
            <p:cNvPr id="39964" name="Line 7"/>
            <p:cNvSpPr>
              <a:spLocks noChangeShapeType="1"/>
            </p:cNvSpPr>
            <p:nvPr/>
          </p:nvSpPr>
          <p:spPr bwMode="auto">
            <a:xfrm>
              <a:off x="113" y="2684"/>
              <a:ext cx="55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288000" tIns="432000" rIns="288000" bIns="432000" anchor="ctr"/>
            <a:lstStyle/>
            <a:p>
              <a:endParaRPr lang="en-US"/>
            </a:p>
          </p:txBody>
        </p:sp>
      </p:grpSp>
      <p:pic>
        <p:nvPicPr>
          <p:cNvPr id="31749" name="Picture 50" descr="Planse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3857628"/>
            <a:ext cx="1625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54" descr="Map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143248"/>
            <a:ext cx="2254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27" descr="Festoo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3722688"/>
            <a:ext cx="381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32" descr="Ceratizi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5357826"/>
            <a:ext cx="979488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0" name="Picture 42" descr="Gühri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5143512"/>
            <a:ext cx="24860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7" name="Picture 68" descr="Bosch Rexroth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1513" y="1690688"/>
            <a:ext cx="1169987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1" name="Picture 30" descr="Logo Borg Warner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72264" y="2000240"/>
            <a:ext cx="232251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7" descr="Liebherr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357950" y="4786322"/>
            <a:ext cx="22875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643174" y="1714488"/>
            <a:ext cx="1357322" cy="10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85786" y="5572140"/>
            <a:ext cx="2057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786446" y="5500702"/>
            <a:ext cx="2152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00298" y="3857628"/>
            <a:ext cx="1663695" cy="109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143108" y="3071810"/>
            <a:ext cx="2143140" cy="64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429124" y="3786190"/>
            <a:ext cx="1711256" cy="14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Users\Bantleon\Desktop\Arun Imp\Volkswagen\volkswagen-cars-logo-emblem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357686" y="1785926"/>
            <a:ext cx="2214577" cy="2027515"/>
          </a:xfrm>
          <a:prstGeom prst="rect">
            <a:avLst/>
          </a:prstGeom>
          <a:noFill/>
        </p:spPr>
      </p:pic>
      <p:pic>
        <p:nvPicPr>
          <p:cNvPr id="6" name="Picture 3" descr="C:\Users\Bantleon\Desktop\Arun Imp\Aam\aam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85720" y="4214818"/>
            <a:ext cx="2286015" cy="811166"/>
          </a:xfrm>
          <a:prstGeom prst="rect">
            <a:avLst/>
          </a:prstGeom>
          <a:noFill/>
        </p:spPr>
      </p:pic>
      <p:pic>
        <p:nvPicPr>
          <p:cNvPr id="7" name="Picture 4" descr="C:\Users\Bantleon\Desktop\Arun Imp\Aam\AL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43702" y="2714620"/>
            <a:ext cx="2076451" cy="634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9" name="Picture 5" descr="C:\Users\Bantleon\Desktop\Arun Imp\New folder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571611"/>
            <a:ext cx="2750363" cy="1100145"/>
          </a:xfrm>
          <a:prstGeom prst="rect">
            <a:avLst/>
          </a:prstGeom>
          <a:noFill/>
        </p:spPr>
      </p:pic>
      <p:pic>
        <p:nvPicPr>
          <p:cNvPr id="98308" name="Picture 4" descr="C:\Users\Bantleon\Desktop\Arun Imp\New folder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3071810"/>
            <a:ext cx="1882797" cy="1410281"/>
          </a:xfrm>
          <a:prstGeom prst="rect">
            <a:avLst/>
          </a:prstGeom>
          <a:noFill/>
        </p:spPr>
      </p:pic>
      <p:pic>
        <p:nvPicPr>
          <p:cNvPr id="32789" name="Picture 60" descr="Heidelberger Druckmaschinen A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5214950"/>
            <a:ext cx="17049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28" descr="is?fhaScVtwKiRc5qIS1QL5pyYgQUnoi1FN12qV_n9-clY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43438" y="1428736"/>
            <a:ext cx="162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7" name="Picture 3" descr="C:\Users\Bantleon\Desktop\Arun Imp\New folder\download (1)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00166" y="2857496"/>
            <a:ext cx="2060500" cy="1543386"/>
          </a:xfrm>
          <a:prstGeom prst="rect">
            <a:avLst/>
          </a:prstGeom>
          <a:noFill/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0500" y="1228725"/>
            <a:ext cx="8766175" cy="4222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287942" tIns="71986" rIns="287942" bIns="71986">
            <a:spAutoFit/>
          </a:bodyPr>
          <a:lstStyle/>
          <a:p>
            <a:pPr marL="266648" indent="-266648" defTabSz="804701" fontAlgn="auto">
              <a:spcBef>
                <a:spcPct val="50000"/>
              </a:spcBef>
              <a:spcAft>
                <a:spcPts val="0"/>
              </a:spcAft>
              <a:buClr>
                <a:schemeClr val="bg2"/>
              </a:buClr>
              <a:buSzPct val="90000"/>
              <a:defRPr/>
            </a:pPr>
            <a:r>
              <a:rPr lang="de-DE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References / </a:t>
            </a:r>
            <a:r>
              <a:rPr lang="de-DE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partners Worldwide </a:t>
            </a:r>
            <a:endParaRPr lang="de-DE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964" name="Group 5"/>
          <p:cNvGrpSpPr>
            <a:grpSpLocks/>
          </p:cNvGrpSpPr>
          <p:nvPr/>
        </p:nvGrpSpPr>
        <p:grpSpPr bwMode="auto">
          <a:xfrm>
            <a:off x="179388" y="1228725"/>
            <a:ext cx="8785225" cy="431800"/>
            <a:chOff x="113" y="2455"/>
            <a:chExt cx="5534" cy="229"/>
          </a:xfrm>
        </p:grpSpPr>
        <p:sp>
          <p:nvSpPr>
            <p:cNvPr id="40984" name="Line 6"/>
            <p:cNvSpPr>
              <a:spLocks noChangeShapeType="1"/>
            </p:cNvSpPr>
            <p:nvPr/>
          </p:nvSpPr>
          <p:spPr bwMode="auto">
            <a:xfrm>
              <a:off x="113" y="2455"/>
              <a:ext cx="55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288000" tIns="432000" rIns="288000" bIns="432000" anchor="ctr"/>
            <a:lstStyle/>
            <a:p>
              <a:endParaRPr lang="en-US"/>
            </a:p>
          </p:txBody>
        </p:sp>
        <p:sp>
          <p:nvSpPr>
            <p:cNvPr id="40985" name="Line 7"/>
            <p:cNvSpPr>
              <a:spLocks noChangeShapeType="1"/>
            </p:cNvSpPr>
            <p:nvPr/>
          </p:nvSpPr>
          <p:spPr bwMode="auto">
            <a:xfrm>
              <a:off x="113" y="2684"/>
              <a:ext cx="553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288000" tIns="432000" rIns="288000" bIns="432000" anchor="ctr"/>
            <a:lstStyle/>
            <a:p>
              <a:endParaRPr lang="en-US"/>
            </a:p>
          </p:txBody>
        </p:sp>
      </p:grpSp>
      <p:pic>
        <p:nvPicPr>
          <p:cNvPr id="32772" name="Picture 25" descr="head_logo-transparen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7158" y="5286388"/>
            <a:ext cx="371316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2" descr="wieland_karriere_logo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211638" y="5157788"/>
            <a:ext cx="18526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11" descr="logo_kobra_pure_bi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5720" y="3286124"/>
            <a:ext cx="16906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12" descr="logo_schuler_mw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2844" y="6072206"/>
            <a:ext cx="391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0" name="Picture 19" descr="Räuch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643438" y="5857892"/>
            <a:ext cx="2165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1" name="Picture 20" descr="Teve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84188" y="2492375"/>
            <a:ext cx="16875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2" name="Picture 22" descr="VEM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286512" y="3643314"/>
            <a:ext cx="84455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3" name="Picture 23" descr="Waasner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85720" y="1857364"/>
            <a:ext cx="928677" cy="56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4" name="Picture 24" descr="WEDO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64" y="2428868"/>
            <a:ext cx="2011362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5" name="Picture 48" descr="Klimmer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286511" y="1781918"/>
            <a:ext cx="2549513" cy="49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6" name="Picture 51" descr="schwenk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2357422" y="2714620"/>
            <a:ext cx="2181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7" name="Picture 53" descr="Schweizer Group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000232" y="4429132"/>
            <a:ext cx="1179512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8" name="Picture 54" descr="Geiger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5429256" y="4286256"/>
            <a:ext cx="2774950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0" name="Picture 26" descr="http://www.sandvik.com/sandvik/0010/Internet/Global/SE03350.nsf/LookupAdm/IntranetSettings/$file/logo.gif">
            <a:hlinkClick r:id="rId23"/>
          </p:cNvPr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4714876" y="3714752"/>
            <a:ext cx="12795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1" name="Picture 33" descr="logo_tyco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500034" y="4214818"/>
            <a:ext cx="1116012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11" name="Picture 26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285720" y="3714752"/>
            <a:ext cx="129063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12" name="Picture 31" descr="http://www.progress-werk.de/fileadmin/redakteur/bilder_presse/Logo/pwo_orange_gross.jpg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3786182" y="4500570"/>
            <a:ext cx="16129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6" name="Picture 2" descr="C:\Users\Bantleon\Desktop\Arun Imp\New folder\Audi.jpg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4786314" y="2500306"/>
            <a:ext cx="1718313" cy="1047752"/>
          </a:xfrm>
          <a:prstGeom prst="rect">
            <a:avLst/>
          </a:prstGeom>
          <a:noFill/>
        </p:spPr>
      </p:pic>
      <p:pic>
        <p:nvPicPr>
          <p:cNvPr id="98310" name="Picture 6" descr="C:\Users\Bantleon\Desktop\Arun Imp\New folder\download.jpg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7358082" y="3143248"/>
            <a:ext cx="1365922" cy="13477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ndarddesign">
  <a:themeElements>
    <a:clrScheme name="">
      <a:dk1>
        <a:srgbClr val="323232"/>
      </a:dk1>
      <a:lt1>
        <a:srgbClr val="FFFFFF"/>
      </a:lt1>
      <a:dk2>
        <a:srgbClr val="96BF0D"/>
      </a:dk2>
      <a:lt2>
        <a:srgbClr val="B2D248"/>
      </a:lt2>
      <a:accent1>
        <a:srgbClr val="7C8388"/>
      </a:accent1>
      <a:accent2>
        <a:srgbClr val="E0E0E0"/>
      </a:accent2>
      <a:accent3>
        <a:srgbClr val="FFFFFF"/>
      </a:accent3>
      <a:accent4>
        <a:srgbClr val="292929"/>
      </a:accent4>
      <a:accent5>
        <a:srgbClr val="BFC1C3"/>
      </a:accent5>
      <a:accent6>
        <a:srgbClr val="CBCBCB"/>
      </a:accent6>
      <a:hlink>
        <a:srgbClr val="EBEBEB"/>
      </a:hlink>
      <a:folHlink>
        <a:srgbClr val="A0A0A0"/>
      </a:folHlink>
    </a:clrScheme>
    <a:fontScheme name="Standarddesign">
      <a:majorFont>
        <a:latin typeface="Century Gothic"/>
        <a:ea typeface=""/>
        <a:cs typeface="Arial"/>
      </a:majorFont>
      <a:minorFont>
        <a:latin typeface="Century Gothic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88000" tIns="216000" rIns="288000" bIns="432000" numCol="1" anchor="t" anchorCtr="0" compatLnSpc="1">
        <a:prstTxWarp prst="textNoShape">
          <a:avLst/>
        </a:prstTxWarp>
      </a:bodyPr>
      <a:lstStyle>
        <a:defPPr marL="266700" marR="0" indent="-266700" algn="l" defTabSz="80486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2"/>
          </a:buClr>
          <a:buSzTx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288000" tIns="216000" rIns="288000" bIns="432000" numCol="1" anchor="t" anchorCtr="0" compatLnSpc="1">
        <a:prstTxWarp prst="textNoShape">
          <a:avLst/>
        </a:prstTxWarp>
      </a:bodyPr>
      <a:lstStyle>
        <a:defPPr marL="266700" marR="0" indent="-266700" algn="l" defTabSz="80486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Char char="n"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292929"/>
        </a:dk1>
        <a:lt1>
          <a:srgbClr val="FFFFFF"/>
        </a:lt1>
        <a:dk2>
          <a:srgbClr val="01006B"/>
        </a:dk2>
        <a:lt2>
          <a:srgbClr val="D5D5D5"/>
        </a:lt2>
        <a:accent1>
          <a:srgbClr val="5C85D6"/>
        </a:accent1>
        <a:accent2>
          <a:srgbClr val="D8E0F5"/>
        </a:accent2>
        <a:accent3>
          <a:srgbClr val="FFFFFF"/>
        </a:accent3>
        <a:accent4>
          <a:srgbClr val="212121"/>
        </a:accent4>
        <a:accent5>
          <a:srgbClr val="B5C2E8"/>
        </a:accent5>
        <a:accent6>
          <a:srgbClr val="C4CBDE"/>
        </a:accent6>
        <a:hlink>
          <a:srgbClr val="FFCC00"/>
        </a:hlink>
        <a:folHlink>
          <a:srgbClr val="FEE8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262626"/>
        </a:dk1>
        <a:lt1>
          <a:srgbClr val="FFFFFF"/>
        </a:lt1>
        <a:dk2>
          <a:srgbClr val="E8CCBE"/>
        </a:dk2>
        <a:lt2>
          <a:srgbClr val="B5142F"/>
        </a:lt2>
        <a:accent1>
          <a:srgbClr val="E5E4E3"/>
        </a:accent1>
        <a:accent2>
          <a:srgbClr val="000000"/>
        </a:accent2>
        <a:accent3>
          <a:srgbClr val="FFFFFF"/>
        </a:accent3>
        <a:accent4>
          <a:srgbClr val="1F1F1F"/>
        </a:accent4>
        <a:accent5>
          <a:srgbClr val="F0EFEF"/>
        </a:accent5>
        <a:accent6>
          <a:srgbClr val="00000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262626"/>
        </a:dk1>
        <a:lt1>
          <a:srgbClr val="FFFFFF"/>
        </a:lt1>
        <a:dk2>
          <a:srgbClr val="1D7B5C"/>
        </a:dk2>
        <a:lt2>
          <a:srgbClr val="005237"/>
        </a:lt2>
        <a:accent1>
          <a:srgbClr val="5CAE93"/>
        </a:accent1>
        <a:accent2>
          <a:srgbClr val="FEFEFE"/>
        </a:accent2>
        <a:accent3>
          <a:srgbClr val="FFFFFF"/>
        </a:accent3>
        <a:accent4>
          <a:srgbClr val="1F1F1F"/>
        </a:accent4>
        <a:accent5>
          <a:srgbClr val="B5D3C8"/>
        </a:accent5>
        <a:accent6>
          <a:srgbClr val="E6E6E6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262626"/>
        </a:dk1>
        <a:lt1>
          <a:srgbClr val="FFFFFF"/>
        </a:lt1>
        <a:dk2>
          <a:srgbClr val="1D7B5C"/>
        </a:dk2>
        <a:lt2>
          <a:srgbClr val="005237"/>
        </a:lt2>
        <a:accent1>
          <a:srgbClr val="5CAE93"/>
        </a:accent1>
        <a:accent2>
          <a:srgbClr val="E0E0E0"/>
        </a:accent2>
        <a:accent3>
          <a:srgbClr val="FFFFFF"/>
        </a:accent3>
        <a:accent4>
          <a:srgbClr val="1F1F1F"/>
        </a:accent4>
        <a:accent5>
          <a:srgbClr val="B5D3C8"/>
        </a:accent5>
        <a:accent6>
          <a:srgbClr val="CBCBC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ntleon Layout">
  <a:themeElements>
    <a:clrScheme name="Bantleon Layout 7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EAEAEA"/>
      </a:accent1>
      <a:accent2>
        <a:srgbClr val="FF99FF"/>
      </a:accent2>
      <a:accent3>
        <a:srgbClr val="FFFFFF"/>
      </a:accent3>
      <a:accent4>
        <a:srgbClr val="000000"/>
      </a:accent4>
      <a:accent5>
        <a:srgbClr val="F3F3F3"/>
      </a:accent5>
      <a:accent6>
        <a:srgbClr val="E78AE7"/>
      </a:accent6>
      <a:hlink>
        <a:srgbClr val="00CC66"/>
      </a:hlink>
      <a:folHlink>
        <a:srgbClr val="6666FF"/>
      </a:folHlink>
    </a:clrScheme>
    <a:fontScheme name="Bantleon Layo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</a:objectDefaults>
  <a:extraClrSchemeLst>
    <a:extraClrScheme>
      <a:clrScheme name="Bantleon Layout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tleon Layout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tleon Layout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tleon Layout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tleon Layout 5">
        <a:dk1>
          <a:srgbClr val="000000"/>
        </a:dk1>
        <a:lt1>
          <a:srgbClr val="9999FF"/>
        </a:lt1>
        <a:dk2>
          <a:srgbClr val="FFFF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tleon Layout 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tleon Layout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EAEAEA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</Words>
  <Application>Microsoft Office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1_Standarddesign</vt:lpstr>
      <vt:lpstr>Bantleon Layout</vt:lpstr>
      <vt:lpstr>Larissa-Design</vt:lpstr>
      <vt:lpstr>Dokument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Bantleon</cp:lastModifiedBy>
  <cp:revision>442</cp:revision>
  <dcterms:created xsi:type="dcterms:W3CDTF">2010-10-06T14:30:58Z</dcterms:created>
  <dcterms:modified xsi:type="dcterms:W3CDTF">2015-10-16T10:28:08Z</dcterms:modified>
</cp:coreProperties>
</file>