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eg"/>
  <Override PartName="/ppt/media/image8.jpg" ContentType="image/jpeg"/>
  <Override PartName="/ppt/media/image11.jpg" ContentType="image/jpeg"/>
  <Override PartName="/ppt/media/image14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6B3A-2FE7-4D75-A8B8-BE49352AF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CE861-67BF-41C8-A9BD-F2957091F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31C2-FAE4-4256-BDDD-820A845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C082-CEF2-4D62-9704-A4D4CEAD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BAC-8EC9-41F3-AB26-D884BD55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8457-12F1-4FC4-A7D8-B3A7EA2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9DC18-A986-4EFA-A7E6-FEE13D45A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68EF-874F-45B1-8FEA-E9C6D327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BC67-4E54-4F81-8E00-63104EB2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66AA-F1BB-4592-ACF5-B902FAD7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8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78E5D-8366-40A3-B55A-9517AA3CE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47F3D-DD34-4A3C-AF1A-F39871A5B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9B63-ED6C-44E8-8831-3769F71F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5CD2-99BB-4AC4-B3CE-93235802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C3922-3934-4CC5-B4D3-8AB2E3AE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56F5-7F2A-466B-BA93-C27B1105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49DE-FFAB-4563-88FD-C6F0DB0D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55974-08F3-490F-8655-C057BE92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62CD-6AB0-40DB-A57A-83176E23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CF28-382D-4071-9EB3-7A1030DA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6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7F74-97AA-4E85-AA42-8B527A45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935B6-2034-4E63-B4FD-AF436E53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C427-CBC5-4AA4-B296-9A906AA1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32CF-96AE-4A19-9F61-12F1D225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CD41-97B6-4CAF-AB9E-1447A844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FD01-E653-47D0-BCEA-0E9B589E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C199-160A-4B82-ADC2-9BA5618E9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7FE4-AC25-4C88-8277-047319AE6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6024A-44FA-45A7-8969-9D484D8D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0C04-5362-437F-A330-A8A9A769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6B130-CA71-4515-97E5-F6AC0D7C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A25A-151F-43E8-B723-EF2D4D0F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59FF9-8284-4B92-8407-73B124E2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7C8E5-8103-45BB-B284-4AA27CFF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BF38D-C46A-45C1-A828-DBE723A8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BF432-7100-464F-A30F-E4283B193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EAF21-6E97-46EF-A23C-3142F2F6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CD66C-487F-4811-B944-CEED305F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339BD-73FE-4D68-B035-F4375370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2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7078-2FC2-4490-9D83-3DC4466B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57A8F-FEAD-4157-8DD2-08DF31F5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F2ED5-2A78-43E4-8B7C-A133459E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EE324-B6B2-4215-8A7F-3EA38E3A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C0D23-BE4A-4815-8CBD-EB241750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D337A-44E0-4CB4-A999-9C53C2C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4EB9-9DD4-450F-9B4B-4616A324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2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54D-57F2-4A0D-AE15-D3BAD7C8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63EB-33FE-433F-97DE-FD287AEF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9D74-5677-4C5A-A66A-BD437B5A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2F6D9-627E-40BC-9898-A1209DD4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C838-B736-40C7-8356-84D230A1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CB587-D56C-4A4F-AA2B-0FD78EC2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E150-B777-4393-AB6D-DB31D374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6CB02-6FEF-44F0-9354-2159A1687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6F044-3039-41E7-AB79-10764CEF8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D6B3-83A1-430A-873A-EF65A938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1268-30AF-4BD3-A557-EAA33E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90D80-7A4D-472F-A41C-9CAA9289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59677-795A-4BCF-9F47-DF3104BF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B0FA-AA4C-4C36-A59A-7F1D510EC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E6FA-E0D6-4553-807E-54BCF377C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3DA2-9788-4DA7-9EAC-6BF552AE94E0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570C-2ECA-4FDB-B663-7AA25E87A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F0D0-E501-474C-BB0C-1A1811863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6837-1545-444C-9C94-3F3FDD8F4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2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products targeted </a:t>
            </a:r>
            <a:br>
              <a:rPr lang="en-IN" dirty="0"/>
            </a:br>
            <a:r>
              <a:rPr lang="en-IN" dirty="0"/>
              <a:t>Indian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51101"/>
            <a:ext cx="3096344" cy="4853135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b="1" u="sng" dirty="0"/>
              <a:t>Piller Product - </a:t>
            </a:r>
          </a:p>
          <a:p>
            <a:pPr marL="342900" indent="-342900"/>
            <a:r>
              <a:rPr lang="en-IN" dirty="0"/>
              <a:t>MVR Blower </a:t>
            </a:r>
          </a:p>
          <a:p>
            <a:endParaRPr lang="en-IN" dirty="0"/>
          </a:p>
          <a:p>
            <a:r>
              <a:rPr lang="en-IN" u="sng" dirty="0"/>
              <a:t>Application - </a:t>
            </a:r>
          </a:p>
          <a:p>
            <a:r>
              <a:rPr lang="en-IN" dirty="0"/>
              <a:t>Dairy</a:t>
            </a:r>
          </a:p>
          <a:p>
            <a:r>
              <a:rPr lang="en-IN" dirty="0"/>
              <a:t>Chemical </a:t>
            </a:r>
          </a:p>
          <a:p>
            <a:r>
              <a:rPr lang="en-IN" dirty="0"/>
              <a:t>Food</a:t>
            </a:r>
          </a:p>
          <a:p>
            <a:r>
              <a:rPr lang="en-IN" dirty="0"/>
              <a:t>Pharmaceutical</a:t>
            </a:r>
          </a:p>
          <a:p>
            <a:r>
              <a:rPr lang="en-IN" dirty="0"/>
              <a:t>Waste Water</a:t>
            </a:r>
          </a:p>
          <a:p>
            <a:r>
              <a:rPr lang="en-IN" dirty="0"/>
              <a:t>Desalination</a:t>
            </a:r>
          </a:p>
          <a:p>
            <a:r>
              <a:rPr lang="en-IN" dirty="0"/>
              <a:t>Distilleries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2FA-B48B-4F9B-983A-DEB8215F0F1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951984" y="2143002"/>
            <a:ext cx="3744416" cy="421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0"/>
              </a:spcAft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825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238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u="sng" dirty="0"/>
              <a:t>ESTEEMED CUSTOMERS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46" y="2636913"/>
            <a:ext cx="1215579" cy="1215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5" b="27586"/>
          <a:stretch/>
        </p:blipFill>
        <p:spPr>
          <a:xfrm>
            <a:off x="6672064" y="2780928"/>
            <a:ext cx="2016224" cy="834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13766" r="10335" b="5436"/>
          <a:stretch/>
        </p:blipFill>
        <p:spPr>
          <a:xfrm>
            <a:off x="9048328" y="2627092"/>
            <a:ext cx="1512168" cy="13059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66" y="4107788"/>
            <a:ext cx="1309575" cy="9072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4126364"/>
            <a:ext cx="1966842" cy="8180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962" y="3933056"/>
            <a:ext cx="1345526" cy="11533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64" y="5145596"/>
            <a:ext cx="2110856" cy="731677"/>
          </a:xfrm>
          <a:prstGeom prst="rect">
            <a:avLst/>
          </a:prstGeom>
        </p:spPr>
      </p:pic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2207568" y="6304236"/>
            <a:ext cx="2088232" cy="365125"/>
          </a:xfrm>
        </p:spPr>
        <p:txBody>
          <a:bodyPr/>
          <a:lstStyle/>
          <a:p>
            <a:fld id="{AE1E6183-4047-457E-B563-4B233B56FC8B}" type="datetime1">
              <a:rPr lang="de-DE" smtClean="0"/>
              <a:pPr/>
              <a:t>13.10.2017</a:t>
            </a:fld>
            <a:endParaRPr lang="de-DE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gray">
          <a:xfrm>
            <a:off x="4223792" y="1484785"/>
            <a:ext cx="3744416" cy="421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0"/>
              </a:spcAft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825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238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u="sng" dirty="0">
                <a:solidFill>
                  <a:srgbClr val="01509F"/>
                </a:solidFill>
              </a:rPr>
              <a:t>EVAPORATION INDUSTRY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5776" y="6377243"/>
            <a:ext cx="864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519B"/>
                </a:solidFill>
              </a:rPr>
              <a:t>PGIPL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t="30497" r="5041" b="23608"/>
          <a:stretch/>
        </p:blipFill>
        <p:spPr>
          <a:xfrm>
            <a:off x="5015881" y="5158016"/>
            <a:ext cx="1656183" cy="83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4" t="35993" r="6294" b="-399"/>
          <a:stretch/>
        </p:blipFill>
        <p:spPr>
          <a:xfrm>
            <a:off x="6816080" y="3861048"/>
            <a:ext cx="2039066" cy="792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products targeted </a:t>
            </a:r>
            <a:br>
              <a:rPr lang="en-IN" dirty="0"/>
            </a:br>
            <a:r>
              <a:rPr lang="en-IN" dirty="0"/>
              <a:t>Indian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816226"/>
            <a:ext cx="3456386" cy="4853135"/>
          </a:xfrm>
        </p:spPr>
        <p:txBody>
          <a:bodyPr>
            <a:normAutofit fontScale="92500"/>
          </a:bodyPr>
          <a:lstStyle/>
          <a:p>
            <a:endParaRPr lang="en-IN" dirty="0"/>
          </a:p>
          <a:p>
            <a:r>
              <a:rPr lang="en-IN" b="1" u="sng" dirty="0"/>
              <a:t>Piller Product - </a:t>
            </a:r>
          </a:p>
          <a:p>
            <a:pPr marL="342900" indent="-342900"/>
            <a:r>
              <a:rPr lang="en-IN" dirty="0"/>
              <a:t>CCR Blower</a:t>
            </a:r>
          </a:p>
          <a:p>
            <a:pPr marL="342900" indent="-342900"/>
            <a:r>
              <a:rPr lang="en-IN" dirty="0"/>
              <a:t>Fine Removal blower</a:t>
            </a:r>
          </a:p>
          <a:p>
            <a:pPr marL="342900" indent="-342900"/>
            <a:r>
              <a:rPr lang="en-IN" dirty="0"/>
              <a:t>Cooling blower</a:t>
            </a:r>
          </a:p>
          <a:p>
            <a:pPr marL="342900" indent="-342900"/>
            <a:r>
              <a:rPr lang="en-IN" dirty="0"/>
              <a:t>Blower for Nitrogen  </a:t>
            </a:r>
          </a:p>
          <a:p>
            <a:endParaRPr lang="en-IN" dirty="0"/>
          </a:p>
          <a:p>
            <a:r>
              <a:rPr lang="en-IN" u="sng" dirty="0"/>
              <a:t>Application - </a:t>
            </a:r>
          </a:p>
          <a:p>
            <a:r>
              <a:rPr lang="en-IN" dirty="0"/>
              <a:t>Oil Refinery </a:t>
            </a:r>
          </a:p>
          <a:p>
            <a:r>
              <a:rPr lang="en-IN" dirty="0"/>
              <a:t>Propylene Production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2FA-B48B-4F9B-983A-DEB8215F0F1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951984" y="2132857"/>
            <a:ext cx="3744416" cy="421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0"/>
              </a:spcAft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825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238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u="sng" dirty="0"/>
              <a:t>ESTEEMED CUSTOMERS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564904"/>
            <a:ext cx="1652742" cy="123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07" y="4437112"/>
            <a:ext cx="1111235" cy="144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00" y="2780929"/>
            <a:ext cx="965374" cy="12268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1" y="4880426"/>
            <a:ext cx="1405755" cy="9248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8" t="3238" r="19674" b="2873"/>
          <a:stretch/>
        </p:blipFill>
        <p:spPr>
          <a:xfrm>
            <a:off x="5433638" y="2636913"/>
            <a:ext cx="1226003" cy="1179433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2207568" y="6304236"/>
            <a:ext cx="2088232" cy="365125"/>
          </a:xfrm>
        </p:spPr>
        <p:txBody>
          <a:bodyPr/>
          <a:lstStyle/>
          <a:p>
            <a:fld id="{AE1E6183-4047-457E-B563-4B233B56FC8B}" type="datetime1">
              <a:rPr lang="de-DE" smtClean="0"/>
              <a:pPr/>
              <a:t>13.10.2017</a:t>
            </a:fld>
            <a:endParaRPr lang="de-DE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gray">
          <a:xfrm>
            <a:off x="4231815" y="1494930"/>
            <a:ext cx="3744416" cy="421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0"/>
              </a:spcAft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825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238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u="sng" dirty="0">
                <a:solidFill>
                  <a:srgbClr val="01509F"/>
                </a:solidFill>
              </a:rPr>
              <a:t>REFINERY &amp; PETROCHEMICAL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5776" y="6377243"/>
            <a:ext cx="864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519B"/>
                </a:solidFill>
              </a:rPr>
              <a:t>PGIPL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4" t="6333" r="18952" b="19978"/>
          <a:stretch/>
        </p:blipFill>
        <p:spPr>
          <a:xfrm>
            <a:off x="9233768" y="4602832"/>
            <a:ext cx="1274439" cy="12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products targeted </a:t>
            </a:r>
            <a:br>
              <a:rPr lang="en-IN" dirty="0"/>
            </a:br>
            <a:r>
              <a:rPr lang="en-IN" dirty="0"/>
              <a:t>Indian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7" y="1816226"/>
            <a:ext cx="3456386" cy="4853135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b="1" u="sng" dirty="0"/>
              <a:t>Piller Product - </a:t>
            </a:r>
          </a:p>
          <a:p>
            <a:pPr marL="342900" indent="-342900"/>
            <a:r>
              <a:rPr lang="en-IN" dirty="0"/>
              <a:t>Hot Gas / Air Fan</a:t>
            </a:r>
          </a:p>
          <a:p>
            <a:pPr marL="342900" indent="-342900"/>
            <a:r>
              <a:rPr lang="en-IN" dirty="0"/>
              <a:t>ID &amp; FD fans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u="sng" dirty="0"/>
              <a:t>Application -</a:t>
            </a:r>
          </a:p>
          <a:p>
            <a:r>
              <a:rPr lang="en-IN" dirty="0"/>
              <a:t>Hot Air Circulation</a:t>
            </a:r>
          </a:p>
          <a:p>
            <a:r>
              <a:rPr lang="en-IN" dirty="0"/>
              <a:t>Exhaust </a:t>
            </a:r>
          </a:p>
          <a:p>
            <a:r>
              <a:rPr lang="en-IN" dirty="0"/>
              <a:t>Combustion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C2FA-B48B-4F9B-983A-DEB8215F0F1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951984" y="2143002"/>
            <a:ext cx="3744416" cy="421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0"/>
              </a:spcAft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825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238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u="sng" dirty="0"/>
              <a:t>ESTEEMED CUSTOMERS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2207568" y="6304236"/>
            <a:ext cx="2088232" cy="365125"/>
          </a:xfrm>
        </p:spPr>
        <p:txBody>
          <a:bodyPr/>
          <a:lstStyle/>
          <a:p>
            <a:fld id="{AE1E6183-4047-457E-B563-4B233B56FC8B}" type="datetime1">
              <a:rPr lang="de-DE" smtClean="0"/>
              <a:pPr/>
              <a:t>13.10.2017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5591" r="20074" b="34955"/>
          <a:stretch/>
        </p:blipFill>
        <p:spPr>
          <a:xfrm>
            <a:off x="4724713" y="2564904"/>
            <a:ext cx="2451408" cy="980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5" b="23823"/>
          <a:stretch/>
        </p:blipFill>
        <p:spPr>
          <a:xfrm>
            <a:off x="4882280" y="3785004"/>
            <a:ext cx="2016224" cy="1084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9" b="-3768"/>
          <a:stretch/>
        </p:blipFill>
        <p:spPr>
          <a:xfrm>
            <a:off x="6284326" y="5013176"/>
            <a:ext cx="2187938" cy="917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9" b="20469"/>
          <a:stretch/>
        </p:blipFill>
        <p:spPr>
          <a:xfrm>
            <a:off x="7968208" y="3645025"/>
            <a:ext cx="2304256" cy="1360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0" b="13601"/>
          <a:stretch/>
        </p:blipFill>
        <p:spPr>
          <a:xfrm>
            <a:off x="7824192" y="2564905"/>
            <a:ext cx="2232248" cy="881053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4231815" y="1494930"/>
            <a:ext cx="3744416" cy="421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0"/>
              </a:spcAft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825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238" indent="-250825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252000" algn="l" defTabSz="914400" rtl="0" eaLnBrk="1" latinLnBrk="0" hangingPunct="1">
              <a:spcBef>
                <a:spcPts val="500"/>
              </a:spcBef>
              <a:spcAft>
                <a:spcPts val="0"/>
              </a:spcAft>
              <a:buFont typeface="Calibri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u="sng" dirty="0">
                <a:solidFill>
                  <a:srgbClr val="01509F"/>
                </a:solidFill>
              </a:rPr>
              <a:t>STEEL &amp; POWER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5776" y="6377243"/>
            <a:ext cx="864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519B"/>
                </a:solidFill>
              </a:rPr>
              <a:t>PGIPL</a:t>
            </a:r>
          </a:p>
        </p:txBody>
      </p:sp>
    </p:spTree>
    <p:extLst>
      <p:ext uri="{BB962C8B-B14F-4D97-AF65-F5344CB8AC3E}">
        <p14:creationId xmlns:p14="http://schemas.microsoft.com/office/powerpoint/2010/main" val="335101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List of products targeted  Indian market</vt:lpstr>
      <vt:lpstr>List of products targeted  Indian market</vt:lpstr>
      <vt:lpstr>List of products targeted  Indian market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products targeted  Indian market</dc:title>
  <dc:creator>Shubham Kurapa</dc:creator>
  <cp:lastModifiedBy>Shubham Kurapa</cp:lastModifiedBy>
  <cp:revision>1</cp:revision>
  <dcterms:created xsi:type="dcterms:W3CDTF">2017-10-13T11:07:20Z</dcterms:created>
  <dcterms:modified xsi:type="dcterms:W3CDTF">2017-10-13T11:07:44Z</dcterms:modified>
</cp:coreProperties>
</file>