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BE0CD-4F13-4FD8-96E8-1C4928B4D06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A5336-48AF-4695-A761-DBEDB842D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3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A5336-48AF-4695-A761-DBEDB842D02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7549-6209-260C-39D5-B9FD4A146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12D1E-88A7-313D-516A-784A6296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726D9-5BF8-7E49-0596-2F8D1909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A68-2E96-4F51-B8D7-6C955D0AD3F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0626-2E99-54EA-A129-77548E2F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23EAC-70E6-F33C-6578-E136EB4C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337A-C843-47D9-BA9C-9B0CECE10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0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8A15-6D91-C3AB-78FE-AB074E6B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EAF82-C84E-9BE3-D894-5D3127A8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2666-942B-8E8E-897D-5E3BE2A8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A68-2E96-4F51-B8D7-6C955D0AD3F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6C76-2016-C941-8E87-99FAEF96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CF5B-3E45-B9FB-4074-D6A2B438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337A-C843-47D9-BA9C-9B0CECE10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29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0F07E-D9C5-113A-92DC-8D2F87299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D70DC-7C2F-712F-8397-99373E82D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A0C7-9576-B8C2-23DE-683EC523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A68-2E96-4F51-B8D7-6C955D0AD3F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EB80-7CD7-3BB2-38B7-7EAE4A6C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65D6-B23B-E76E-A2C4-D3CF112C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337A-C843-47D9-BA9C-9B0CECE10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A69E-6D1D-DC75-432E-D5DD199F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B6B2-0EBC-C34A-C4BE-6A6B9F1D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5AE8-850D-CAF9-D088-65C50287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A68-2E96-4F51-B8D7-6C955D0AD3F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C2D8-61A1-309B-F813-005F0283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E4A67-0FED-4D14-6EAA-EB5A4BC0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337A-C843-47D9-BA9C-9B0CECE10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367B-D4A7-F96A-5409-71250154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78E0C-05E8-2A9A-84D7-F0D9E9364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FE19-BF33-4DBE-44F5-6212102D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A68-2E96-4F51-B8D7-6C955D0AD3F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8DD1C-9D4E-CCD1-8DFB-0E28C4A8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879D-96D7-A5F9-8EFB-E8C36DA5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337A-C843-47D9-BA9C-9B0CECE10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6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28E3-5861-3463-16F1-CBA43B6A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3DEC5-EBD8-A5C1-5461-9F96310B5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02A41-A54B-5F7C-68B0-2DC00298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E0B25-03B8-F2D0-2D62-EB473F1E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A68-2E96-4F51-B8D7-6C955D0AD3F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D018A-5786-EA33-7568-31CE63F8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86F62-954B-47CE-CFE8-E90885DC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337A-C843-47D9-BA9C-9B0CECE10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8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58ED-6D8D-2B1E-4207-510F87FA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EBD58-F214-9F0E-10EE-784DD928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29084-A373-E6C8-0955-E59B44D4F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AF1C4-1404-B79A-6758-23053389A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90DB2-BB11-1C1E-A93F-41B7D0EF6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7D5F5-C3E9-EBC5-33B9-79E62261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A68-2E96-4F51-B8D7-6C955D0AD3F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2AB61-57E9-8251-F339-0FE48B24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04556-08E4-C402-CFF4-30B7F847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337A-C843-47D9-BA9C-9B0CECE10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4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3D48-005E-984E-FFAB-0D396BC4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F805-73CC-CC9C-D83E-C8BC2722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A68-2E96-4F51-B8D7-6C955D0AD3F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11A69-7865-712E-3D1B-3A6866EA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143DE-4E26-8783-7A8F-42F71EBC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337A-C843-47D9-BA9C-9B0CECE10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6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EF086-C152-79CB-17B8-A79565F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A68-2E96-4F51-B8D7-6C955D0AD3F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1A626-098B-5FE9-3868-830E18B4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7C29-8279-FEF1-2EB4-DAC577CD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337A-C843-47D9-BA9C-9B0CECE10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7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33FF-292D-6E0B-A763-D4BA9C2E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D7D8-4DE4-570D-E3CE-635A6831E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5D115-BECB-57AE-E62B-D57ADABB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4BFB-D1A1-8300-FD68-8FBF355C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A68-2E96-4F51-B8D7-6C955D0AD3F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3CC29-05F3-3224-8106-3266252B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D9A7-40AB-E753-76F0-FA6AA71D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337A-C843-47D9-BA9C-9B0CECE10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4DD6-7D3B-0E19-4EA2-327BC98C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F2B2B-74B6-18AD-EEA0-7950597D3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D3338-DB72-75B4-07F8-488B701A6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C4AF-5674-AE53-E38C-063AE815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A68-2E96-4F51-B8D7-6C955D0AD3F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AB716-FD21-333D-82DD-14774694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EB26A-83FE-8A9E-CC7D-EE7BC94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337A-C843-47D9-BA9C-9B0CECE10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8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83421-69A4-D7FF-7B8A-1B5E298A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807B8-D994-8CD4-73D5-6BDC0CA83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3C553-62BC-2357-B1A6-C2E0EB65C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7A68-2E96-4F51-B8D7-6C955D0AD3F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3D7D3-BDC9-6900-89E1-CD53BEC5E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9780-1296-0C77-CD73-66BF301C2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5337A-C843-47D9-BA9C-9B0CECE10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5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79ED36B5-43F0-5576-D7AE-0D47FD8019C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6E9F76-5550-691C-8422-F70CD77AFD3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rgbClr val="00B050"/>
                </a:gs>
                <a:gs pos="61000">
                  <a:srgbClr val="126E3C"/>
                </a:gs>
                <a:gs pos="41000">
                  <a:schemeClr val="tx1">
                    <a:lumMod val="85000"/>
                    <a:lumOff val="15000"/>
                  </a:schemeClr>
                </a:gs>
                <a:gs pos="89000">
                  <a:schemeClr val="tx1">
                    <a:lumMod val="85000"/>
                    <a:lumOff val="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A9A59B-0C49-9A38-945D-66AA531D80E0}"/>
                </a:ext>
              </a:extLst>
            </p:cNvPr>
            <p:cNvSpPr/>
            <p:nvPr/>
          </p:nvSpPr>
          <p:spPr>
            <a:xfrm>
              <a:off x="0" y="43326"/>
              <a:ext cx="12156137" cy="88490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44000"/>
              <a:r>
                <a:rPr lang="en-IN" sz="2400" b="1"/>
                <a:t>Spotify Music Analysis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F4EA0B-01FB-EC93-4587-043F21F3BA0F}"/>
                </a:ext>
              </a:extLst>
            </p:cNvPr>
            <p:cNvSpPr/>
            <p:nvPr/>
          </p:nvSpPr>
          <p:spPr>
            <a:xfrm>
              <a:off x="132736" y="1022555"/>
              <a:ext cx="6189406" cy="5604387"/>
            </a:xfrm>
            <a:prstGeom prst="roundRect">
              <a:avLst/>
            </a:prstGeom>
            <a:solidFill>
              <a:schemeClr val="tx1">
                <a:lumMod val="95000"/>
                <a:lumOff val="5000"/>
                <a:alpha val="64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4E2643F-E925-3E0D-A011-51FDEEF86333}"/>
                </a:ext>
              </a:extLst>
            </p:cNvPr>
            <p:cNvSpPr/>
            <p:nvPr/>
          </p:nvSpPr>
          <p:spPr>
            <a:xfrm>
              <a:off x="6454878" y="1022554"/>
              <a:ext cx="5604386" cy="3185651"/>
            </a:xfrm>
            <a:prstGeom prst="roundRect">
              <a:avLst/>
            </a:prstGeom>
            <a:solidFill>
              <a:schemeClr val="tx1">
                <a:lumMod val="95000"/>
                <a:lumOff val="5000"/>
                <a:alpha val="66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F31F943-EC33-C105-9FC9-49901F3B371A}"/>
                </a:ext>
              </a:extLst>
            </p:cNvPr>
            <p:cNvSpPr/>
            <p:nvPr/>
          </p:nvSpPr>
          <p:spPr>
            <a:xfrm>
              <a:off x="6454878" y="4345858"/>
              <a:ext cx="5604386" cy="2281083"/>
            </a:xfrm>
            <a:prstGeom prst="roundRect">
              <a:avLst/>
            </a:prstGeom>
            <a:solidFill>
              <a:schemeClr val="tx1">
                <a:lumMod val="95000"/>
                <a:lumOff val="5000"/>
                <a:alpha val="66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5161C00-EFAB-0DE4-A698-5159CEFC9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3" y="0"/>
              <a:ext cx="978594" cy="97859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39E947C-6989-820E-6CA3-2123827E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5" y="917107"/>
              <a:ext cx="1449049" cy="144904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D672452-D4BD-1F72-4902-0630E488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88" y="1102567"/>
              <a:ext cx="953359" cy="95335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FD7194F-5C54-193C-DDF1-13D72332E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812" y="882462"/>
              <a:ext cx="1449049" cy="1449049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1A4A87-400C-B69B-951A-7F3A3B29E76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36" y="1907458"/>
              <a:ext cx="618940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76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aadutta7@outlook.com</dc:creator>
  <cp:lastModifiedBy>aadutta7@outlook.com</cp:lastModifiedBy>
  <cp:revision>2</cp:revision>
  <dcterms:created xsi:type="dcterms:W3CDTF">2024-05-18T14:14:02Z</dcterms:created>
  <dcterms:modified xsi:type="dcterms:W3CDTF">2024-05-18T17:14:38Z</dcterms:modified>
</cp:coreProperties>
</file>