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6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70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49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38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6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6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0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0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1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0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69CE-C8C5-46F1-8DDD-C65D26AF4AE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4EF557-AC37-4F4F-8F8A-3A281CCB7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741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9017-CF13-A31C-814E-DD84AA110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0" i="0" u="sng" dirty="0">
                <a:effectLst/>
                <a:latin typeface="Söhne"/>
              </a:rPr>
              <a:t>Video Chat Website:</a:t>
            </a:r>
            <a:endParaRPr lang="en-IN" sz="6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F3C59-0779-7A19-7DCC-9FA64C68E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Connecting People Through Real-Time Communication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MADE BY:-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G Akash, NIT Rourkela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3192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2800-C184-390A-82B5-092067CB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20D9-5C0F-F2D6-FA3A-CCC0D447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Welcome to the presentation on our video chat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Developed under the internship program at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Exposys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Data Labs.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The goal is to connect people through real-time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53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22F9-7689-AA0E-6EF6-46752060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Tech Stack: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00F9-AA06-8BA5-EF7E-18A7A68D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PHP: Server-side language handling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JavaScript: Enhancing interactivity and enabling real-time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Scaledrone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API: Facilitating real-time messaging and video streaming.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70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3644-BD6D-372D-16F3-397EC52F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Functionality: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907C-E098-61A7-01BC-45A89162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Share a unique link with friends or strangers.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Open the link simultaneously to establish a video chat session.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See and hear each other in real-time.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Provide a seamless and intuitive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04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A5B5-C2D1-AF18-DEB5-38B7AB1D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Frontend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b="0" i="0" dirty="0">
                <a:effectLst/>
                <a:latin typeface="Söhne"/>
              </a:rPr>
              <a:t>Technology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96E2-5A90-B797-8B14-FCDC8FB3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HTML: Structuring the website's content and layout.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CSS: Enhancing the visual presentation and styling.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User-friendly and visually appealing frontend for a positive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57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29E4-0627-F19D-BF02-351D060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Key Features: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C1DA-173A-2BCF-4AA0-BDD8CA41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Real-Time Communication: Facilitating live video and audio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Shareability: Conveniently sharing a unique link to invite others.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User-Friendly Interface: Intuitive interface for easy navigation and interaction.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57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6FC6-DEF5-C619-60F1-3655E5F8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Demonstration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DE17A-E3F6-9124-FD2D-8DFF68144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902" y="2160588"/>
            <a:ext cx="8422234" cy="3881437"/>
          </a:xfrm>
        </p:spPr>
      </p:pic>
    </p:spTree>
    <p:extLst>
      <p:ext uri="{BB962C8B-B14F-4D97-AF65-F5344CB8AC3E}">
        <p14:creationId xmlns:p14="http://schemas.microsoft.com/office/powerpoint/2010/main" val="115701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72D9-6BEB-2C7E-A563-377B5364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Benefits and Applications: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46C3-824D-E3D7-CE3F-8CA6ADE4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Personal Use: Connect with friends and family regardless of distance.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Business Applications: Remote meetings, virtual collaboration, customer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88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EA9A-942E-E2A1-B681-99012D58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-73396"/>
            <a:ext cx="8588203" cy="5582653"/>
          </a:xfrm>
        </p:spPr>
        <p:txBody>
          <a:bodyPr/>
          <a:lstStyle/>
          <a:p>
            <a:r>
              <a:rPr lang="en-IN" dirty="0"/>
              <a:t>						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8A528-A8D3-91F9-B44A-998CD405D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946484" y="5160741"/>
            <a:ext cx="8327517" cy="518162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B1CA-4771-3AB2-90F4-4227E5E3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5995642"/>
            <a:ext cx="8596668" cy="373074"/>
          </a:xfrm>
        </p:spPr>
        <p:txBody>
          <a:bodyPr>
            <a:normAutofit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838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223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Söhne</vt:lpstr>
      <vt:lpstr>Trebuchet MS</vt:lpstr>
      <vt:lpstr>Wingdings 3</vt:lpstr>
      <vt:lpstr>Facet</vt:lpstr>
      <vt:lpstr>Video Chat Website:</vt:lpstr>
      <vt:lpstr>Introduction:</vt:lpstr>
      <vt:lpstr>Tech Stack:</vt:lpstr>
      <vt:lpstr>Functionality:</vt:lpstr>
      <vt:lpstr>Frontend Technology:</vt:lpstr>
      <vt:lpstr>Key Features:</vt:lpstr>
      <vt:lpstr>Demonstration:</vt:lpstr>
      <vt:lpstr>Benefits and Applications: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Chat Website:</dc:title>
  <dc:creator>akash gottimukkala</dc:creator>
  <cp:lastModifiedBy>akash gottimukkala</cp:lastModifiedBy>
  <cp:revision>1</cp:revision>
  <dcterms:created xsi:type="dcterms:W3CDTF">2023-06-20T03:29:27Z</dcterms:created>
  <dcterms:modified xsi:type="dcterms:W3CDTF">2023-06-20T03:44:13Z</dcterms:modified>
</cp:coreProperties>
</file>