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8.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9.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howSpecialPlsOnTitleSld="0"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7C19D22C-B41D-419E-8EE6-CB35736037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37025F7D-8389-4E44-8A5F-64B26341C6B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vertBarState="maximized">
    <p:restoredLeft sz="16912" autoAdjust="0"/>
    <p:restoredTop sz="94660"/>
  </p:normalViewPr>
  <p:slideViewPr>
    <p:cSldViewPr>
      <p:cViewPr>
        <p:scale>
          <a:sx n="100" d="100"/>
          <a:sy n="100" d="100"/>
        </p:scale>
        <p:origin x="-282" y="3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0" name="Shape 2"/>
        <p:cNvGrpSpPr/>
        <p:nvPr/>
      </p:nvGrpSpPr>
      <p:grpSpPr>
        <a:xfrm>
          <a:off x="0" y="0"/>
          <a:ext cx="0" cy="0"/>
          <a:chOff x="0" y="0"/>
          <a:chExt cx="0" cy="0"/>
        </a:xfrm>
      </p:grpSpPr>
      <p:sp>
        <p:nvSpPr>
          <p:cNvPr id="1048793" name="Google Shape;3;n"/>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9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 name="Shape 61"/>
        <p:cNvGrpSpPr/>
        <p:nvPr/>
      </p:nvGrpSpPr>
      <p:grpSpPr>
        <a:xfrm>
          <a:off x="0" y="0"/>
          <a:ext cx="0" cy="0"/>
          <a:chOff x="0" y="0"/>
          <a:chExt cx="0" cy="0"/>
        </a:xfrm>
      </p:grpSpPr>
      <p:sp>
        <p:nvSpPr>
          <p:cNvPr id="1048581" name="Google Shape;62;g35f391192_0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2" name="Google Shape;63;g35f391192_0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320"/>
        <p:cNvGrpSpPr/>
        <p:nvPr/>
      </p:nvGrpSpPr>
      <p:grpSpPr>
        <a:xfrm>
          <a:off x="0" y="0"/>
          <a:ext cx="0" cy="0"/>
          <a:chOff x="0" y="0"/>
          <a:chExt cx="0" cy="0"/>
        </a:xfrm>
      </p:grpSpPr>
      <p:sp>
        <p:nvSpPr>
          <p:cNvPr id="1048736" name="Google Shape;321;g35ed75ccf_0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37" name="Google Shape;322;g35ed75ccf_02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75"/>
        <p:cNvGrpSpPr/>
        <p:nvPr/>
      </p:nvGrpSpPr>
      <p:grpSpPr>
        <a:xfrm>
          <a:off x="0" y="0"/>
          <a:ext cx="0" cy="0"/>
          <a:chOff x="0" y="0"/>
          <a:chExt cx="0" cy="0"/>
        </a:xfrm>
      </p:grpSpPr>
      <p:sp>
        <p:nvSpPr>
          <p:cNvPr id="1048589" name="Google Shape;76;g35f391192_0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0" name="Google Shape;77;g35f391192_0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66"/>
        <p:cNvGrpSpPr/>
        <p:nvPr/>
      </p:nvGrpSpPr>
      <p:grpSpPr>
        <a:xfrm>
          <a:off x="0" y="0"/>
          <a:ext cx="0" cy="0"/>
          <a:chOff x="0" y="0"/>
          <a:chExt cx="0" cy="0"/>
        </a:xfrm>
      </p:grpSpPr>
      <p:sp>
        <p:nvSpPr>
          <p:cNvPr id="1048601" name="Google Shape;67;g3606f1c2d_3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2" name="Google Shape;68;g3606f1c2d_3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29"/>
        <p:cNvGrpSpPr/>
        <p:nvPr/>
      </p:nvGrpSpPr>
      <p:grpSpPr>
        <a:xfrm>
          <a:off x="0" y="0"/>
          <a:ext cx="0" cy="0"/>
          <a:chOff x="0" y="0"/>
          <a:chExt cx="0" cy="0"/>
        </a:xfrm>
      </p:grpSpPr>
      <p:sp>
        <p:nvSpPr>
          <p:cNvPr id="1048613" name="Google Shape;130;g35f391192_04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4" name="Google Shape;131;g35f391192_04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88"/>
        <p:cNvGrpSpPr/>
        <p:nvPr/>
      </p:nvGrpSpPr>
      <p:grpSpPr>
        <a:xfrm>
          <a:off x="0" y="0"/>
          <a:ext cx="0" cy="0"/>
          <a:chOff x="0" y="0"/>
          <a:chExt cx="0" cy="0"/>
        </a:xfrm>
      </p:grpSpPr>
      <p:sp>
        <p:nvSpPr>
          <p:cNvPr id="1048620" name="Google Shape;89;g35f391192_0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1" name="Google Shape;90;g35f391192_0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82"/>
        <p:cNvGrpSpPr/>
        <p:nvPr/>
      </p:nvGrpSpPr>
      <p:grpSpPr>
        <a:xfrm>
          <a:off x="0" y="0"/>
          <a:ext cx="0" cy="0"/>
          <a:chOff x="0" y="0"/>
          <a:chExt cx="0" cy="0"/>
        </a:xfrm>
      </p:grpSpPr>
      <p:sp>
        <p:nvSpPr>
          <p:cNvPr id="1048626" name="Google Shape;83;g35f391192_02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7" name="Google Shape;84;g35f391192_02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94"/>
        <p:cNvGrpSpPr/>
        <p:nvPr/>
      </p:nvGrpSpPr>
      <p:grpSpPr>
        <a:xfrm>
          <a:off x="0" y="0"/>
          <a:ext cx="0" cy="0"/>
          <a:chOff x="0" y="0"/>
          <a:chExt cx="0" cy="0"/>
        </a:xfrm>
      </p:grpSpPr>
      <p:sp>
        <p:nvSpPr>
          <p:cNvPr id="1048668" name="Google Shape;95;p: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9" name="Google Shape;96;p: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129"/>
        <p:cNvGrpSpPr/>
        <p:nvPr/>
      </p:nvGrpSpPr>
      <p:grpSpPr>
        <a:xfrm>
          <a:off x="0" y="0"/>
          <a:ext cx="0" cy="0"/>
          <a:chOff x="0" y="0"/>
          <a:chExt cx="0" cy="0"/>
        </a:xfrm>
      </p:grpSpPr>
      <p:sp>
        <p:nvSpPr>
          <p:cNvPr id="1048672" name="Google Shape;130;g35f391192_04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3" name="Google Shape;131;g35f391192_04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1"/>
        <p:cNvGrpSpPr/>
        <p:nvPr/>
      </p:nvGrpSpPr>
      <p:grpSpPr>
        <a:xfrm>
          <a:off x="0" y="0"/>
          <a:ext cx="0" cy="0"/>
          <a:chOff x="0" y="0"/>
          <a:chExt cx="0" cy="0"/>
        </a:xfrm>
      </p:grpSpPr>
      <p:sp>
        <p:nvSpPr>
          <p:cNvPr id="1048727" name="Google Shape;102;g35ed75ccf_01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28" name="Google Shape;103;g35ed75ccf_01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22" name="Shape 9"/>
        <p:cNvGrpSpPr/>
        <p:nvPr/>
      </p:nvGrpSpPr>
      <p:grpSpPr>
        <a:xfrm>
          <a:off x="0" y="0"/>
          <a:ext cx="0" cy="0"/>
          <a:chOff x="0" y="0"/>
          <a:chExt cx="0" cy="0"/>
        </a:xfrm>
      </p:grpSpPr>
      <p:pic>
        <p:nvPicPr>
          <p:cNvPr id="2097152" name="Google Shape;10;p2"/>
          <p:cNvPicPr preferRelativeResize="0">
            <a:picLocks/>
          </p:cNvPicPr>
          <p:nvPr/>
        </p:nvPicPr>
        <p:blipFill>
          <a:blip xmlns:r="http://schemas.openxmlformats.org/officeDocument/2006/relationships" r:embed="rId1">
            <a:alphaModFix/>
          </a:blip>
          <a:stretch>
            <a:fillRect/>
          </a:stretch>
        </p:blipFill>
        <p:spPr>
          <a:xfrm>
            <a:off x="4581151" y="1759801"/>
            <a:ext cx="4371926" cy="3210074"/>
          </a:xfrm>
          <a:prstGeom prst="rect"/>
          <a:noFill/>
          <a:ln>
            <a:noFill/>
          </a:ln>
        </p:spPr>
      </p:pic>
      <p:sp>
        <p:nvSpPr>
          <p:cNvPr id="1048579" name="Google Shape;11;p2"/>
          <p:cNvSpPr txBox="1">
            <a:spLocks noGrp="1"/>
          </p:cNvSpPr>
          <p:nvPr>
            <p:ph type="ctrTitle"/>
          </p:nvPr>
        </p:nvSpPr>
        <p:spPr>
          <a:xfrm>
            <a:off x="685800" y="696425"/>
            <a:ext cx="5391000" cy="2930400"/>
          </a:xfrm>
          <a:prstGeom prst="rect"/>
        </p:spPr>
        <p:txBody>
          <a:bodyPr anchor="t" anchorCtr="0" bIns="0" lIns="0" rIns="0" spcFirstLastPara="1" tIns="0" wrap="square">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r>
              <a:rPr lang="en-US"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5" name=""/>
        <p:cNvGrpSpPr/>
        <p:nvPr/>
      </p:nvGrpSpPr>
      <p:grpSpPr>
        <a:xfrm>
          <a:off x="0" y="0"/>
          <a:ext cx="0" cy="0"/>
          <a:chOff x="0" y="0"/>
          <a:chExt cx="0" cy="0"/>
        </a:xfrm>
      </p:grpSpPr>
      <p:sp>
        <p:nvSpPr>
          <p:cNvPr id="1048767" name="Title 1"/>
          <p:cNvSpPr>
            <a:spLocks noGrp="1"/>
          </p:cNvSpPr>
          <p:nvPr>
            <p:ph type="title"/>
          </p:nvPr>
        </p:nvSpPr>
        <p:spPr/>
        <p:txBody>
          <a:bodyPr/>
          <a:p>
            <a:r>
              <a:rPr lang="en-US"/>
              <a:t>Click to edit Master title style</a:t>
            </a:r>
            <a:endParaRPr dirty="0" lang="en-US"/>
          </a:p>
        </p:txBody>
      </p:sp>
      <p:sp>
        <p:nvSpPr>
          <p:cNvPr id="104876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9" name="Date Placeholder 3"/>
          <p:cNvSpPr>
            <a:spLocks noGrp="1"/>
          </p:cNvSpPr>
          <p:nvPr>
            <p:ph type="dt" sz="half" idx="10"/>
          </p:nvPr>
        </p:nvSpPr>
        <p:spPr/>
        <p:txBody>
          <a:bodyPr/>
          <a:p>
            <a:fld id="{846CE7D5-CF57-46EF-B807-FDD0502418D4}" type="datetimeFigureOut">
              <a:rPr lang="en-US" smtClean="0"/>
              <a:t>6/16/2022</a:t>
            </a:fld>
            <a:endParaRPr lang="en-US"/>
          </a:p>
        </p:txBody>
      </p:sp>
      <p:sp>
        <p:nvSpPr>
          <p:cNvPr id="1048770" name="Footer Placeholder 4"/>
          <p:cNvSpPr>
            <a:spLocks noGrp="1"/>
          </p:cNvSpPr>
          <p:nvPr>
            <p:ph type="ftr" sz="quarter" idx="11"/>
          </p:nvPr>
        </p:nvSpPr>
        <p:spPr/>
        <p:txBody>
          <a:bodyPr/>
          <a:p>
            <a:endParaRPr lang="en-US"/>
          </a:p>
        </p:txBody>
      </p:sp>
      <p:sp>
        <p:nvSpPr>
          <p:cNvPr id="1048771"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3" name=""/>
        <p:cNvGrpSpPr/>
        <p:nvPr/>
      </p:nvGrpSpPr>
      <p:grpSpPr>
        <a:xfrm>
          <a:off x="0" y="0"/>
          <a:ext cx="0" cy="0"/>
          <a:chOff x="0" y="0"/>
          <a:chExt cx="0" cy="0"/>
        </a:xfrm>
      </p:grpSpPr>
      <p:sp>
        <p:nvSpPr>
          <p:cNvPr id="1048757" name="Title 1"/>
          <p:cNvSpPr>
            <a:spLocks noGrp="1"/>
          </p:cNvSpPr>
          <p:nvPr>
            <p:ph type="title"/>
          </p:nvPr>
        </p:nvSpPr>
        <p:spPr>
          <a:xfrm>
            <a:off x="623888" y="1282307"/>
            <a:ext cx="7886700" cy="2139553"/>
          </a:xfrm>
        </p:spPr>
        <p:txBody>
          <a:bodyPr anchor="b"/>
          <a:lstStyle>
            <a:lvl1pPr>
              <a:defRPr sz="4500"/>
            </a:lvl1pPr>
          </a:lstStyle>
          <a:p>
            <a:r>
              <a:rPr lang="en-US"/>
              <a:t>Click to edit Master title style</a:t>
            </a:r>
            <a:endParaRPr dirty="0" lang="en-US"/>
          </a:p>
        </p:txBody>
      </p:sp>
      <p:sp>
        <p:nvSpPr>
          <p:cNvPr id="1048758" name="Text Placeholder 2"/>
          <p:cNvSpPr>
            <a:spLocks noGrp="1"/>
          </p:cNvSpPr>
          <p:nvPr>
            <p:ph type="body" idx="1"/>
          </p:nvPr>
        </p:nvSpPr>
        <p:spPr>
          <a:xfrm>
            <a:off x="623888" y="3442099"/>
            <a:ext cx="7886700" cy="1125140"/>
          </a:xfrm>
        </p:spPr>
        <p:txBody>
          <a:bodyPr/>
          <a:lstStyle>
            <a:lvl1pPr indent="0" marL="0">
              <a:buNone/>
              <a:defRPr sz="1800">
                <a:solidFill>
                  <a:schemeClr val="tx1">
                    <a:tint val="75000"/>
                  </a:schemeClr>
                </a:solidFill>
              </a:defRPr>
            </a:lvl1pPr>
            <a:lvl2pPr indent="0" marL="342875">
              <a:buNone/>
              <a:defRPr sz="1500">
                <a:solidFill>
                  <a:schemeClr val="tx1">
                    <a:tint val="75000"/>
                  </a:schemeClr>
                </a:solidFill>
              </a:defRPr>
            </a:lvl2pPr>
            <a:lvl3pPr indent="0" marL="685749">
              <a:buNone/>
              <a:defRPr sz="1400">
                <a:solidFill>
                  <a:schemeClr val="tx1">
                    <a:tint val="75000"/>
                  </a:schemeClr>
                </a:solidFill>
              </a:defRPr>
            </a:lvl3pPr>
            <a:lvl4pPr indent="0" marL="1028624">
              <a:buNone/>
              <a:defRPr sz="1200">
                <a:solidFill>
                  <a:schemeClr val="tx1">
                    <a:tint val="75000"/>
                  </a:schemeClr>
                </a:solidFill>
              </a:defRPr>
            </a:lvl4pPr>
            <a:lvl5pPr indent="0" marL="1371498">
              <a:buNone/>
              <a:defRPr sz="1200">
                <a:solidFill>
                  <a:schemeClr val="tx1">
                    <a:tint val="75000"/>
                  </a:schemeClr>
                </a:solidFill>
              </a:defRPr>
            </a:lvl5pPr>
            <a:lvl6pPr indent="0" marL="1714373">
              <a:buNone/>
              <a:defRPr sz="1200">
                <a:solidFill>
                  <a:schemeClr val="tx1">
                    <a:tint val="75000"/>
                  </a:schemeClr>
                </a:solidFill>
              </a:defRPr>
            </a:lvl6pPr>
            <a:lvl7pPr indent="0" marL="2057246">
              <a:buNone/>
              <a:defRPr sz="1200">
                <a:solidFill>
                  <a:schemeClr val="tx1">
                    <a:tint val="75000"/>
                  </a:schemeClr>
                </a:solidFill>
              </a:defRPr>
            </a:lvl7pPr>
            <a:lvl8pPr indent="0" marL="2400120">
              <a:buNone/>
              <a:defRPr sz="1200">
                <a:solidFill>
                  <a:schemeClr val="tx1">
                    <a:tint val="75000"/>
                  </a:schemeClr>
                </a:solidFill>
              </a:defRPr>
            </a:lvl8pPr>
            <a:lvl9pPr indent="0" marL="2742995">
              <a:buNone/>
              <a:defRPr sz="12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846CE7D5-CF57-46EF-B807-FDD0502418D4}" type="datetimeFigureOut">
              <a:rPr lang="en-US" smtClean="0"/>
              <a:t>6/16/2022</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2" name=""/>
        <p:cNvGrpSpPr/>
        <p:nvPr/>
      </p:nvGrpSpPr>
      <p:grpSpPr>
        <a:xfrm>
          <a:off x="0" y="0"/>
          <a:ext cx="0" cy="0"/>
          <a:chOff x="0" y="0"/>
          <a:chExt cx="0" cy="0"/>
        </a:xfrm>
      </p:grpSpPr>
      <p:sp>
        <p:nvSpPr>
          <p:cNvPr id="1048751" name="Title 1"/>
          <p:cNvSpPr>
            <a:spLocks noGrp="1"/>
          </p:cNvSpPr>
          <p:nvPr>
            <p:ph type="title"/>
          </p:nvPr>
        </p:nvSpPr>
        <p:spPr/>
        <p:txBody>
          <a:bodyPr/>
          <a:p>
            <a:r>
              <a:rPr lang="en-US"/>
              <a:t>Click to edit Master title style</a:t>
            </a:r>
            <a:endParaRPr dirty="0" lang="en-US"/>
          </a:p>
        </p:txBody>
      </p:sp>
      <p:sp>
        <p:nvSpPr>
          <p:cNvPr id="1048752" name="Content Placeholder 2"/>
          <p:cNvSpPr>
            <a:spLocks noGrp="1"/>
          </p:cNvSpPr>
          <p:nvPr>
            <p:ph sz="half" idx="1"/>
          </p:nvPr>
        </p:nvSpPr>
        <p:spPr>
          <a:xfrm>
            <a:off x="628650" y="1369219"/>
            <a:ext cx="3886200" cy="326350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3" name="Content Placeholder 3"/>
          <p:cNvSpPr>
            <a:spLocks noGrp="1"/>
          </p:cNvSpPr>
          <p:nvPr>
            <p:ph sz="half" idx="2"/>
          </p:nvPr>
        </p:nvSpPr>
        <p:spPr>
          <a:xfrm>
            <a:off x="4629150" y="1369219"/>
            <a:ext cx="3886200" cy="326350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4"/>
          <p:cNvSpPr>
            <a:spLocks noGrp="1"/>
          </p:cNvSpPr>
          <p:nvPr>
            <p:ph type="dt" sz="half" idx="10"/>
          </p:nvPr>
        </p:nvSpPr>
        <p:spPr/>
        <p:txBody>
          <a:bodyPr/>
          <a:p>
            <a:fld id="{846CE7D5-CF57-46EF-B807-FDD0502418D4}" type="datetimeFigureOut">
              <a:rPr lang="en-US" smtClean="0"/>
              <a:t>6/16/2022</a:t>
            </a:fld>
            <a:endParaRPr lang="en-US"/>
          </a:p>
        </p:txBody>
      </p:sp>
      <p:sp>
        <p:nvSpPr>
          <p:cNvPr id="1048755" name="Footer Placeholder 5"/>
          <p:cNvSpPr>
            <a:spLocks noGrp="1"/>
          </p:cNvSpPr>
          <p:nvPr>
            <p:ph type="ftr" sz="quarter" idx="11"/>
          </p:nvPr>
        </p:nvSpPr>
        <p:spPr/>
        <p:txBody>
          <a:bodyPr/>
          <a:p>
            <a:endParaRPr lang="en-US"/>
          </a:p>
        </p:txBody>
      </p:sp>
      <p:sp>
        <p:nvSpPr>
          <p:cNvPr id="1048756" name="Slide Number Placeholder 6"/>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1" name=""/>
        <p:cNvGrpSpPr/>
        <p:nvPr/>
      </p:nvGrpSpPr>
      <p:grpSpPr>
        <a:xfrm>
          <a:off x="0" y="0"/>
          <a:ext cx="0" cy="0"/>
          <a:chOff x="0" y="0"/>
          <a:chExt cx="0" cy="0"/>
        </a:xfrm>
      </p:grpSpPr>
      <p:sp>
        <p:nvSpPr>
          <p:cNvPr id="1048743" name="Title 1"/>
          <p:cNvSpPr>
            <a:spLocks noGrp="1"/>
          </p:cNvSpPr>
          <p:nvPr>
            <p:ph type="title"/>
          </p:nvPr>
        </p:nvSpPr>
        <p:spPr>
          <a:xfrm>
            <a:off x="629841" y="273844"/>
            <a:ext cx="7886700" cy="994172"/>
          </a:xfrm>
        </p:spPr>
        <p:txBody>
          <a:bodyPr/>
          <a:p>
            <a:r>
              <a:rPr lang="en-US"/>
              <a:t>Click to edit Master title style</a:t>
            </a:r>
            <a:endParaRPr dirty="0" lang="en-US"/>
          </a:p>
        </p:txBody>
      </p:sp>
      <p:sp>
        <p:nvSpPr>
          <p:cNvPr id="1048744" name="Text Placeholder 2"/>
          <p:cNvSpPr>
            <a:spLocks noGrp="1"/>
          </p:cNvSpPr>
          <p:nvPr>
            <p:ph type="body" idx="1"/>
          </p:nvPr>
        </p:nvSpPr>
        <p:spPr>
          <a:xfrm>
            <a:off x="629842" y="1260872"/>
            <a:ext cx="3868340" cy="617934"/>
          </a:xfrm>
        </p:spPr>
        <p:txBody>
          <a:bodyPr anchor="b"/>
          <a:lstStyle>
            <a:lvl1pPr indent="0" marL="0">
              <a:buNone/>
              <a:defRPr b="1" sz="1800"/>
            </a:lvl1pPr>
            <a:lvl2pPr indent="0" marL="342875">
              <a:buNone/>
              <a:defRPr b="1" sz="1500"/>
            </a:lvl2pPr>
            <a:lvl3pPr indent="0" marL="685749">
              <a:buNone/>
              <a:defRPr b="1" sz="1400"/>
            </a:lvl3pPr>
            <a:lvl4pPr indent="0" marL="1028624">
              <a:buNone/>
              <a:defRPr b="1" sz="1200"/>
            </a:lvl4pPr>
            <a:lvl5pPr indent="0" marL="1371498">
              <a:buNone/>
              <a:defRPr b="1" sz="1200"/>
            </a:lvl5pPr>
            <a:lvl6pPr indent="0" marL="1714373">
              <a:buNone/>
              <a:defRPr b="1" sz="1200"/>
            </a:lvl6pPr>
            <a:lvl7pPr indent="0" marL="2057246">
              <a:buNone/>
              <a:defRPr b="1" sz="1200"/>
            </a:lvl7pPr>
            <a:lvl8pPr indent="0" marL="2400120">
              <a:buNone/>
              <a:defRPr b="1" sz="1200"/>
            </a:lvl8pPr>
            <a:lvl9pPr indent="0" marL="2742995">
              <a:buNone/>
              <a:defRPr b="1" sz="1200"/>
            </a:lvl9pPr>
          </a:lstStyle>
          <a:p>
            <a:pPr lvl="0"/>
            <a:r>
              <a:rPr lang="en-US"/>
              <a:t>Click to edit Master text styles</a:t>
            </a:r>
          </a:p>
        </p:txBody>
      </p:sp>
      <p:sp>
        <p:nvSpPr>
          <p:cNvPr id="1048745" name="Content Placeholder 3"/>
          <p:cNvSpPr>
            <a:spLocks noGrp="1"/>
          </p:cNvSpPr>
          <p:nvPr>
            <p:ph sz="half" idx="2"/>
          </p:nvPr>
        </p:nvSpPr>
        <p:spPr>
          <a:xfrm>
            <a:off x="629842" y="1878806"/>
            <a:ext cx="3868340" cy="276344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6" name="Text Placeholder 4"/>
          <p:cNvSpPr>
            <a:spLocks noGrp="1"/>
          </p:cNvSpPr>
          <p:nvPr>
            <p:ph type="body" sz="quarter" idx="3"/>
          </p:nvPr>
        </p:nvSpPr>
        <p:spPr>
          <a:xfrm>
            <a:off x="4629152" y="1260872"/>
            <a:ext cx="3887391" cy="617934"/>
          </a:xfrm>
        </p:spPr>
        <p:txBody>
          <a:bodyPr anchor="b"/>
          <a:lstStyle>
            <a:lvl1pPr indent="0" marL="0">
              <a:buNone/>
              <a:defRPr b="1" sz="1800"/>
            </a:lvl1pPr>
            <a:lvl2pPr indent="0" marL="342875">
              <a:buNone/>
              <a:defRPr b="1" sz="1500"/>
            </a:lvl2pPr>
            <a:lvl3pPr indent="0" marL="685749">
              <a:buNone/>
              <a:defRPr b="1" sz="1400"/>
            </a:lvl3pPr>
            <a:lvl4pPr indent="0" marL="1028624">
              <a:buNone/>
              <a:defRPr b="1" sz="1200"/>
            </a:lvl4pPr>
            <a:lvl5pPr indent="0" marL="1371498">
              <a:buNone/>
              <a:defRPr b="1" sz="1200"/>
            </a:lvl5pPr>
            <a:lvl6pPr indent="0" marL="1714373">
              <a:buNone/>
              <a:defRPr b="1" sz="1200"/>
            </a:lvl6pPr>
            <a:lvl7pPr indent="0" marL="2057246">
              <a:buNone/>
              <a:defRPr b="1" sz="1200"/>
            </a:lvl7pPr>
            <a:lvl8pPr indent="0" marL="2400120">
              <a:buNone/>
              <a:defRPr b="1" sz="1200"/>
            </a:lvl8pPr>
            <a:lvl9pPr indent="0" marL="2742995">
              <a:buNone/>
              <a:defRPr b="1" sz="1200"/>
            </a:lvl9pPr>
          </a:lstStyle>
          <a:p>
            <a:pPr lvl="0"/>
            <a:r>
              <a:rPr lang="en-US"/>
              <a:t>Click to edit Master text styles</a:t>
            </a:r>
          </a:p>
        </p:txBody>
      </p:sp>
      <p:sp>
        <p:nvSpPr>
          <p:cNvPr id="1048747" name="Content Placeholder 5"/>
          <p:cNvSpPr>
            <a:spLocks noGrp="1"/>
          </p:cNvSpPr>
          <p:nvPr>
            <p:ph sz="quarter" idx="4"/>
          </p:nvPr>
        </p:nvSpPr>
        <p:spPr>
          <a:xfrm>
            <a:off x="4629152" y="1878806"/>
            <a:ext cx="3887391" cy="276344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Date Placeholder 6"/>
          <p:cNvSpPr>
            <a:spLocks noGrp="1"/>
          </p:cNvSpPr>
          <p:nvPr>
            <p:ph type="dt" sz="half" idx="10"/>
          </p:nvPr>
        </p:nvSpPr>
        <p:spPr/>
        <p:txBody>
          <a:bodyPr/>
          <a:p>
            <a:fld id="{846CE7D5-CF57-46EF-B807-FDD0502418D4}" type="datetimeFigureOut">
              <a:rPr lang="en-US" smtClean="0"/>
              <a:t>6/16/2022</a:t>
            </a:fld>
            <a:endParaRPr lang="en-US"/>
          </a:p>
        </p:txBody>
      </p:sp>
      <p:sp>
        <p:nvSpPr>
          <p:cNvPr id="1048749" name="Footer Placeholder 7"/>
          <p:cNvSpPr>
            <a:spLocks noGrp="1"/>
          </p:cNvSpPr>
          <p:nvPr>
            <p:ph type="ftr" sz="quarter" idx="11"/>
          </p:nvPr>
        </p:nvSpPr>
        <p:spPr/>
        <p:txBody>
          <a:bodyPr/>
          <a:p>
            <a:endParaRPr lang="en-US"/>
          </a:p>
        </p:txBody>
      </p:sp>
      <p:sp>
        <p:nvSpPr>
          <p:cNvPr id="1048750" name="Slide Number Placeholder 8"/>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6" name=""/>
        <p:cNvGrpSpPr/>
        <p:nvPr/>
      </p:nvGrpSpPr>
      <p:grpSpPr>
        <a:xfrm>
          <a:off x="0" y="0"/>
          <a:ext cx="0" cy="0"/>
          <a:chOff x="0" y="0"/>
          <a:chExt cx="0" cy="0"/>
        </a:xfrm>
      </p:grpSpPr>
      <p:sp>
        <p:nvSpPr>
          <p:cNvPr id="1048772" name="Title 1"/>
          <p:cNvSpPr>
            <a:spLocks noGrp="1"/>
          </p:cNvSpPr>
          <p:nvPr>
            <p:ph type="title"/>
          </p:nvPr>
        </p:nvSpPr>
        <p:spPr/>
        <p:txBody>
          <a:bodyPr/>
          <a:p>
            <a:r>
              <a:rPr lang="en-US"/>
              <a:t>Click to edit Master title style</a:t>
            </a:r>
            <a:endParaRPr dirty="0" lang="en-US"/>
          </a:p>
        </p:txBody>
      </p:sp>
      <p:sp>
        <p:nvSpPr>
          <p:cNvPr id="1048773" name="Date Placeholder 2"/>
          <p:cNvSpPr>
            <a:spLocks noGrp="1"/>
          </p:cNvSpPr>
          <p:nvPr>
            <p:ph type="dt" sz="half" idx="10"/>
          </p:nvPr>
        </p:nvSpPr>
        <p:spPr/>
        <p:txBody>
          <a:bodyPr/>
          <a:p>
            <a:fld id="{846CE7D5-CF57-46EF-B807-FDD0502418D4}" type="datetimeFigureOut">
              <a:rPr lang="en-US" smtClean="0"/>
              <a:t>6/16/2022</a:t>
            </a:fld>
            <a:endParaRPr lang="en-US"/>
          </a:p>
        </p:txBody>
      </p:sp>
      <p:sp>
        <p:nvSpPr>
          <p:cNvPr id="1048774" name="Footer Placeholder 3"/>
          <p:cNvSpPr>
            <a:spLocks noGrp="1"/>
          </p:cNvSpPr>
          <p:nvPr>
            <p:ph type="ftr" sz="quarter" idx="11"/>
          </p:nvPr>
        </p:nvSpPr>
        <p:spPr/>
        <p:txBody>
          <a:bodyPr/>
          <a:p>
            <a:endParaRPr lang="en-US"/>
          </a:p>
        </p:txBody>
      </p:sp>
      <p:sp>
        <p:nvSpPr>
          <p:cNvPr id="1048775" name="Slide Number Placeholder 4"/>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9" name=""/>
        <p:cNvGrpSpPr/>
        <p:nvPr/>
      </p:nvGrpSpPr>
      <p:grpSpPr>
        <a:xfrm>
          <a:off x="0" y="0"/>
          <a:ext cx="0" cy="0"/>
          <a:chOff x="0" y="0"/>
          <a:chExt cx="0" cy="0"/>
        </a:xfrm>
      </p:grpSpPr>
      <p:sp>
        <p:nvSpPr>
          <p:cNvPr id="1048633" name="Date Placeholder 1"/>
          <p:cNvSpPr>
            <a:spLocks noGrp="1"/>
          </p:cNvSpPr>
          <p:nvPr>
            <p:ph type="dt" sz="half" idx="10"/>
          </p:nvPr>
        </p:nvSpPr>
        <p:spPr/>
        <p:txBody>
          <a:bodyPr/>
          <a:p>
            <a:fld id="{846CE7D5-CF57-46EF-B807-FDD0502418D4}" type="datetimeFigureOut">
              <a:rPr lang="en-US" smtClean="0"/>
              <a:t>6/16/2022</a:t>
            </a:fld>
            <a:endParaRPr lang="en-US"/>
          </a:p>
        </p:txBody>
      </p:sp>
      <p:sp>
        <p:nvSpPr>
          <p:cNvPr id="1048634" name="Footer Placeholder 2"/>
          <p:cNvSpPr>
            <a:spLocks noGrp="1"/>
          </p:cNvSpPr>
          <p:nvPr>
            <p:ph type="ftr" sz="quarter" idx="11"/>
          </p:nvPr>
        </p:nvSpPr>
        <p:spPr/>
        <p:txBody>
          <a:bodyPr/>
          <a:p>
            <a:endParaRPr lang="en-US"/>
          </a:p>
        </p:txBody>
      </p:sp>
      <p:sp>
        <p:nvSpPr>
          <p:cNvPr id="1048635" name="Slide Number Placeholder 3"/>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9" name=""/>
        <p:cNvGrpSpPr/>
        <p:nvPr/>
      </p:nvGrpSpPr>
      <p:grpSpPr>
        <a:xfrm>
          <a:off x="0" y="0"/>
          <a:ext cx="0" cy="0"/>
          <a:chOff x="0" y="0"/>
          <a:chExt cx="0" cy="0"/>
        </a:xfrm>
      </p:grpSpPr>
      <p:sp>
        <p:nvSpPr>
          <p:cNvPr id="1048787"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dirty="0" lang="en-US"/>
          </a:p>
        </p:txBody>
      </p:sp>
      <p:sp>
        <p:nvSpPr>
          <p:cNvPr id="1048788" name="Content Placeholder 2"/>
          <p:cNvSpPr>
            <a:spLocks noGrp="1"/>
          </p:cNvSpPr>
          <p:nvPr>
            <p:ph idx="1"/>
          </p:nvPr>
        </p:nvSpPr>
        <p:spPr>
          <a:xfrm>
            <a:off x="3887391" y="740572"/>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9" name="Text Placeholder 3"/>
          <p:cNvSpPr>
            <a:spLocks noGrp="1"/>
          </p:cNvSpPr>
          <p:nvPr>
            <p:ph type="body" sz="half" idx="2"/>
          </p:nvPr>
        </p:nvSpPr>
        <p:spPr>
          <a:xfrm>
            <a:off x="629841" y="1543052"/>
            <a:ext cx="2949178" cy="2858691"/>
          </a:xfrm>
        </p:spPr>
        <p:txBody>
          <a:bodyPr/>
          <a:lstStyle>
            <a:lvl1pPr indent="0" marL="0">
              <a:buNone/>
              <a:defRPr sz="1200"/>
            </a:lvl1pPr>
            <a:lvl2pPr indent="0" marL="342875">
              <a:buNone/>
              <a:defRPr sz="1100"/>
            </a:lvl2pPr>
            <a:lvl3pPr indent="0" marL="685749">
              <a:buNone/>
              <a:defRPr sz="900"/>
            </a:lvl3pPr>
            <a:lvl4pPr indent="0" marL="1028624">
              <a:buNone/>
              <a:defRPr sz="800"/>
            </a:lvl4pPr>
            <a:lvl5pPr indent="0" marL="1371498">
              <a:buNone/>
              <a:defRPr sz="800"/>
            </a:lvl5pPr>
            <a:lvl6pPr indent="0" marL="1714373">
              <a:buNone/>
              <a:defRPr sz="800"/>
            </a:lvl6pPr>
            <a:lvl7pPr indent="0" marL="2057246">
              <a:buNone/>
              <a:defRPr sz="800"/>
            </a:lvl7pPr>
            <a:lvl8pPr indent="0" marL="2400120">
              <a:buNone/>
              <a:defRPr sz="800"/>
            </a:lvl8pPr>
            <a:lvl9pPr indent="0" marL="2742995">
              <a:buNone/>
              <a:defRPr sz="800"/>
            </a:lvl9pPr>
          </a:lstStyle>
          <a:p>
            <a:pPr lvl="0"/>
            <a:r>
              <a:rPr lang="en-US"/>
              <a:t>Click to edit Master text styles</a:t>
            </a:r>
          </a:p>
        </p:txBody>
      </p:sp>
      <p:sp>
        <p:nvSpPr>
          <p:cNvPr id="1048790" name="Date Placeholder 4"/>
          <p:cNvSpPr>
            <a:spLocks noGrp="1"/>
          </p:cNvSpPr>
          <p:nvPr>
            <p:ph type="dt" sz="half" idx="10"/>
          </p:nvPr>
        </p:nvSpPr>
        <p:spPr/>
        <p:txBody>
          <a:bodyPr/>
          <a:p>
            <a:fld id="{846CE7D5-CF57-46EF-B807-FDD0502418D4}" type="datetimeFigureOut">
              <a:rPr lang="en-US" smtClean="0"/>
              <a:t>6/16/2022</a:t>
            </a:fld>
            <a:endParaRPr lang="en-US"/>
          </a:p>
        </p:txBody>
      </p:sp>
      <p:sp>
        <p:nvSpPr>
          <p:cNvPr id="1048791" name="Footer Placeholder 5"/>
          <p:cNvSpPr>
            <a:spLocks noGrp="1"/>
          </p:cNvSpPr>
          <p:nvPr>
            <p:ph type="ftr" sz="quarter" idx="11"/>
          </p:nvPr>
        </p:nvSpPr>
        <p:spPr/>
        <p:txBody>
          <a:bodyPr/>
          <a:p>
            <a:endParaRPr lang="en-US"/>
          </a:p>
        </p:txBody>
      </p:sp>
      <p:sp>
        <p:nvSpPr>
          <p:cNvPr id="1048792" name="Slide Number Placeholder 6"/>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8" name=""/>
        <p:cNvGrpSpPr/>
        <p:nvPr/>
      </p:nvGrpSpPr>
      <p:grpSpPr>
        <a:xfrm>
          <a:off x="0" y="0"/>
          <a:ext cx="0" cy="0"/>
          <a:chOff x="0" y="0"/>
          <a:chExt cx="0" cy="0"/>
        </a:xfrm>
      </p:grpSpPr>
      <p:sp>
        <p:nvSpPr>
          <p:cNvPr id="1048781"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dirty="0" lang="en-US"/>
          </a:p>
        </p:txBody>
      </p:sp>
      <p:sp>
        <p:nvSpPr>
          <p:cNvPr id="1048782" name="Picture Placeholder 2"/>
          <p:cNvSpPr>
            <a:spLocks noChangeAspect="1" noGrp="1"/>
          </p:cNvSpPr>
          <p:nvPr>
            <p:ph type="pic" idx="1"/>
          </p:nvPr>
        </p:nvSpPr>
        <p:spPr>
          <a:xfrm>
            <a:off x="3887391" y="740572"/>
            <a:ext cx="4629150" cy="3655219"/>
          </a:xfrm>
        </p:spPr>
        <p:txBody>
          <a:bodyPr anchor="t"/>
          <a:lstStyle>
            <a:lvl1pPr indent="0" marL="0">
              <a:buNone/>
              <a:defRPr sz="2400"/>
            </a:lvl1pPr>
            <a:lvl2pPr indent="0" marL="342875">
              <a:buNone/>
              <a:defRPr sz="2100"/>
            </a:lvl2pPr>
            <a:lvl3pPr indent="0" marL="685749">
              <a:buNone/>
              <a:defRPr sz="1800"/>
            </a:lvl3pPr>
            <a:lvl4pPr indent="0" marL="1028624">
              <a:buNone/>
              <a:defRPr sz="1500"/>
            </a:lvl4pPr>
            <a:lvl5pPr indent="0" marL="1371498">
              <a:buNone/>
              <a:defRPr sz="1500"/>
            </a:lvl5pPr>
            <a:lvl6pPr indent="0" marL="1714373">
              <a:buNone/>
              <a:defRPr sz="1500"/>
            </a:lvl6pPr>
            <a:lvl7pPr indent="0" marL="2057246">
              <a:buNone/>
              <a:defRPr sz="1500"/>
            </a:lvl7pPr>
            <a:lvl8pPr indent="0" marL="2400120">
              <a:buNone/>
              <a:defRPr sz="1500"/>
            </a:lvl8pPr>
            <a:lvl9pPr indent="0" marL="2742995">
              <a:buNone/>
              <a:defRPr sz="1500"/>
            </a:lvl9pPr>
          </a:lstStyle>
          <a:p>
            <a:r>
              <a:rPr lang="en-US"/>
              <a:t>Click icon to add picture</a:t>
            </a:r>
            <a:endParaRPr dirty="0" lang="en-US"/>
          </a:p>
        </p:txBody>
      </p:sp>
      <p:sp>
        <p:nvSpPr>
          <p:cNvPr id="1048783" name="Text Placeholder 3"/>
          <p:cNvSpPr>
            <a:spLocks noGrp="1"/>
          </p:cNvSpPr>
          <p:nvPr>
            <p:ph type="body" sz="half" idx="2"/>
          </p:nvPr>
        </p:nvSpPr>
        <p:spPr>
          <a:xfrm>
            <a:off x="629841" y="1543052"/>
            <a:ext cx="2949178" cy="2858691"/>
          </a:xfrm>
        </p:spPr>
        <p:txBody>
          <a:bodyPr/>
          <a:lstStyle>
            <a:lvl1pPr indent="0" marL="0">
              <a:buNone/>
              <a:defRPr sz="1200"/>
            </a:lvl1pPr>
            <a:lvl2pPr indent="0" marL="342875">
              <a:buNone/>
              <a:defRPr sz="1100"/>
            </a:lvl2pPr>
            <a:lvl3pPr indent="0" marL="685749">
              <a:buNone/>
              <a:defRPr sz="900"/>
            </a:lvl3pPr>
            <a:lvl4pPr indent="0" marL="1028624">
              <a:buNone/>
              <a:defRPr sz="800"/>
            </a:lvl4pPr>
            <a:lvl5pPr indent="0" marL="1371498">
              <a:buNone/>
              <a:defRPr sz="800"/>
            </a:lvl5pPr>
            <a:lvl6pPr indent="0" marL="1714373">
              <a:buNone/>
              <a:defRPr sz="800"/>
            </a:lvl6pPr>
            <a:lvl7pPr indent="0" marL="2057246">
              <a:buNone/>
              <a:defRPr sz="800"/>
            </a:lvl7pPr>
            <a:lvl8pPr indent="0" marL="2400120">
              <a:buNone/>
              <a:defRPr sz="800"/>
            </a:lvl8pPr>
            <a:lvl9pPr indent="0" marL="2742995">
              <a:buNone/>
              <a:defRPr sz="800"/>
            </a:lvl9pPr>
          </a:lstStyle>
          <a:p>
            <a:pPr lvl="0"/>
            <a:r>
              <a:rPr lang="en-US"/>
              <a:t>Click to edit Master text styles</a:t>
            </a:r>
          </a:p>
        </p:txBody>
      </p:sp>
      <p:sp>
        <p:nvSpPr>
          <p:cNvPr id="1048784" name="Date Placeholder 4"/>
          <p:cNvSpPr>
            <a:spLocks noGrp="1"/>
          </p:cNvSpPr>
          <p:nvPr>
            <p:ph type="dt" sz="half" idx="10"/>
          </p:nvPr>
        </p:nvSpPr>
        <p:spPr/>
        <p:txBody>
          <a:bodyPr/>
          <a:p>
            <a:fld id="{846CE7D5-CF57-46EF-B807-FDD0502418D4}" type="datetimeFigureOut">
              <a:rPr lang="en-US" smtClean="0"/>
              <a:t>6/16/2022</a:t>
            </a:fld>
            <a:endParaRPr lang="en-US"/>
          </a:p>
        </p:txBody>
      </p:sp>
      <p:sp>
        <p:nvSpPr>
          <p:cNvPr id="1048785" name="Footer Placeholder 5"/>
          <p:cNvSpPr>
            <a:spLocks noGrp="1"/>
          </p:cNvSpPr>
          <p:nvPr>
            <p:ph type="ftr" sz="quarter" idx="11"/>
          </p:nvPr>
        </p:nvSpPr>
        <p:spPr/>
        <p:txBody>
          <a:bodyPr/>
          <a:p>
            <a:endParaRPr lang="en-US"/>
          </a:p>
        </p:txBody>
      </p:sp>
      <p:sp>
        <p:nvSpPr>
          <p:cNvPr id="1048786" name="Slide Number Placeholder 6"/>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0" name=""/>
        <p:cNvGrpSpPr/>
        <p:nvPr/>
      </p:nvGrpSpPr>
      <p:grpSpPr>
        <a:xfrm>
          <a:off x="0" y="0"/>
          <a:ext cx="0" cy="0"/>
          <a:chOff x="0" y="0"/>
          <a:chExt cx="0" cy="0"/>
        </a:xfrm>
      </p:grpSpPr>
      <p:sp>
        <p:nvSpPr>
          <p:cNvPr id="1048738" name="Title 1"/>
          <p:cNvSpPr>
            <a:spLocks noGrp="1"/>
          </p:cNvSpPr>
          <p:nvPr>
            <p:ph type="title"/>
          </p:nvPr>
        </p:nvSpPr>
        <p:spPr/>
        <p:txBody>
          <a:bodyPr/>
          <a:p>
            <a:r>
              <a:rPr lang="en-US"/>
              <a:t>Click to edit Master title style</a:t>
            </a:r>
            <a:endParaRPr dirty="0" lang="en-US"/>
          </a:p>
        </p:txBody>
      </p:sp>
      <p:sp>
        <p:nvSpPr>
          <p:cNvPr id="10487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0" name="Date Placeholder 3"/>
          <p:cNvSpPr>
            <a:spLocks noGrp="1"/>
          </p:cNvSpPr>
          <p:nvPr>
            <p:ph type="dt" sz="half" idx="10"/>
          </p:nvPr>
        </p:nvSpPr>
        <p:spPr/>
        <p:txBody>
          <a:bodyPr/>
          <a:p>
            <a:fld id="{846CE7D5-CF57-46EF-B807-FDD0502418D4}" type="datetimeFigureOut">
              <a:rPr lang="en-US" smtClean="0"/>
              <a:t>6/16/2022</a:t>
            </a:fld>
            <a:endParaRPr lang="en-US"/>
          </a:p>
        </p:txBody>
      </p:sp>
      <p:sp>
        <p:nvSpPr>
          <p:cNvPr id="1048741" name="Footer Placeholder 4"/>
          <p:cNvSpPr>
            <a:spLocks noGrp="1"/>
          </p:cNvSpPr>
          <p:nvPr>
            <p:ph type="ftr" sz="quarter" idx="11"/>
          </p:nvPr>
        </p:nvSpPr>
        <p:spPr/>
        <p:txBody>
          <a:bodyPr/>
          <a:p>
            <a:endParaRPr lang="en-US"/>
          </a:p>
        </p:txBody>
      </p:sp>
      <p:sp>
        <p:nvSpPr>
          <p:cNvPr id="1048742"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7" name=""/>
        <p:cNvGrpSpPr/>
        <p:nvPr/>
      </p:nvGrpSpPr>
      <p:grpSpPr>
        <a:xfrm>
          <a:off x="0" y="0"/>
          <a:ext cx="0" cy="0"/>
          <a:chOff x="0" y="0"/>
          <a:chExt cx="0" cy="0"/>
        </a:xfrm>
      </p:grpSpPr>
      <p:sp>
        <p:nvSpPr>
          <p:cNvPr id="1048776" name="Vertical Title 1"/>
          <p:cNvSpPr>
            <a:spLocks noGrp="1"/>
          </p:cNvSpPr>
          <p:nvPr>
            <p:ph type="title" orient="vert"/>
          </p:nvPr>
        </p:nvSpPr>
        <p:spPr>
          <a:xfrm>
            <a:off x="6543676" y="273847"/>
            <a:ext cx="1971675" cy="4358879"/>
          </a:xfrm>
        </p:spPr>
        <p:txBody>
          <a:bodyPr vert="eaVert"/>
          <a:p>
            <a:r>
              <a:rPr lang="en-US"/>
              <a:t>Click to edit Master title style</a:t>
            </a:r>
            <a:endParaRPr dirty="0" lang="en-US"/>
          </a:p>
        </p:txBody>
      </p:sp>
      <p:sp>
        <p:nvSpPr>
          <p:cNvPr id="1048777" name="Vertical Text Placeholder 2"/>
          <p:cNvSpPr>
            <a:spLocks noGrp="1"/>
          </p:cNvSpPr>
          <p:nvPr>
            <p:ph type="body" orient="vert" idx="1"/>
          </p:nvPr>
        </p:nvSpPr>
        <p:spPr>
          <a:xfrm>
            <a:off x="628652" y="273847"/>
            <a:ext cx="5800725" cy="435887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8" name="Date Placeholder 3"/>
          <p:cNvSpPr>
            <a:spLocks noGrp="1"/>
          </p:cNvSpPr>
          <p:nvPr>
            <p:ph type="dt" sz="half" idx="10"/>
          </p:nvPr>
        </p:nvSpPr>
        <p:spPr/>
        <p:txBody>
          <a:bodyPr/>
          <a:p>
            <a:fld id="{846CE7D5-CF57-46EF-B807-FDD0502418D4}" type="datetimeFigureOut">
              <a:rPr lang="en-US" smtClean="0"/>
              <a:t>6/16/2022</a:t>
            </a:fld>
            <a:endParaRPr lang="en-US"/>
          </a:p>
        </p:txBody>
      </p:sp>
      <p:sp>
        <p:nvSpPr>
          <p:cNvPr id="1048779" name="Footer Placeholder 4"/>
          <p:cNvSpPr>
            <a:spLocks noGrp="1"/>
          </p:cNvSpPr>
          <p:nvPr>
            <p:ph type="ftr" sz="quarter" idx="11"/>
          </p:nvPr>
        </p:nvSpPr>
        <p:spPr/>
        <p:txBody>
          <a:bodyPr/>
          <a:p>
            <a:endParaRPr lang="en-US"/>
          </a:p>
        </p:txBody>
      </p:sp>
      <p:sp>
        <p:nvSpPr>
          <p:cNvPr id="1048780"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53" name="Shape 12"/>
        <p:cNvGrpSpPr/>
        <p:nvPr/>
      </p:nvGrpSpPr>
      <p:grpSpPr>
        <a:xfrm>
          <a:off x="0" y="0"/>
          <a:ext cx="0" cy="0"/>
          <a:chOff x="0" y="0"/>
          <a:chExt cx="0" cy="0"/>
        </a:xfrm>
      </p:grpSpPr>
      <p:pic>
        <p:nvPicPr>
          <p:cNvPr id="2097156" name="Google Shape;13;p3"/>
          <p:cNvPicPr preferRelativeResize="0">
            <a:picLocks/>
          </p:cNvPicPr>
          <p:nvPr/>
        </p:nvPicPr>
        <p:blipFill>
          <a:blip xmlns:r="http://schemas.openxmlformats.org/officeDocument/2006/relationships" r:embed="rId1">
            <a:alphaModFix/>
          </a:blip>
          <a:stretch>
            <a:fillRect/>
          </a:stretch>
        </p:blipFill>
        <p:spPr>
          <a:xfrm>
            <a:off x="5150275" y="2175625"/>
            <a:ext cx="3879000" cy="2870460"/>
          </a:xfrm>
          <a:prstGeom prst="rect"/>
          <a:noFill/>
          <a:ln>
            <a:noFill/>
          </a:ln>
        </p:spPr>
      </p:pic>
      <p:sp>
        <p:nvSpPr>
          <p:cNvPr id="1048622" name="Google Shape;14;p3"/>
          <p:cNvSpPr txBox="1">
            <a:spLocks noGrp="1"/>
          </p:cNvSpPr>
          <p:nvPr>
            <p:ph type="ctrTitle"/>
          </p:nvPr>
        </p:nvSpPr>
        <p:spPr>
          <a:xfrm>
            <a:off x="685800" y="1811950"/>
            <a:ext cx="4973100" cy="1159800"/>
          </a:xfrm>
          <a:prstGeom prst="rect"/>
        </p:spPr>
        <p:txBody>
          <a:bodyPr anchor="b" anchorCtr="0" bIns="0" lIns="0" rIns="0" spcFirstLastPara="1" tIns="0" wrap="square">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smtClean="0"/>
              <a:t>Click to edit Master title style</a:t>
            </a:r>
          </a:p>
        </p:txBody>
      </p:sp>
      <p:sp>
        <p:nvSpPr>
          <p:cNvPr id="1048623" name="Google Shape;15;p3"/>
          <p:cNvSpPr txBox="1">
            <a:spLocks noGrp="1"/>
          </p:cNvSpPr>
          <p:nvPr>
            <p:ph type="subTitle" idx="1"/>
          </p:nvPr>
        </p:nvSpPr>
        <p:spPr>
          <a:xfrm>
            <a:off x="685800" y="3144850"/>
            <a:ext cx="2493600" cy="784800"/>
          </a:xfrm>
          <a:prstGeom prst="rect"/>
        </p:spPr>
        <p:txBody>
          <a:bodyPr anchor="t" anchorCtr="0" bIns="0" lIns="0" rIns="0" spcFirstLastPara="1" tIns="0" wrap="square">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r>
              <a:rPr lang="en-US" smtClean="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49" name="Shape 16"/>
        <p:cNvGrpSpPr/>
        <p:nvPr/>
      </p:nvGrpSpPr>
      <p:grpSpPr>
        <a:xfrm>
          <a:off x="0" y="0"/>
          <a:ext cx="0" cy="0"/>
          <a:chOff x="0" y="0"/>
          <a:chExt cx="0" cy="0"/>
        </a:xfrm>
      </p:grpSpPr>
      <p:pic>
        <p:nvPicPr>
          <p:cNvPr id="2097155" name="Google Shape;17;p4"/>
          <p:cNvPicPr preferRelativeResize="0">
            <a:picLocks/>
          </p:cNvPicPr>
          <p:nvPr/>
        </p:nvPicPr>
        <p:blipFill>
          <a:blip xmlns:r="http://schemas.openxmlformats.org/officeDocument/2006/relationships" r:embed="rId1">
            <a:alphaModFix/>
          </a:blip>
          <a:stretch>
            <a:fillRect/>
          </a:stretch>
        </p:blipFill>
        <p:spPr>
          <a:xfrm>
            <a:off x="5074072" y="2340787"/>
            <a:ext cx="3879000" cy="2629082"/>
          </a:xfrm>
          <a:prstGeom prst="rect"/>
          <a:noFill/>
          <a:ln>
            <a:noFill/>
          </a:ln>
        </p:spPr>
      </p:pic>
      <p:sp>
        <p:nvSpPr>
          <p:cNvPr id="1048615" name="Google Shape;18;p4"/>
          <p:cNvSpPr txBox="1">
            <a:spLocks noGrp="1"/>
          </p:cNvSpPr>
          <p:nvPr>
            <p:ph type="body" idx="1"/>
          </p:nvPr>
        </p:nvSpPr>
        <p:spPr>
          <a:xfrm>
            <a:off x="962850" y="919975"/>
            <a:ext cx="4469100" cy="3342000"/>
          </a:xfrm>
          <a:prstGeom prst="rect"/>
        </p:spPr>
        <p:txBody>
          <a:bodyPr anchor="t" anchorCtr="0" bIns="0" lIns="0" rIns="0" spcFirstLastPara="1" tIns="0" wrap="square">
            <a:noAutofit/>
          </a:bodyPr>
          <a:lstStyle>
            <a:lvl1pPr indent="-431768" lvl="0" marL="457166" rtl="0">
              <a:lnSpc>
                <a:spcPct val="115000"/>
              </a:lnSpc>
              <a:spcBef>
                <a:spcPts val="600"/>
              </a:spcBef>
              <a:spcAft>
                <a:spcPts val="0"/>
              </a:spcAft>
              <a:buClr>
                <a:schemeClr val="accent5"/>
              </a:buClr>
              <a:buSzPts val="3200"/>
              <a:buChar char="●"/>
              <a:defRPr sz="3200">
                <a:solidFill>
                  <a:schemeClr val="accent5"/>
                </a:solidFill>
              </a:defRPr>
            </a:lvl1pPr>
            <a:lvl2pPr indent="-431768" lvl="1" marL="914333" rtl="0">
              <a:lnSpc>
                <a:spcPct val="115000"/>
              </a:lnSpc>
              <a:spcBef>
                <a:spcPts val="0"/>
              </a:spcBef>
              <a:spcAft>
                <a:spcPts val="0"/>
              </a:spcAft>
              <a:buSzPts val="3200"/>
              <a:buChar char="○"/>
              <a:defRPr sz="3200">
                <a:solidFill>
                  <a:schemeClr val="accent5"/>
                </a:solidFill>
              </a:defRPr>
            </a:lvl2pPr>
            <a:lvl3pPr indent="-431768" lvl="2" marL="1371498" rtl="0">
              <a:lnSpc>
                <a:spcPct val="115000"/>
              </a:lnSpc>
              <a:spcBef>
                <a:spcPts val="0"/>
              </a:spcBef>
              <a:spcAft>
                <a:spcPts val="0"/>
              </a:spcAft>
              <a:buClr>
                <a:schemeClr val="accent5"/>
              </a:buClr>
              <a:buSzPts val="3200"/>
              <a:buChar char="■"/>
              <a:defRPr sz="3200">
                <a:solidFill>
                  <a:schemeClr val="accent5"/>
                </a:solidFill>
              </a:defRPr>
            </a:lvl3pPr>
            <a:lvl4pPr indent="-431768" lvl="3" marL="1828664" rtl="0">
              <a:lnSpc>
                <a:spcPct val="115000"/>
              </a:lnSpc>
              <a:spcBef>
                <a:spcPts val="0"/>
              </a:spcBef>
              <a:spcAft>
                <a:spcPts val="0"/>
              </a:spcAft>
              <a:buClr>
                <a:schemeClr val="accent5"/>
              </a:buClr>
              <a:buSzPts val="3200"/>
              <a:buChar char="●"/>
              <a:defRPr sz="3200">
                <a:solidFill>
                  <a:schemeClr val="accent5"/>
                </a:solidFill>
              </a:defRPr>
            </a:lvl4pPr>
            <a:lvl5pPr indent="-431768" lvl="4" marL="2285829" rtl="0">
              <a:lnSpc>
                <a:spcPct val="115000"/>
              </a:lnSpc>
              <a:spcBef>
                <a:spcPts val="0"/>
              </a:spcBef>
              <a:spcAft>
                <a:spcPts val="0"/>
              </a:spcAft>
              <a:buClr>
                <a:schemeClr val="accent5"/>
              </a:buClr>
              <a:buSzPts val="3200"/>
              <a:buChar char="○"/>
              <a:defRPr sz="3200">
                <a:solidFill>
                  <a:schemeClr val="accent5"/>
                </a:solidFill>
              </a:defRPr>
            </a:lvl5pPr>
            <a:lvl6pPr indent="-431768" lvl="5" marL="2742995" rtl="0">
              <a:lnSpc>
                <a:spcPct val="115000"/>
              </a:lnSpc>
              <a:spcBef>
                <a:spcPts val="0"/>
              </a:spcBef>
              <a:spcAft>
                <a:spcPts val="0"/>
              </a:spcAft>
              <a:buClr>
                <a:schemeClr val="accent5"/>
              </a:buClr>
              <a:buSzPts val="3200"/>
              <a:buChar char="■"/>
              <a:defRPr sz="3200">
                <a:solidFill>
                  <a:schemeClr val="accent5"/>
                </a:solidFill>
              </a:defRPr>
            </a:lvl6pPr>
            <a:lvl7pPr indent="-431768" lvl="6" marL="3200160" rtl="0">
              <a:lnSpc>
                <a:spcPct val="115000"/>
              </a:lnSpc>
              <a:spcBef>
                <a:spcPts val="0"/>
              </a:spcBef>
              <a:spcAft>
                <a:spcPts val="0"/>
              </a:spcAft>
              <a:buClr>
                <a:schemeClr val="accent5"/>
              </a:buClr>
              <a:buSzPts val="3200"/>
              <a:buChar char="●"/>
              <a:defRPr sz="3200">
                <a:solidFill>
                  <a:schemeClr val="accent5"/>
                </a:solidFill>
              </a:defRPr>
            </a:lvl7pPr>
            <a:lvl8pPr indent="-431768" lvl="7" marL="3657326" rtl="0">
              <a:lnSpc>
                <a:spcPct val="115000"/>
              </a:lnSpc>
              <a:spcBef>
                <a:spcPts val="0"/>
              </a:spcBef>
              <a:spcAft>
                <a:spcPts val="0"/>
              </a:spcAft>
              <a:buClr>
                <a:schemeClr val="accent5"/>
              </a:buClr>
              <a:buSzPts val="3200"/>
              <a:buChar char="○"/>
              <a:defRPr sz="3200">
                <a:solidFill>
                  <a:schemeClr val="accent5"/>
                </a:solidFill>
              </a:defRPr>
            </a:lvl8pPr>
            <a:lvl9pPr indent="-431768" lvl="8" marL="4114493">
              <a:lnSpc>
                <a:spcPct val="115000"/>
              </a:lnSpc>
              <a:spcBef>
                <a:spcPts val="0"/>
              </a:spcBef>
              <a:spcAft>
                <a:spcPts val="0"/>
              </a:spcAft>
              <a:buClr>
                <a:schemeClr val="accent5"/>
              </a:buClr>
              <a:buSzPts val="3200"/>
              <a:buChar char="■"/>
              <a:defRPr sz="3200">
                <a:solidFill>
                  <a:schemeClr val="accent5"/>
                </a:solidFill>
              </a:defRPr>
            </a:lvl9pPr>
          </a:lstStyle>
          <a:p>
            <a:pPr lvl="0"/>
            <a:r>
              <a:rPr lang="en-US" smtClean="0"/>
              <a:t>Click to edit Master text styles</a:t>
            </a:r>
          </a:p>
        </p:txBody>
      </p:sp>
      <p:sp>
        <p:nvSpPr>
          <p:cNvPr id="1048616" name="Google Shape;19;p4"/>
          <p:cNvSpPr txBox="1"/>
          <p:nvPr/>
        </p:nvSpPr>
        <p:spPr>
          <a:xfrm>
            <a:off x="390571" y="571075"/>
            <a:ext cx="648000" cy="653700"/>
          </a:xfrm>
          <a:prstGeom prst="rect"/>
          <a:noFill/>
          <a:ln>
            <a:noFill/>
          </a:ln>
        </p:spPr>
        <p:txBody>
          <a:bodyPr anchor="t" anchorCtr="0" bIns="0" lIns="0" rIns="0" spcFirstLastPara="1" tIns="0" wrap="square">
            <a:noAutofit/>
          </a:bodyPr>
          <a:p>
            <a:pPr algn="l" indent="0" lvl="0" marL="0" rtl="0">
              <a:spcBef>
                <a:spcPts val="0"/>
              </a:spcBef>
              <a:spcAft>
                <a:spcPts val="0"/>
              </a:spcAft>
              <a:buNone/>
            </a:pPr>
            <a:r>
              <a:rPr b="1" dirty="0" sz="9600" lang="en">
                <a:solidFill>
                  <a:schemeClr val="dk2"/>
                </a:solidFill>
                <a:latin typeface="Muli"/>
                <a:ea typeface="Muli"/>
                <a:cs typeface="Muli"/>
                <a:sym typeface="Muli"/>
              </a:rPr>
              <a:t>“</a:t>
            </a:r>
            <a:endParaRPr b="1" sz="9600">
              <a:solidFill>
                <a:schemeClr val="dk2"/>
              </a:solidFill>
              <a:latin typeface="Muli"/>
              <a:ea typeface="Muli"/>
              <a:cs typeface="Muli"/>
              <a:sym typeface="Muli"/>
            </a:endParaRPr>
          </a:p>
        </p:txBody>
      </p:sp>
      <p:sp>
        <p:nvSpPr>
          <p:cNvPr id="1048617" name="Google Shape;20;p4"/>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smtClean="0"/>
              <a:t>‹#›</a:t>
            </a:fld>
            <a:endParaRPr dirty="0"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78" name="Shape 21"/>
        <p:cNvGrpSpPr/>
        <p:nvPr/>
      </p:nvGrpSpPr>
      <p:grpSpPr>
        <a:xfrm>
          <a:off x="0" y="0"/>
          <a:ext cx="0" cy="0"/>
          <a:chOff x="0" y="0"/>
          <a:chExt cx="0" cy="0"/>
        </a:xfrm>
      </p:grpSpPr>
      <p:pic>
        <p:nvPicPr>
          <p:cNvPr id="2097166" name="Google Shape;22;p5"/>
          <p:cNvPicPr preferRelativeResize="0">
            <a:picLocks/>
          </p:cNvPicPr>
          <p:nvPr/>
        </p:nvPicPr>
        <p:blipFill>
          <a:blip xmlns:r="http://schemas.openxmlformats.org/officeDocument/2006/relationships" r:embed="rId1">
            <a:alphaModFix/>
          </a:blip>
          <a:stretch>
            <a:fillRect/>
          </a:stretch>
        </p:blipFill>
        <p:spPr>
          <a:xfrm>
            <a:off x="5289350" y="2301326"/>
            <a:ext cx="3702249" cy="2686125"/>
          </a:xfrm>
          <a:prstGeom prst="rect"/>
          <a:noFill/>
          <a:ln>
            <a:noFill/>
          </a:ln>
        </p:spPr>
      </p:pic>
      <p:sp>
        <p:nvSpPr>
          <p:cNvPr id="1048662" name="Google Shape;23;p5"/>
          <p:cNvSpPr txBox="1">
            <a:spLocks noGrp="1"/>
          </p:cNvSpPr>
          <p:nvPr>
            <p:ph type="title"/>
          </p:nvPr>
        </p:nvSpPr>
        <p:spPr>
          <a:xfrm>
            <a:off x="457200" y="1044175"/>
            <a:ext cx="6300300" cy="857400"/>
          </a:xfrm>
          <a:prstGeom prst="rect"/>
        </p:spPr>
        <p:txBody>
          <a:bodyPr anchor="b" anchorCtr="0" bIns="0" lIns="0" rIns="0" spcFirstLastPara="1" tIns="0" wrap="square">
            <a:noAutofit/>
          </a:bodyPr>
          <a:lstStyle>
            <a:lvl1pPr lvl="0">
              <a:spcBef>
                <a:spcPts val="0"/>
              </a:spcBef>
              <a:spcAft>
                <a:spcPts val="0"/>
              </a:spcAft>
              <a:buSzPts val="4800"/>
              <a:buNone/>
            </a:lvl1pPr>
            <a:lvl2pPr lvl="1">
              <a:spcBef>
                <a:spcPts val="0"/>
              </a:spcBef>
              <a:spcAft>
                <a:spcPts val="0"/>
              </a:spcAft>
              <a:buSzPts val="4800"/>
              <a:buNone/>
            </a:lvl2pPr>
            <a:lvl3pPr lvl="2">
              <a:spcBef>
                <a:spcPts val="0"/>
              </a:spcBef>
              <a:spcAft>
                <a:spcPts val="0"/>
              </a:spcAft>
              <a:buSzPts val="4800"/>
              <a:buNone/>
            </a:lvl3pPr>
            <a:lvl4pPr lvl="3">
              <a:spcBef>
                <a:spcPts val="0"/>
              </a:spcBef>
              <a:spcAft>
                <a:spcPts val="0"/>
              </a:spcAft>
              <a:buSzPts val="4800"/>
              <a:buNone/>
            </a:lvl4pPr>
            <a:lvl5pPr lvl="4">
              <a:spcBef>
                <a:spcPts val="0"/>
              </a:spcBef>
              <a:spcAft>
                <a:spcPts val="0"/>
              </a:spcAft>
              <a:buSzPts val="4800"/>
              <a:buNone/>
            </a:lvl5pPr>
            <a:lvl6pPr lvl="5">
              <a:spcBef>
                <a:spcPts val="0"/>
              </a:spcBef>
              <a:spcAft>
                <a:spcPts val="0"/>
              </a:spcAft>
              <a:buSzPts val="4800"/>
              <a:buNone/>
            </a:lvl6pPr>
            <a:lvl7pPr lvl="6">
              <a:spcBef>
                <a:spcPts val="0"/>
              </a:spcBef>
              <a:spcAft>
                <a:spcPts val="0"/>
              </a:spcAft>
              <a:buSzPts val="4800"/>
              <a:buNone/>
            </a:lvl7pPr>
            <a:lvl8pPr lvl="7">
              <a:spcBef>
                <a:spcPts val="0"/>
              </a:spcBef>
              <a:spcAft>
                <a:spcPts val="0"/>
              </a:spcAft>
              <a:buSzPts val="4800"/>
              <a:buNone/>
            </a:lvl8pPr>
            <a:lvl9pPr lvl="8">
              <a:spcBef>
                <a:spcPts val="0"/>
              </a:spcBef>
              <a:spcAft>
                <a:spcPts val="0"/>
              </a:spcAft>
              <a:buSzPts val="4800"/>
              <a:buNone/>
            </a:lvl9pPr>
          </a:lstStyle>
          <a:p>
            <a:r>
              <a:rPr lang="en-US" smtClean="0"/>
              <a:t>Click to edit Master title style</a:t>
            </a:r>
          </a:p>
        </p:txBody>
      </p:sp>
      <p:sp>
        <p:nvSpPr>
          <p:cNvPr id="1048663" name="Google Shape;24;p5"/>
          <p:cNvSpPr txBox="1">
            <a:spLocks noGrp="1"/>
          </p:cNvSpPr>
          <p:nvPr>
            <p:ph type="body" idx="1"/>
          </p:nvPr>
        </p:nvSpPr>
        <p:spPr>
          <a:xfrm>
            <a:off x="457200" y="2038350"/>
            <a:ext cx="4929300" cy="1862700"/>
          </a:xfrm>
          <a:prstGeom prst="rect"/>
        </p:spPr>
        <p:txBody>
          <a:bodyPr anchor="t" anchorCtr="0" bIns="0" lIns="0" rIns="0" spcFirstLastPara="1" tIns="0" wrap="square">
            <a:noAutofit/>
          </a:bodyPr>
          <a:lstStyle>
            <a:lvl1pPr indent="-368273" lvl="0" marL="457166">
              <a:spcBef>
                <a:spcPts val="600"/>
              </a:spcBef>
              <a:spcAft>
                <a:spcPts val="0"/>
              </a:spcAft>
              <a:buSzPts val="2200"/>
              <a:buChar char="●"/>
            </a:lvl1pPr>
            <a:lvl2pPr indent="-368273" lvl="1" marL="914333">
              <a:spcBef>
                <a:spcPts val="0"/>
              </a:spcBef>
              <a:spcAft>
                <a:spcPts val="0"/>
              </a:spcAft>
              <a:buSzPts val="2200"/>
              <a:buChar char="○"/>
            </a:lvl2pPr>
            <a:lvl3pPr indent="-368273" lvl="2" marL="1371498">
              <a:spcBef>
                <a:spcPts val="0"/>
              </a:spcBef>
              <a:spcAft>
                <a:spcPts val="0"/>
              </a:spcAft>
              <a:buSzPts val="2200"/>
              <a:buChar char="■"/>
            </a:lvl3pPr>
            <a:lvl4pPr indent="-368273" lvl="3" marL="1828664">
              <a:spcBef>
                <a:spcPts val="0"/>
              </a:spcBef>
              <a:spcAft>
                <a:spcPts val="0"/>
              </a:spcAft>
              <a:buSzPts val="2200"/>
              <a:buChar char="●"/>
            </a:lvl4pPr>
            <a:lvl5pPr indent="-368273" lvl="4" marL="2285829">
              <a:spcBef>
                <a:spcPts val="0"/>
              </a:spcBef>
              <a:spcAft>
                <a:spcPts val="0"/>
              </a:spcAft>
              <a:buSzPts val="2200"/>
              <a:buChar char="○"/>
            </a:lvl5pPr>
            <a:lvl6pPr indent="-368273" lvl="5" marL="2742995">
              <a:spcBef>
                <a:spcPts val="0"/>
              </a:spcBef>
              <a:spcAft>
                <a:spcPts val="0"/>
              </a:spcAft>
              <a:buSzPts val="2200"/>
              <a:buChar char="■"/>
            </a:lvl6pPr>
            <a:lvl7pPr indent="-368273" lvl="6" marL="3200160">
              <a:spcBef>
                <a:spcPts val="0"/>
              </a:spcBef>
              <a:spcAft>
                <a:spcPts val="0"/>
              </a:spcAft>
              <a:buSzPts val="2200"/>
              <a:buChar char="●"/>
            </a:lvl7pPr>
            <a:lvl8pPr indent="-368273" lvl="7" marL="3657326">
              <a:spcBef>
                <a:spcPts val="0"/>
              </a:spcBef>
              <a:spcAft>
                <a:spcPts val="0"/>
              </a:spcAft>
              <a:buSzPts val="2200"/>
              <a:buChar char="○"/>
            </a:lvl8pPr>
            <a:lvl9pPr indent="-368273" lvl="8" marL="4114493">
              <a:spcBef>
                <a:spcPts val="0"/>
              </a:spcBef>
              <a:spcAft>
                <a:spcPts val="0"/>
              </a:spcAft>
              <a:buSzPts val="2200"/>
              <a:buChar char="■"/>
            </a:lvl9pPr>
          </a:lstStyle>
          <a:p>
            <a:pPr lvl="0"/>
            <a:r>
              <a:rPr lang="en-US" smtClean="0"/>
              <a:t>Click to edit Master text styles</a:t>
            </a:r>
          </a:p>
        </p:txBody>
      </p:sp>
      <p:sp>
        <p:nvSpPr>
          <p:cNvPr id="1048664" name="Google Shape;25;p5"/>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smtClean="0"/>
              <a:t>‹#›</a:t>
            </a:fld>
            <a:endParaRPr dirty="0"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41" name="Shape 33"/>
        <p:cNvGrpSpPr/>
        <p:nvPr/>
      </p:nvGrpSpPr>
      <p:grpSpPr>
        <a:xfrm>
          <a:off x="0" y="0"/>
          <a:ext cx="0" cy="0"/>
          <a:chOff x="0" y="0"/>
          <a:chExt cx="0" cy="0"/>
        </a:xfrm>
      </p:grpSpPr>
      <p:pic>
        <p:nvPicPr>
          <p:cNvPr id="2097154" name="Google Shape;34;p7"/>
          <p:cNvPicPr preferRelativeResize="0">
            <a:picLocks/>
          </p:cNvPicPr>
          <p:nvPr/>
        </p:nvPicPr>
        <p:blipFill>
          <a:blip xmlns:r="http://schemas.openxmlformats.org/officeDocument/2006/relationships" r:embed="rId1">
            <a:alphaModFix/>
          </a:blip>
          <a:stretch>
            <a:fillRect/>
          </a:stretch>
        </p:blipFill>
        <p:spPr>
          <a:xfrm>
            <a:off x="5458204" y="2372423"/>
            <a:ext cx="3533400" cy="2618625"/>
          </a:xfrm>
          <a:prstGeom prst="rect"/>
          <a:noFill/>
          <a:ln>
            <a:noFill/>
          </a:ln>
        </p:spPr>
      </p:pic>
      <p:sp>
        <p:nvSpPr>
          <p:cNvPr id="1048593" name="Google Shape;35;p7"/>
          <p:cNvSpPr txBox="1">
            <a:spLocks noGrp="1"/>
          </p:cNvSpPr>
          <p:nvPr>
            <p:ph type="title"/>
          </p:nvPr>
        </p:nvSpPr>
        <p:spPr>
          <a:xfrm>
            <a:off x="457200" y="1044175"/>
            <a:ext cx="6300300" cy="857400"/>
          </a:xfrm>
          <a:prstGeom prst="rect"/>
        </p:spPr>
        <p:txBody>
          <a:bodyPr anchor="b" anchorCtr="0" bIns="0" lIns="0" rIns="0" spcFirstLastPara="1" tIns="0" wrap="square">
            <a:noAutofit/>
          </a:bodyPr>
          <a:lstStyle>
            <a:lvl1pPr lvl="0">
              <a:spcBef>
                <a:spcPts val="0"/>
              </a:spcBef>
              <a:spcAft>
                <a:spcPts val="0"/>
              </a:spcAft>
              <a:buSzPts val="4800"/>
              <a:buNone/>
            </a:lvl1pPr>
            <a:lvl2pPr lvl="1">
              <a:spcBef>
                <a:spcPts val="0"/>
              </a:spcBef>
              <a:spcAft>
                <a:spcPts val="0"/>
              </a:spcAft>
              <a:buSzPts val="4800"/>
              <a:buNone/>
            </a:lvl2pPr>
            <a:lvl3pPr lvl="2">
              <a:spcBef>
                <a:spcPts val="0"/>
              </a:spcBef>
              <a:spcAft>
                <a:spcPts val="0"/>
              </a:spcAft>
              <a:buSzPts val="4800"/>
              <a:buNone/>
            </a:lvl3pPr>
            <a:lvl4pPr lvl="3">
              <a:spcBef>
                <a:spcPts val="0"/>
              </a:spcBef>
              <a:spcAft>
                <a:spcPts val="0"/>
              </a:spcAft>
              <a:buSzPts val="4800"/>
              <a:buNone/>
            </a:lvl4pPr>
            <a:lvl5pPr lvl="4">
              <a:spcBef>
                <a:spcPts val="0"/>
              </a:spcBef>
              <a:spcAft>
                <a:spcPts val="0"/>
              </a:spcAft>
              <a:buSzPts val="4800"/>
              <a:buNone/>
            </a:lvl5pPr>
            <a:lvl6pPr lvl="5">
              <a:spcBef>
                <a:spcPts val="0"/>
              </a:spcBef>
              <a:spcAft>
                <a:spcPts val="0"/>
              </a:spcAft>
              <a:buSzPts val="4800"/>
              <a:buNone/>
            </a:lvl6pPr>
            <a:lvl7pPr lvl="6">
              <a:spcBef>
                <a:spcPts val="0"/>
              </a:spcBef>
              <a:spcAft>
                <a:spcPts val="0"/>
              </a:spcAft>
              <a:buSzPts val="4800"/>
              <a:buNone/>
            </a:lvl7pPr>
            <a:lvl8pPr lvl="7">
              <a:spcBef>
                <a:spcPts val="0"/>
              </a:spcBef>
              <a:spcAft>
                <a:spcPts val="0"/>
              </a:spcAft>
              <a:buSzPts val="4800"/>
              <a:buNone/>
            </a:lvl8pPr>
            <a:lvl9pPr lvl="8">
              <a:spcBef>
                <a:spcPts val="0"/>
              </a:spcBef>
              <a:spcAft>
                <a:spcPts val="0"/>
              </a:spcAft>
              <a:buSzPts val="4800"/>
              <a:buNone/>
            </a:lvl9pPr>
          </a:lstStyle>
          <a:p>
            <a:r>
              <a:rPr lang="en-US" smtClean="0"/>
              <a:t>Click to edit Master title style</a:t>
            </a:r>
          </a:p>
        </p:txBody>
      </p:sp>
      <p:sp>
        <p:nvSpPr>
          <p:cNvPr id="1048594" name="Google Shape;36;p7"/>
          <p:cNvSpPr txBox="1">
            <a:spLocks noGrp="1"/>
          </p:cNvSpPr>
          <p:nvPr>
            <p:ph type="body" idx="1"/>
          </p:nvPr>
        </p:nvSpPr>
        <p:spPr>
          <a:xfrm>
            <a:off x="457200" y="2082325"/>
            <a:ext cx="2392500" cy="2767200"/>
          </a:xfrm>
          <a:prstGeom prst="rect"/>
        </p:spPr>
        <p:txBody>
          <a:bodyPr anchor="t" anchorCtr="0" bIns="0" lIns="0" rIns="0" spcFirstLastPara="1" tIns="0" wrap="square">
            <a:noAutofit/>
          </a:bodyPr>
          <a:lstStyle>
            <a:lvl1pPr indent="-330176" lvl="0" marL="457166">
              <a:spcBef>
                <a:spcPts val="600"/>
              </a:spcBef>
              <a:spcAft>
                <a:spcPts val="0"/>
              </a:spcAft>
              <a:buSzPts val="1600"/>
              <a:buChar char="●"/>
              <a:defRPr sz="1600"/>
            </a:lvl1pPr>
            <a:lvl2pPr indent="-330176" lvl="1" marL="914333">
              <a:spcBef>
                <a:spcPts val="0"/>
              </a:spcBef>
              <a:spcAft>
                <a:spcPts val="0"/>
              </a:spcAft>
              <a:buSzPts val="1600"/>
              <a:buChar char="○"/>
              <a:defRPr sz="1600"/>
            </a:lvl2pPr>
            <a:lvl3pPr indent="-330176" lvl="2" marL="1371498">
              <a:spcBef>
                <a:spcPts val="0"/>
              </a:spcBef>
              <a:spcAft>
                <a:spcPts val="0"/>
              </a:spcAft>
              <a:buSzPts val="1600"/>
              <a:buChar char="■"/>
              <a:defRPr sz="1600"/>
            </a:lvl3pPr>
            <a:lvl4pPr indent="-330176" lvl="3" marL="1828664">
              <a:spcBef>
                <a:spcPts val="0"/>
              </a:spcBef>
              <a:spcAft>
                <a:spcPts val="0"/>
              </a:spcAft>
              <a:buSzPts val="1600"/>
              <a:buChar char="●"/>
              <a:defRPr sz="1600"/>
            </a:lvl4pPr>
            <a:lvl5pPr indent="-330176" lvl="4" marL="2285829">
              <a:spcBef>
                <a:spcPts val="0"/>
              </a:spcBef>
              <a:spcAft>
                <a:spcPts val="0"/>
              </a:spcAft>
              <a:buSzPts val="1600"/>
              <a:buChar char="○"/>
              <a:defRPr sz="1600"/>
            </a:lvl5pPr>
            <a:lvl6pPr indent="-330176" lvl="5" marL="2742995">
              <a:spcBef>
                <a:spcPts val="0"/>
              </a:spcBef>
              <a:spcAft>
                <a:spcPts val="0"/>
              </a:spcAft>
              <a:buSzPts val="1600"/>
              <a:buChar char="■"/>
              <a:defRPr sz="1600"/>
            </a:lvl6pPr>
            <a:lvl7pPr indent="-330176" lvl="6" marL="3200160">
              <a:spcBef>
                <a:spcPts val="0"/>
              </a:spcBef>
              <a:spcAft>
                <a:spcPts val="0"/>
              </a:spcAft>
              <a:buSzPts val="1600"/>
              <a:buChar char="●"/>
              <a:defRPr sz="1600"/>
            </a:lvl7pPr>
            <a:lvl8pPr indent="-330176" lvl="7" marL="3657326">
              <a:spcBef>
                <a:spcPts val="0"/>
              </a:spcBef>
              <a:spcAft>
                <a:spcPts val="0"/>
              </a:spcAft>
              <a:buSzPts val="1600"/>
              <a:buChar char="○"/>
              <a:defRPr sz="1600"/>
            </a:lvl8pPr>
            <a:lvl9pPr indent="-330176" lvl="8" marL="4114493">
              <a:spcBef>
                <a:spcPts val="0"/>
              </a:spcBef>
              <a:spcAft>
                <a:spcPts val="0"/>
              </a:spcAft>
              <a:buSzPts val="1600"/>
              <a:buChar char="■"/>
              <a:defRPr sz="1600"/>
            </a:lvl9pPr>
          </a:lstStyle>
          <a:p>
            <a:pPr lvl="0"/>
            <a:r>
              <a:rPr lang="en-US" smtClean="0"/>
              <a:t>Click to edit Master text styles</a:t>
            </a:r>
          </a:p>
        </p:txBody>
      </p:sp>
      <p:sp>
        <p:nvSpPr>
          <p:cNvPr id="1048595" name="Google Shape;37;p7"/>
          <p:cNvSpPr txBox="1">
            <a:spLocks noGrp="1"/>
          </p:cNvSpPr>
          <p:nvPr>
            <p:ph type="body" idx="2"/>
          </p:nvPr>
        </p:nvSpPr>
        <p:spPr>
          <a:xfrm>
            <a:off x="2993928" y="2082325"/>
            <a:ext cx="2392500" cy="2767200"/>
          </a:xfrm>
          <a:prstGeom prst="rect"/>
        </p:spPr>
        <p:txBody>
          <a:bodyPr anchor="t" anchorCtr="0" bIns="0" lIns="0" rIns="0" spcFirstLastPara="1" tIns="0" wrap="square">
            <a:noAutofit/>
          </a:bodyPr>
          <a:lstStyle>
            <a:lvl1pPr indent="-330176" lvl="0" marL="457166">
              <a:spcBef>
                <a:spcPts val="600"/>
              </a:spcBef>
              <a:spcAft>
                <a:spcPts val="0"/>
              </a:spcAft>
              <a:buSzPts val="1600"/>
              <a:buChar char="●"/>
              <a:defRPr sz="1600"/>
            </a:lvl1pPr>
            <a:lvl2pPr indent="-330176" lvl="1" marL="914333">
              <a:spcBef>
                <a:spcPts val="0"/>
              </a:spcBef>
              <a:spcAft>
                <a:spcPts val="0"/>
              </a:spcAft>
              <a:buSzPts val="1600"/>
              <a:buChar char="○"/>
              <a:defRPr sz="1600"/>
            </a:lvl2pPr>
            <a:lvl3pPr indent="-330176" lvl="2" marL="1371498">
              <a:spcBef>
                <a:spcPts val="0"/>
              </a:spcBef>
              <a:spcAft>
                <a:spcPts val="0"/>
              </a:spcAft>
              <a:buSzPts val="1600"/>
              <a:buChar char="■"/>
              <a:defRPr sz="1600"/>
            </a:lvl3pPr>
            <a:lvl4pPr indent="-330176" lvl="3" marL="1828664">
              <a:spcBef>
                <a:spcPts val="0"/>
              </a:spcBef>
              <a:spcAft>
                <a:spcPts val="0"/>
              </a:spcAft>
              <a:buSzPts val="1600"/>
              <a:buChar char="●"/>
              <a:defRPr sz="1600"/>
            </a:lvl4pPr>
            <a:lvl5pPr indent="-330176" lvl="4" marL="2285829">
              <a:spcBef>
                <a:spcPts val="0"/>
              </a:spcBef>
              <a:spcAft>
                <a:spcPts val="0"/>
              </a:spcAft>
              <a:buSzPts val="1600"/>
              <a:buChar char="○"/>
              <a:defRPr sz="1600"/>
            </a:lvl5pPr>
            <a:lvl6pPr indent="-330176" lvl="5" marL="2742995">
              <a:spcBef>
                <a:spcPts val="0"/>
              </a:spcBef>
              <a:spcAft>
                <a:spcPts val="0"/>
              </a:spcAft>
              <a:buSzPts val="1600"/>
              <a:buChar char="■"/>
              <a:defRPr sz="1600"/>
            </a:lvl6pPr>
            <a:lvl7pPr indent="-330176" lvl="6" marL="3200160">
              <a:spcBef>
                <a:spcPts val="0"/>
              </a:spcBef>
              <a:spcAft>
                <a:spcPts val="0"/>
              </a:spcAft>
              <a:buSzPts val="1600"/>
              <a:buChar char="●"/>
              <a:defRPr sz="1600"/>
            </a:lvl7pPr>
            <a:lvl8pPr indent="-330176" lvl="7" marL="3657326">
              <a:spcBef>
                <a:spcPts val="0"/>
              </a:spcBef>
              <a:spcAft>
                <a:spcPts val="0"/>
              </a:spcAft>
              <a:buSzPts val="1600"/>
              <a:buChar char="○"/>
              <a:defRPr sz="1600"/>
            </a:lvl8pPr>
            <a:lvl9pPr indent="-330176" lvl="8" marL="4114493">
              <a:spcBef>
                <a:spcPts val="0"/>
              </a:spcBef>
              <a:spcAft>
                <a:spcPts val="0"/>
              </a:spcAft>
              <a:buSzPts val="1600"/>
              <a:buChar char="■"/>
              <a:defRPr sz="1600"/>
            </a:lvl9pPr>
          </a:lstStyle>
          <a:p>
            <a:pPr lvl="0"/>
            <a:r>
              <a:rPr lang="en-US" smtClean="0"/>
              <a:t>Click to edit Master text styles</a:t>
            </a:r>
          </a:p>
        </p:txBody>
      </p:sp>
      <p:sp>
        <p:nvSpPr>
          <p:cNvPr id="1048596" name="Google Shape;38;p7"/>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smtClean="0"/>
              <a:t>‹#›</a:t>
            </a:fld>
            <a:endParaRPr dirty="0"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45" name="Shape 39"/>
        <p:cNvGrpSpPr/>
        <p:nvPr/>
      </p:nvGrpSpPr>
      <p:grpSpPr>
        <a:xfrm>
          <a:off x="0" y="0"/>
          <a:ext cx="0" cy="0"/>
          <a:chOff x="0" y="0"/>
          <a:chExt cx="0" cy="0"/>
        </a:xfrm>
      </p:grpSpPr>
      <p:sp>
        <p:nvSpPr>
          <p:cNvPr id="1048603" name="Google Shape;40;p8"/>
          <p:cNvSpPr txBox="1">
            <a:spLocks noGrp="1"/>
          </p:cNvSpPr>
          <p:nvPr>
            <p:ph type="title"/>
          </p:nvPr>
        </p:nvSpPr>
        <p:spPr>
          <a:xfrm>
            <a:off x="457200" y="1044175"/>
            <a:ext cx="6300300" cy="857400"/>
          </a:xfrm>
          <a:prstGeom prst="rect"/>
        </p:spPr>
        <p:txBody>
          <a:bodyPr anchor="b" anchorCtr="0" bIns="0" lIns="0" rIns="0" spcFirstLastPara="1" tIns="0" wrap="square">
            <a:noAutofit/>
          </a:bodyPr>
          <a:lstStyle>
            <a:lvl1pPr lvl="0" rtl="0">
              <a:spcBef>
                <a:spcPts val="0"/>
              </a:spcBef>
              <a:spcAft>
                <a:spcPts val="0"/>
              </a:spcAft>
              <a:buSzPts val="4800"/>
              <a:buNone/>
            </a:lvl1pPr>
            <a:lvl2pPr lvl="1" rtl="0">
              <a:spcBef>
                <a:spcPts val="0"/>
              </a:spcBef>
              <a:spcAft>
                <a:spcPts val="0"/>
              </a:spcAft>
              <a:buSzPts val="4800"/>
              <a:buNone/>
            </a:lvl2pPr>
            <a:lvl3pPr lvl="2" rtl="0">
              <a:spcBef>
                <a:spcPts val="0"/>
              </a:spcBef>
              <a:spcAft>
                <a:spcPts val="0"/>
              </a:spcAft>
              <a:buSzPts val="4800"/>
              <a:buNone/>
            </a:lvl3pPr>
            <a:lvl4pPr lvl="3" rtl="0">
              <a:spcBef>
                <a:spcPts val="0"/>
              </a:spcBef>
              <a:spcAft>
                <a:spcPts val="0"/>
              </a:spcAft>
              <a:buSzPts val="4800"/>
              <a:buNone/>
            </a:lvl4pPr>
            <a:lvl5pPr lvl="4" rtl="0">
              <a:spcBef>
                <a:spcPts val="0"/>
              </a:spcBef>
              <a:spcAft>
                <a:spcPts val="0"/>
              </a:spcAft>
              <a:buSzPts val="4800"/>
              <a:buNone/>
            </a:lvl5pPr>
            <a:lvl6pPr lvl="5" rtl="0">
              <a:spcBef>
                <a:spcPts val="0"/>
              </a:spcBef>
              <a:spcAft>
                <a:spcPts val="0"/>
              </a:spcAft>
              <a:buSzPts val="4800"/>
              <a:buNone/>
            </a:lvl6pPr>
            <a:lvl7pPr lvl="6" rtl="0">
              <a:spcBef>
                <a:spcPts val="0"/>
              </a:spcBef>
              <a:spcAft>
                <a:spcPts val="0"/>
              </a:spcAft>
              <a:buSzPts val="4800"/>
              <a:buNone/>
            </a:lvl7pPr>
            <a:lvl8pPr lvl="7" rtl="0">
              <a:spcBef>
                <a:spcPts val="0"/>
              </a:spcBef>
              <a:spcAft>
                <a:spcPts val="0"/>
              </a:spcAft>
              <a:buSzPts val="4800"/>
              <a:buNone/>
            </a:lvl8pPr>
            <a:lvl9pPr lvl="8" rtl="0">
              <a:spcBef>
                <a:spcPts val="0"/>
              </a:spcBef>
              <a:spcAft>
                <a:spcPts val="0"/>
              </a:spcAft>
              <a:buSzPts val="4800"/>
              <a:buNone/>
            </a:lvl9pPr>
          </a:lstStyle>
          <a:p>
            <a:r>
              <a:rPr lang="en-US" smtClean="0"/>
              <a:t>Click to edit Master title style</a:t>
            </a:r>
          </a:p>
        </p:txBody>
      </p:sp>
      <p:sp>
        <p:nvSpPr>
          <p:cNvPr id="1048604" name="Google Shape;41;p8"/>
          <p:cNvSpPr txBox="1">
            <a:spLocks noGrp="1"/>
          </p:cNvSpPr>
          <p:nvPr>
            <p:ph type="body" idx="1"/>
          </p:nvPr>
        </p:nvSpPr>
        <p:spPr>
          <a:xfrm>
            <a:off x="457200" y="2082325"/>
            <a:ext cx="2359800" cy="2843400"/>
          </a:xfrm>
          <a:prstGeom prst="rect"/>
        </p:spPr>
        <p:txBody>
          <a:bodyPr anchor="t" anchorCtr="0" bIns="0" lIns="0" rIns="0" spcFirstLastPara="1" tIns="0" wrap="square">
            <a:noAutofit/>
          </a:bodyPr>
          <a:lstStyle>
            <a:lvl1pPr indent="-330176" lvl="0" marL="457166" rtl="0">
              <a:spcBef>
                <a:spcPts val="600"/>
              </a:spcBef>
              <a:spcAft>
                <a:spcPts val="0"/>
              </a:spcAft>
              <a:buSzPts val="1600"/>
              <a:buChar char="●"/>
              <a:defRPr sz="1600"/>
            </a:lvl1pPr>
            <a:lvl2pPr indent="-330176" lvl="1" marL="914333" rtl="0">
              <a:spcBef>
                <a:spcPts val="0"/>
              </a:spcBef>
              <a:spcAft>
                <a:spcPts val="0"/>
              </a:spcAft>
              <a:buSzPts val="1600"/>
              <a:buChar char="○"/>
              <a:defRPr sz="1600"/>
            </a:lvl2pPr>
            <a:lvl3pPr indent="-330176" lvl="2" marL="1371498" rtl="0">
              <a:spcBef>
                <a:spcPts val="0"/>
              </a:spcBef>
              <a:spcAft>
                <a:spcPts val="0"/>
              </a:spcAft>
              <a:buSzPts val="1600"/>
              <a:buChar char="■"/>
              <a:defRPr sz="1600"/>
            </a:lvl3pPr>
            <a:lvl4pPr indent="-330176" lvl="3" marL="1828664" rtl="0">
              <a:spcBef>
                <a:spcPts val="0"/>
              </a:spcBef>
              <a:spcAft>
                <a:spcPts val="0"/>
              </a:spcAft>
              <a:buSzPts val="1600"/>
              <a:buChar char="●"/>
              <a:defRPr sz="1600"/>
            </a:lvl4pPr>
            <a:lvl5pPr indent="-330176" lvl="4" marL="2285829" rtl="0">
              <a:spcBef>
                <a:spcPts val="0"/>
              </a:spcBef>
              <a:spcAft>
                <a:spcPts val="0"/>
              </a:spcAft>
              <a:buSzPts val="1600"/>
              <a:buChar char="○"/>
              <a:defRPr sz="1600"/>
            </a:lvl5pPr>
            <a:lvl6pPr indent="-330176" lvl="5" marL="2742995" rtl="0">
              <a:spcBef>
                <a:spcPts val="0"/>
              </a:spcBef>
              <a:spcAft>
                <a:spcPts val="0"/>
              </a:spcAft>
              <a:buSzPts val="1600"/>
              <a:buChar char="■"/>
              <a:defRPr sz="1600"/>
            </a:lvl6pPr>
            <a:lvl7pPr indent="-330176" lvl="6" marL="3200160" rtl="0">
              <a:spcBef>
                <a:spcPts val="0"/>
              </a:spcBef>
              <a:spcAft>
                <a:spcPts val="0"/>
              </a:spcAft>
              <a:buSzPts val="1600"/>
              <a:buChar char="●"/>
              <a:defRPr sz="1600"/>
            </a:lvl7pPr>
            <a:lvl8pPr indent="-330176" lvl="7" marL="3657326" rtl="0">
              <a:spcBef>
                <a:spcPts val="0"/>
              </a:spcBef>
              <a:spcAft>
                <a:spcPts val="0"/>
              </a:spcAft>
              <a:buSzPts val="1600"/>
              <a:buChar char="○"/>
              <a:defRPr sz="1600"/>
            </a:lvl8pPr>
            <a:lvl9pPr indent="-330176" lvl="8" marL="4114493" rtl="0">
              <a:spcBef>
                <a:spcPts val="0"/>
              </a:spcBef>
              <a:spcAft>
                <a:spcPts val="0"/>
              </a:spcAft>
              <a:buSzPts val="1600"/>
              <a:buChar char="■"/>
              <a:defRPr sz="1600"/>
            </a:lvl9pPr>
          </a:lstStyle>
          <a:p>
            <a:pPr lvl="0"/>
            <a:r>
              <a:rPr lang="en-US" smtClean="0"/>
              <a:t>Click to edit Master text styles</a:t>
            </a:r>
          </a:p>
        </p:txBody>
      </p:sp>
      <p:sp>
        <p:nvSpPr>
          <p:cNvPr id="1048605" name="Google Shape;42;p8"/>
          <p:cNvSpPr txBox="1">
            <a:spLocks noGrp="1"/>
          </p:cNvSpPr>
          <p:nvPr>
            <p:ph type="body" idx="2"/>
          </p:nvPr>
        </p:nvSpPr>
        <p:spPr>
          <a:xfrm>
            <a:off x="3392100" y="2082325"/>
            <a:ext cx="2359800" cy="2843400"/>
          </a:xfrm>
          <a:prstGeom prst="rect"/>
        </p:spPr>
        <p:txBody>
          <a:bodyPr anchor="t" anchorCtr="0" bIns="0" lIns="0" rIns="0" spcFirstLastPara="1" tIns="0" wrap="square">
            <a:noAutofit/>
          </a:bodyPr>
          <a:lstStyle>
            <a:lvl1pPr indent="-330176" lvl="0" marL="457166" rtl="0">
              <a:spcBef>
                <a:spcPts val="600"/>
              </a:spcBef>
              <a:spcAft>
                <a:spcPts val="0"/>
              </a:spcAft>
              <a:buSzPts val="1600"/>
              <a:buChar char="●"/>
              <a:defRPr sz="1600"/>
            </a:lvl1pPr>
            <a:lvl2pPr indent="-330176" lvl="1" marL="914333" rtl="0">
              <a:spcBef>
                <a:spcPts val="0"/>
              </a:spcBef>
              <a:spcAft>
                <a:spcPts val="0"/>
              </a:spcAft>
              <a:buSzPts val="1600"/>
              <a:buChar char="○"/>
              <a:defRPr sz="1600"/>
            </a:lvl2pPr>
            <a:lvl3pPr indent="-330176" lvl="2" marL="1371498" rtl="0">
              <a:spcBef>
                <a:spcPts val="0"/>
              </a:spcBef>
              <a:spcAft>
                <a:spcPts val="0"/>
              </a:spcAft>
              <a:buSzPts val="1600"/>
              <a:buChar char="■"/>
              <a:defRPr sz="1600"/>
            </a:lvl3pPr>
            <a:lvl4pPr indent="-330176" lvl="3" marL="1828664" rtl="0">
              <a:spcBef>
                <a:spcPts val="0"/>
              </a:spcBef>
              <a:spcAft>
                <a:spcPts val="0"/>
              </a:spcAft>
              <a:buSzPts val="1600"/>
              <a:buChar char="●"/>
              <a:defRPr sz="1600"/>
            </a:lvl4pPr>
            <a:lvl5pPr indent="-330176" lvl="4" marL="2285829" rtl="0">
              <a:spcBef>
                <a:spcPts val="0"/>
              </a:spcBef>
              <a:spcAft>
                <a:spcPts val="0"/>
              </a:spcAft>
              <a:buSzPts val="1600"/>
              <a:buChar char="○"/>
              <a:defRPr sz="1600"/>
            </a:lvl5pPr>
            <a:lvl6pPr indent="-330176" lvl="5" marL="2742995" rtl="0">
              <a:spcBef>
                <a:spcPts val="0"/>
              </a:spcBef>
              <a:spcAft>
                <a:spcPts val="0"/>
              </a:spcAft>
              <a:buSzPts val="1600"/>
              <a:buChar char="■"/>
              <a:defRPr sz="1600"/>
            </a:lvl6pPr>
            <a:lvl7pPr indent="-330176" lvl="6" marL="3200160" rtl="0">
              <a:spcBef>
                <a:spcPts val="0"/>
              </a:spcBef>
              <a:spcAft>
                <a:spcPts val="0"/>
              </a:spcAft>
              <a:buSzPts val="1600"/>
              <a:buChar char="●"/>
              <a:defRPr sz="1600"/>
            </a:lvl7pPr>
            <a:lvl8pPr indent="-330176" lvl="7" marL="3657326" rtl="0">
              <a:spcBef>
                <a:spcPts val="0"/>
              </a:spcBef>
              <a:spcAft>
                <a:spcPts val="0"/>
              </a:spcAft>
              <a:buSzPts val="1600"/>
              <a:buChar char="○"/>
              <a:defRPr sz="1600"/>
            </a:lvl8pPr>
            <a:lvl9pPr indent="-330176" lvl="8" marL="4114493" rtl="0">
              <a:spcBef>
                <a:spcPts val="0"/>
              </a:spcBef>
              <a:spcAft>
                <a:spcPts val="0"/>
              </a:spcAft>
              <a:buSzPts val="1600"/>
              <a:buChar char="■"/>
              <a:defRPr sz="1600"/>
            </a:lvl9pPr>
          </a:lstStyle>
          <a:p>
            <a:pPr lvl="0"/>
            <a:r>
              <a:rPr lang="en-US" smtClean="0"/>
              <a:t>Click to edit Master text styles</a:t>
            </a:r>
          </a:p>
        </p:txBody>
      </p:sp>
      <p:sp>
        <p:nvSpPr>
          <p:cNvPr id="1048606" name="Google Shape;43;p8"/>
          <p:cNvSpPr txBox="1">
            <a:spLocks noGrp="1"/>
          </p:cNvSpPr>
          <p:nvPr>
            <p:ph type="body" idx="3"/>
          </p:nvPr>
        </p:nvSpPr>
        <p:spPr>
          <a:xfrm>
            <a:off x="6326997" y="2082325"/>
            <a:ext cx="2359800" cy="2843400"/>
          </a:xfrm>
          <a:prstGeom prst="rect"/>
        </p:spPr>
        <p:txBody>
          <a:bodyPr anchor="t" anchorCtr="0" bIns="0" lIns="0" rIns="0" spcFirstLastPara="1" tIns="0" wrap="square">
            <a:noAutofit/>
          </a:bodyPr>
          <a:lstStyle>
            <a:lvl1pPr indent="-330176" lvl="0" marL="457166" rtl="0">
              <a:spcBef>
                <a:spcPts val="600"/>
              </a:spcBef>
              <a:spcAft>
                <a:spcPts val="0"/>
              </a:spcAft>
              <a:buSzPts val="1600"/>
              <a:buChar char="●"/>
              <a:defRPr sz="1600"/>
            </a:lvl1pPr>
            <a:lvl2pPr indent="-330176" lvl="1" marL="914333" rtl="0">
              <a:spcBef>
                <a:spcPts val="0"/>
              </a:spcBef>
              <a:spcAft>
                <a:spcPts val="0"/>
              </a:spcAft>
              <a:buSzPts val="1600"/>
              <a:buChar char="○"/>
              <a:defRPr sz="1600"/>
            </a:lvl2pPr>
            <a:lvl3pPr indent="-330176" lvl="2" marL="1371498" rtl="0">
              <a:spcBef>
                <a:spcPts val="0"/>
              </a:spcBef>
              <a:spcAft>
                <a:spcPts val="0"/>
              </a:spcAft>
              <a:buSzPts val="1600"/>
              <a:buChar char="■"/>
              <a:defRPr sz="1600"/>
            </a:lvl3pPr>
            <a:lvl4pPr indent="-330176" lvl="3" marL="1828664" rtl="0">
              <a:spcBef>
                <a:spcPts val="0"/>
              </a:spcBef>
              <a:spcAft>
                <a:spcPts val="0"/>
              </a:spcAft>
              <a:buSzPts val="1600"/>
              <a:buChar char="●"/>
              <a:defRPr sz="1600"/>
            </a:lvl4pPr>
            <a:lvl5pPr indent="-330176" lvl="4" marL="2285829" rtl="0">
              <a:spcBef>
                <a:spcPts val="0"/>
              </a:spcBef>
              <a:spcAft>
                <a:spcPts val="0"/>
              </a:spcAft>
              <a:buSzPts val="1600"/>
              <a:buChar char="○"/>
              <a:defRPr sz="1600"/>
            </a:lvl5pPr>
            <a:lvl6pPr indent="-330176" lvl="5" marL="2742995" rtl="0">
              <a:spcBef>
                <a:spcPts val="0"/>
              </a:spcBef>
              <a:spcAft>
                <a:spcPts val="0"/>
              </a:spcAft>
              <a:buSzPts val="1600"/>
              <a:buChar char="■"/>
              <a:defRPr sz="1600"/>
            </a:lvl6pPr>
            <a:lvl7pPr indent="-330176" lvl="6" marL="3200160" rtl="0">
              <a:spcBef>
                <a:spcPts val="0"/>
              </a:spcBef>
              <a:spcAft>
                <a:spcPts val="0"/>
              </a:spcAft>
              <a:buSzPts val="1600"/>
              <a:buChar char="●"/>
              <a:defRPr sz="1600"/>
            </a:lvl7pPr>
            <a:lvl8pPr indent="-330176" lvl="7" marL="3657326" rtl="0">
              <a:spcBef>
                <a:spcPts val="0"/>
              </a:spcBef>
              <a:spcAft>
                <a:spcPts val="0"/>
              </a:spcAft>
              <a:buSzPts val="1600"/>
              <a:buChar char="○"/>
              <a:defRPr sz="1600"/>
            </a:lvl8pPr>
            <a:lvl9pPr indent="-330176" lvl="8" marL="4114493" rtl="0">
              <a:spcBef>
                <a:spcPts val="0"/>
              </a:spcBef>
              <a:spcAft>
                <a:spcPts val="0"/>
              </a:spcAft>
              <a:buSzPts val="1600"/>
              <a:buChar char="■"/>
              <a:defRPr sz="1600"/>
            </a:lvl9pPr>
          </a:lstStyle>
          <a:p>
            <a:pPr lvl="0"/>
            <a:r>
              <a:rPr lang="en-US" smtClean="0"/>
              <a:t>Click to edit Master text styles</a:t>
            </a:r>
          </a:p>
        </p:txBody>
      </p:sp>
      <p:sp>
        <p:nvSpPr>
          <p:cNvPr id="1048607" name="Google Shape;44;p8"/>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smtClean="0"/>
              <a:t>‹#›</a:t>
            </a:fld>
            <a:endParaRPr dirty="0"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36" name="Shape 56"/>
        <p:cNvGrpSpPr/>
        <p:nvPr/>
      </p:nvGrpSpPr>
      <p:grpSpPr>
        <a:xfrm>
          <a:off x="0" y="0"/>
          <a:ext cx="0" cy="0"/>
          <a:chOff x="0" y="0"/>
          <a:chExt cx="0" cy="0"/>
        </a:xfrm>
      </p:grpSpPr>
      <p:pic>
        <p:nvPicPr>
          <p:cNvPr id="2097153" name="Google Shape;57;p12"/>
          <p:cNvPicPr preferRelativeResize="0">
            <a:picLocks/>
          </p:cNvPicPr>
          <p:nvPr/>
        </p:nvPicPr>
        <p:blipFill>
          <a:blip xmlns:r="http://schemas.openxmlformats.org/officeDocument/2006/relationships" r:embed="rId1">
            <a:alphaModFix/>
          </a:blip>
          <a:stretch>
            <a:fillRect/>
          </a:stretch>
        </p:blipFill>
        <p:spPr>
          <a:xfrm>
            <a:off x="5541173" y="2518285"/>
            <a:ext cx="3450425" cy="2472825"/>
          </a:xfrm>
          <a:prstGeom prst="rect"/>
          <a:noFill/>
          <a:ln>
            <a:noFill/>
          </a:ln>
        </p:spPr>
      </p:pic>
      <p:sp>
        <p:nvSpPr>
          <p:cNvPr id="1048583" name="Google Shape;58;p12"/>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smtClean="0"/>
              <a:t>‹#›</a:t>
            </a:fld>
            <a:endParaRPr dirty="0"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85" name="Shape 59"/>
        <p:cNvGrpSpPr/>
        <p:nvPr/>
      </p:nvGrpSpPr>
      <p:grpSpPr>
        <a:xfrm>
          <a:off x="0" y="0"/>
          <a:ext cx="0" cy="0"/>
          <a:chOff x="0" y="0"/>
          <a:chExt cx="0" cy="0"/>
        </a:xfrm>
      </p:grpSpPr>
      <p:sp>
        <p:nvSpPr>
          <p:cNvPr id="1048674" name="Google Shape;60;p13"/>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fld id="{00000000-1234-1234-1234-123412341234}" type="slidenum">
              <a:rPr lang="en" smtClean="0"/>
              <a:t>‹#›</a:t>
            </a:fld>
            <a:endParaRPr dirty="0"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4" name=""/>
        <p:cNvGrpSpPr/>
        <p:nvPr/>
      </p:nvGrpSpPr>
      <p:grpSpPr>
        <a:xfrm>
          <a:off x="0" y="0"/>
          <a:ext cx="0" cy="0"/>
          <a:chOff x="0" y="0"/>
          <a:chExt cx="0" cy="0"/>
        </a:xfrm>
      </p:grpSpPr>
      <p:sp>
        <p:nvSpPr>
          <p:cNvPr id="104876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dirty="0" lang="en-US"/>
          </a:p>
        </p:txBody>
      </p:sp>
      <p:sp>
        <p:nvSpPr>
          <p:cNvPr id="1048763" name="Subtitle 2"/>
          <p:cNvSpPr>
            <a:spLocks noGrp="1"/>
          </p:cNvSpPr>
          <p:nvPr>
            <p:ph type="subTitle" idx="1"/>
          </p:nvPr>
        </p:nvSpPr>
        <p:spPr>
          <a:xfrm>
            <a:off x="1143000" y="2701528"/>
            <a:ext cx="6858000" cy="1241822"/>
          </a:xfrm>
        </p:spPr>
        <p:txBody>
          <a:bodyPr/>
          <a:lstStyle>
            <a:lvl1pPr algn="ctr" indent="0" marL="0">
              <a:buNone/>
              <a:defRPr sz="1800"/>
            </a:lvl1pPr>
            <a:lvl2pPr algn="ctr" indent="0" marL="342875">
              <a:buNone/>
              <a:defRPr sz="1500"/>
            </a:lvl2pPr>
            <a:lvl3pPr algn="ctr" indent="0" marL="685749">
              <a:buNone/>
              <a:defRPr sz="1400"/>
            </a:lvl3pPr>
            <a:lvl4pPr algn="ctr" indent="0" marL="1028624">
              <a:buNone/>
              <a:defRPr sz="1200"/>
            </a:lvl4pPr>
            <a:lvl5pPr algn="ctr" indent="0" marL="1371498">
              <a:buNone/>
              <a:defRPr sz="1200"/>
            </a:lvl5pPr>
            <a:lvl6pPr algn="ctr" indent="0" marL="1714373">
              <a:buNone/>
              <a:defRPr sz="1200"/>
            </a:lvl6pPr>
            <a:lvl7pPr algn="ctr" indent="0" marL="2057246">
              <a:buNone/>
              <a:defRPr sz="1200"/>
            </a:lvl7pPr>
            <a:lvl8pPr algn="ctr" indent="0" marL="2400120">
              <a:buNone/>
              <a:defRPr sz="1200"/>
            </a:lvl8pPr>
            <a:lvl9pPr algn="ctr" indent="0" marL="2742995">
              <a:buNone/>
              <a:defRPr sz="1200"/>
            </a:lvl9pPr>
          </a:lstStyle>
          <a:p>
            <a:r>
              <a:rPr lang="en-US"/>
              <a:t>Click to edit Master subtitle style</a:t>
            </a:r>
            <a:endParaRPr dirty="0" lang="en-US"/>
          </a:p>
        </p:txBody>
      </p:sp>
      <p:sp>
        <p:nvSpPr>
          <p:cNvPr id="1048764" name="Date Placeholder 3"/>
          <p:cNvSpPr>
            <a:spLocks noGrp="1"/>
          </p:cNvSpPr>
          <p:nvPr>
            <p:ph type="dt" sz="half" idx="10"/>
          </p:nvPr>
        </p:nvSpPr>
        <p:spPr/>
        <p:txBody>
          <a:bodyPr/>
          <a:p>
            <a:fld id="{846CE7D5-CF57-46EF-B807-FDD0502418D4}" type="datetimeFigureOut">
              <a:rPr lang="en-US" smtClean="0"/>
              <a:t>6/16/2022</a:t>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p:bgPr>
    </p:bg>
    <p:spTree>
      <p:nvGrpSpPr>
        <p:cNvPr id="13" name="Shape 5"/>
        <p:cNvGrpSpPr/>
        <p:nvPr/>
      </p:nvGrpSpPr>
      <p:grpSpPr>
        <a:xfrm>
          <a:off x="0" y="0"/>
          <a:ext cx="0" cy="0"/>
          <a:chOff x="0" y="0"/>
          <a:chExt cx="0" cy="0"/>
        </a:xfrm>
      </p:grpSpPr>
      <p:sp>
        <p:nvSpPr>
          <p:cNvPr id="1048576" name="Google Shape;6;p1"/>
          <p:cNvSpPr txBox="1">
            <a:spLocks noGrp="1"/>
          </p:cNvSpPr>
          <p:nvPr>
            <p:ph type="title"/>
          </p:nvPr>
        </p:nvSpPr>
        <p:spPr>
          <a:xfrm>
            <a:off x="457200" y="1044175"/>
            <a:ext cx="6300300" cy="857400"/>
          </a:xfrm>
          <a:prstGeom prst="rect"/>
          <a:noFill/>
          <a:ln>
            <a:noFill/>
          </a:ln>
        </p:spPr>
        <p:txBody>
          <a:bodyPr anchor="b" anchorCtr="0" bIns="0" lIns="0" rIns="0" spcFirstLastPara="1" tIns="0" wrap="square">
            <a:noAutofit/>
          </a:bodyPr>
          <a:lstStyle>
            <a:lvl1pPr lvl="0">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9pPr>
          </a:lstStyle>
          <a:p/>
        </p:txBody>
      </p:sp>
      <p:sp>
        <p:nvSpPr>
          <p:cNvPr id="1048577" name="Google Shape;7;p1"/>
          <p:cNvSpPr txBox="1">
            <a:spLocks noGrp="1"/>
          </p:cNvSpPr>
          <p:nvPr>
            <p:ph type="body" idx="1"/>
          </p:nvPr>
        </p:nvSpPr>
        <p:spPr>
          <a:xfrm>
            <a:off x="457200" y="2038350"/>
            <a:ext cx="4929300" cy="1862700"/>
          </a:xfrm>
          <a:prstGeom prst="rect"/>
          <a:noFill/>
          <a:ln>
            <a:noFill/>
          </a:ln>
        </p:spPr>
        <p:txBody>
          <a:bodyPr anchor="t" anchorCtr="0" bIns="0" lIns="0" rIns="0" spcFirstLastPara="1" tIns="0" wrap="square">
            <a:noAutofit/>
          </a:bodyPr>
          <a:lstStyle>
            <a:lvl1pPr indent="-368300" lvl="0" marL="4572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indent="-368300" lvl="1" marL="9144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indent="-368300" lvl="2" marL="13716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indent="-368300" lvl="3" marL="18288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indent="-368300" lvl="4" marL="22860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indent="-368300" lvl="5" marL="27432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indent="-368300" lvl="6" marL="32004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indent="-368300" lvl="7" marL="36576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indent="-368300" lvl="8" marL="41148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p:txBody>
      </p:sp>
      <p:sp>
        <p:nvSpPr>
          <p:cNvPr id="1048578" name="Google Shape;8;p1"/>
          <p:cNvSpPr txBox="1">
            <a:spLocks noGrp="1"/>
          </p:cNvSpPr>
          <p:nvPr>
            <p:ph type="sldNum" idx="12"/>
          </p:nvPr>
        </p:nvSpPr>
        <p:spPr>
          <a:xfrm>
            <a:off x="8480584" y="4749851"/>
            <a:ext cx="548700" cy="393600"/>
          </a:xfrm>
          <a:prstGeom prst="rect"/>
          <a:noFill/>
          <a:ln>
            <a:noFill/>
          </a:ln>
        </p:spPr>
        <p:txBody>
          <a:bodyPr anchor="ctr" anchorCtr="0" bIns="0" lIns="0" rIns="0" spcFirstLastPara="1" tIns="0" wrap="square">
            <a:noAutofit/>
          </a:bodyPr>
          <a:lstStyle>
            <a:lvl1pPr algn="r" lvl="0">
              <a:buNone/>
              <a:defRPr sz="1300">
                <a:solidFill>
                  <a:schemeClr val="dk2"/>
                </a:solidFill>
                <a:latin typeface="Poppins"/>
                <a:ea typeface="Poppins"/>
                <a:cs typeface="Poppins"/>
                <a:sym typeface="Poppins"/>
              </a:defRPr>
            </a:lvl1pPr>
            <a:lvl2pPr algn="r" lvl="1">
              <a:buNone/>
              <a:defRPr sz="1300">
                <a:solidFill>
                  <a:schemeClr val="dk2"/>
                </a:solidFill>
                <a:latin typeface="Poppins"/>
                <a:ea typeface="Poppins"/>
                <a:cs typeface="Poppins"/>
                <a:sym typeface="Poppins"/>
              </a:defRPr>
            </a:lvl2pPr>
            <a:lvl3pPr algn="r" lvl="2">
              <a:buNone/>
              <a:defRPr sz="1300">
                <a:solidFill>
                  <a:schemeClr val="dk2"/>
                </a:solidFill>
                <a:latin typeface="Poppins"/>
                <a:ea typeface="Poppins"/>
                <a:cs typeface="Poppins"/>
                <a:sym typeface="Poppins"/>
              </a:defRPr>
            </a:lvl3pPr>
            <a:lvl4pPr algn="r" lvl="3">
              <a:buNone/>
              <a:defRPr sz="1300">
                <a:solidFill>
                  <a:schemeClr val="dk2"/>
                </a:solidFill>
                <a:latin typeface="Poppins"/>
                <a:ea typeface="Poppins"/>
                <a:cs typeface="Poppins"/>
                <a:sym typeface="Poppins"/>
              </a:defRPr>
            </a:lvl4pPr>
            <a:lvl5pPr algn="r" lvl="4">
              <a:buNone/>
              <a:defRPr sz="1300">
                <a:solidFill>
                  <a:schemeClr val="dk2"/>
                </a:solidFill>
                <a:latin typeface="Poppins"/>
                <a:ea typeface="Poppins"/>
                <a:cs typeface="Poppins"/>
                <a:sym typeface="Poppins"/>
              </a:defRPr>
            </a:lvl5pPr>
            <a:lvl6pPr algn="r" lvl="5">
              <a:buNone/>
              <a:defRPr sz="1300">
                <a:solidFill>
                  <a:schemeClr val="dk2"/>
                </a:solidFill>
                <a:latin typeface="Poppins"/>
                <a:ea typeface="Poppins"/>
                <a:cs typeface="Poppins"/>
                <a:sym typeface="Poppins"/>
              </a:defRPr>
            </a:lvl6pPr>
            <a:lvl7pPr algn="r" lvl="6">
              <a:buNone/>
              <a:defRPr sz="1300">
                <a:solidFill>
                  <a:schemeClr val="dk2"/>
                </a:solidFill>
                <a:latin typeface="Poppins"/>
                <a:ea typeface="Poppins"/>
                <a:cs typeface="Poppins"/>
                <a:sym typeface="Poppins"/>
              </a:defRPr>
            </a:lvl7pPr>
            <a:lvl8pPr algn="r" lvl="7">
              <a:buNone/>
              <a:defRPr sz="1300">
                <a:solidFill>
                  <a:schemeClr val="dk2"/>
                </a:solidFill>
                <a:latin typeface="Poppins"/>
                <a:ea typeface="Poppins"/>
                <a:cs typeface="Poppins"/>
                <a:sym typeface="Poppins"/>
              </a:defRPr>
            </a:lvl8pPr>
            <a:lvl9pPr algn="r" lvl="8">
              <a:buNone/>
              <a:defRPr sz="1300">
                <a:solidFill>
                  <a:schemeClr val="dk2"/>
                </a:solidFill>
                <a:latin typeface="Poppins"/>
                <a:ea typeface="Poppins"/>
                <a:cs typeface="Poppins"/>
                <a:sym typeface="Poppins"/>
              </a:defRPr>
            </a:lvl9pPr>
          </a:lstStyle>
          <a:p>
            <a:fld id="{00000000-1234-1234-1234-123412341234}" type="slidenum">
              <a:rPr lang="en" smtClean="0"/>
              <a:t>‹#›</a:t>
            </a:fld>
            <a:endParaRPr dirty="0" lang="en"/>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transition>
    <p:fade thruBlk="1"/>
  </p:transition>
  <p:hf dt="0" ftr="0" hdr="0" sldNum="1"/>
  <p:txStyles>
    <p:titleStyle>
      <a:defPPr algn="l" lvl="0" marR="0" rtl="0">
        <a:lnSpc>
          <a:spcPct val="100000"/>
        </a:lnSpc>
        <a:spcBef>
          <a:spcPts val="0"/>
        </a:spcBef>
        <a:spcAft>
          <a:spcPts val="0"/>
        </a:spcAft>
      </a:defPPr>
      <a:lvl1pPr algn="l" eaLnBrk="1" hangingPunct="1"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eaLnBrk="1" hangingPunct="1"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eaLnBrk="1" hangingPunct="1"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eaLnBrk="1" hangingPunct="1"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eaLnBrk="1" hangingPunct="1"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eaLnBrk="1" hangingPunct="1"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eaLnBrk="1" hangingPunct="1"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eaLnBrk="1" hangingPunct="1"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eaLnBrk="1" hangingPunct="1"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eaLnBrk="1" hangingPunct="1"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eaLnBrk="1" hangingPunct="1"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eaLnBrk="1" hangingPunct="1"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eaLnBrk="1" hangingPunct="1"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eaLnBrk="1" hangingPunct="1"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eaLnBrk="1" hangingPunct="1"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eaLnBrk="1" hangingPunct="1"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eaLnBrk="1" hangingPunct="1"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eaLnBrk="1" hangingPunct="1"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eaLnBrk="1" hangingPunct="1"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eaLnBrk="1" hangingPunct="1"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eaLnBrk="1" hangingPunct="1"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eaLnBrk="1" hangingPunct="1"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eaLnBrk="1" hangingPunct="1"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eaLnBrk="1" hangingPunct="1"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eaLnBrk="1" hangingPunct="1"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eaLnBrk="1" hangingPunct="1"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eaLnBrk="1" hangingPunct="1"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28" name="Title Placeholder 1"/>
          <p:cNvSpPr>
            <a:spLocks noGrp="1"/>
          </p:cNvSpPr>
          <p:nvPr>
            <p:ph type="title"/>
          </p:nvPr>
        </p:nvSpPr>
        <p:spPr>
          <a:xfrm>
            <a:off x="628650" y="273844"/>
            <a:ext cx="7886700" cy="994172"/>
          </a:xfrm>
          <a:prstGeom prst="rect"/>
        </p:spPr>
        <p:txBody>
          <a:bodyPr anchor="ctr" bIns="34289" lIns="68576" rIns="68576" rtlCol="0" tIns="34289" vert="horz">
            <a:normAutofit/>
          </a:bodyPr>
          <a:p>
            <a:r>
              <a:rPr lang="en-US"/>
              <a:t>Click to edit Master title style</a:t>
            </a:r>
            <a:endParaRPr dirty="0" lang="en-US"/>
          </a:p>
        </p:txBody>
      </p:sp>
      <p:sp>
        <p:nvSpPr>
          <p:cNvPr id="1048629" name="Text Placeholder 2"/>
          <p:cNvSpPr>
            <a:spLocks noGrp="1"/>
          </p:cNvSpPr>
          <p:nvPr>
            <p:ph type="body" idx="1"/>
          </p:nvPr>
        </p:nvSpPr>
        <p:spPr>
          <a:xfrm>
            <a:off x="628650" y="1369219"/>
            <a:ext cx="7886700" cy="3263504"/>
          </a:xfrm>
          <a:prstGeom prst="rect"/>
        </p:spPr>
        <p:txBody>
          <a:bodyPr bIns="34289" lIns="68576" rIns="68576" rtlCol="0" tIns="34289"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2"/>
          </p:nvPr>
        </p:nvSpPr>
        <p:spPr>
          <a:xfrm>
            <a:off x="628650" y="4767264"/>
            <a:ext cx="2057400" cy="273844"/>
          </a:xfrm>
          <a:prstGeom prst="rect"/>
        </p:spPr>
        <p:txBody>
          <a:bodyPr anchor="ctr" bIns="34289" lIns="68576" rIns="68576" rtlCol="0" tIns="34289" vert="horz"/>
          <a:lstStyle>
            <a:lvl1pPr algn="l">
              <a:defRPr sz="900">
                <a:solidFill>
                  <a:schemeClr val="tx1">
                    <a:tint val="75000"/>
                  </a:schemeClr>
                </a:solidFill>
              </a:defRPr>
            </a:lvl1pPr>
          </a:lstStyle>
          <a:p>
            <a:fld id="{846CE7D5-CF57-46EF-B807-FDD0502418D4}" type="datetimeFigureOut">
              <a:rPr lang="en-US" smtClean="0"/>
              <a:t>6/16/2022</a:t>
            </a:fld>
            <a:endParaRPr lang="en-US"/>
          </a:p>
        </p:txBody>
      </p:sp>
      <p:sp>
        <p:nvSpPr>
          <p:cNvPr id="1048631" name="Footer Placeholder 4"/>
          <p:cNvSpPr>
            <a:spLocks noGrp="1"/>
          </p:cNvSpPr>
          <p:nvPr>
            <p:ph type="ftr" sz="quarter" idx="3"/>
          </p:nvPr>
        </p:nvSpPr>
        <p:spPr>
          <a:xfrm>
            <a:off x="3028950" y="4767264"/>
            <a:ext cx="3086100" cy="273844"/>
          </a:xfrm>
          <a:prstGeom prst="rect"/>
        </p:spPr>
        <p:txBody>
          <a:bodyPr anchor="ctr" bIns="34289" lIns="68576" rIns="68576" rtlCol="0" tIns="34289" vert="horz"/>
          <a:lstStyle>
            <a:lvl1pPr algn="ctr">
              <a:defRPr sz="900">
                <a:solidFill>
                  <a:schemeClr val="tx1">
                    <a:tint val="75000"/>
                  </a:schemeClr>
                </a:solidFill>
              </a:defRPr>
            </a:lvl1pPr>
          </a:lstStyle>
          <a:p>
            <a:endParaRPr lang="en-US"/>
          </a:p>
        </p:txBody>
      </p:sp>
      <p:sp>
        <p:nvSpPr>
          <p:cNvPr id="1048632" name="Slide Number Placeholder 5"/>
          <p:cNvSpPr>
            <a:spLocks noGrp="1"/>
          </p:cNvSpPr>
          <p:nvPr>
            <p:ph type="sldNum" sz="quarter" idx="4"/>
          </p:nvPr>
        </p:nvSpPr>
        <p:spPr>
          <a:xfrm>
            <a:off x="6457950" y="4767264"/>
            <a:ext cx="2057400" cy="273844"/>
          </a:xfrm>
          <a:prstGeom prst="rect"/>
        </p:spPr>
        <p:txBody>
          <a:bodyPr anchor="ctr" bIns="34289" lIns="68576" rIns="68576" rtlCol="0" tIns="34289" vert="horz"/>
          <a:lstStyle>
            <a:lvl1pPr algn="r">
              <a:defRPr sz="900">
                <a:solidFill>
                  <a:schemeClr val="tx1">
                    <a:tint val="75000"/>
                  </a:schemeClr>
                </a:solidFill>
              </a:defRPr>
            </a:lvl1pPr>
          </a:lstStyle>
          <a:p>
            <a:fld id="{330EA680-D336-4FF7-8B7A-9848BB0A1C32}"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685749" eaLnBrk="1" hangingPunct="1" latinLnBrk="0" rtl="0">
        <a:lnSpc>
          <a:spcPct val="90000"/>
        </a:lnSpc>
        <a:spcBef>
          <a:spcPct val="0"/>
        </a:spcBef>
        <a:buNone/>
        <a:defRPr sz="3300" kern="1200">
          <a:solidFill>
            <a:schemeClr val="tx1"/>
          </a:solidFill>
          <a:latin typeface="+mj-lt"/>
          <a:ea typeface="+mj-ea"/>
          <a:cs typeface="+mj-cs"/>
        </a:defRPr>
      </a:lvl1pPr>
    </p:titleStyle>
    <p:bodyStyle>
      <a:lvl1pPr algn="l" defTabSz="685749" eaLnBrk="1" hangingPunct="1" indent="-171438" latinLnBrk="0" marL="171438" rtl="0">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algn="l" defTabSz="685749" eaLnBrk="1" hangingPunct="1" indent="-171438" latinLnBrk="0" marL="514313" rtl="0">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algn="l" defTabSz="685749" eaLnBrk="1" hangingPunct="1" indent="-171438" latinLnBrk="0" marL="857186"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algn="l" defTabSz="685749" eaLnBrk="1" hangingPunct="1" indent="-171438" latinLnBrk="0" marL="1200060" rtl="0">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algn="l" defTabSz="685749" eaLnBrk="1" hangingPunct="1" indent="-171438" latinLnBrk="0" marL="1542935" rtl="0">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algn="l" defTabSz="685749" eaLnBrk="1" hangingPunct="1" indent="-171438" latinLnBrk="0" marL="1885809" rtl="0">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algn="l" defTabSz="685749" eaLnBrk="1" hangingPunct="1" indent="-171438" latinLnBrk="0" marL="2228684" rtl="0">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algn="l" defTabSz="685749" eaLnBrk="1" hangingPunct="1" indent="-171438" latinLnBrk="0" marL="2571558" rtl="0">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algn="l" defTabSz="685749" eaLnBrk="1" hangingPunct="1" indent="-171438" latinLnBrk="0" marL="2914433" rtl="0">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685749" eaLnBrk="1" hangingPunct="1" latinLnBrk="0" marL="0" rtl="0">
        <a:defRPr sz="1400" kern="1200">
          <a:solidFill>
            <a:schemeClr val="tx1"/>
          </a:solidFill>
          <a:latin typeface="+mn-lt"/>
          <a:ea typeface="+mn-ea"/>
          <a:cs typeface="+mn-cs"/>
        </a:defRPr>
      </a:lvl1pPr>
      <a:lvl2pPr algn="l" defTabSz="685749" eaLnBrk="1" hangingPunct="1" latinLnBrk="0" marL="342875" rtl="0">
        <a:defRPr sz="1400" kern="1200">
          <a:solidFill>
            <a:schemeClr val="tx1"/>
          </a:solidFill>
          <a:latin typeface="+mn-lt"/>
          <a:ea typeface="+mn-ea"/>
          <a:cs typeface="+mn-cs"/>
        </a:defRPr>
      </a:lvl2pPr>
      <a:lvl3pPr algn="l" defTabSz="685749" eaLnBrk="1" hangingPunct="1" latinLnBrk="0" marL="685749" rtl="0">
        <a:defRPr sz="1400" kern="1200">
          <a:solidFill>
            <a:schemeClr val="tx1"/>
          </a:solidFill>
          <a:latin typeface="+mn-lt"/>
          <a:ea typeface="+mn-ea"/>
          <a:cs typeface="+mn-cs"/>
        </a:defRPr>
      </a:lvl3pPr>
      <a:lvl4pPr algn="l" defTabSz="685749" eaLnBrk="1" hangingPunct="1" latinLnBrk="0" marL="1028624" rtl="0">
        <a:defRPr sz="1400" kern="1200">
          <a:solidFill>
            <a:schemeClr val="tx1"/>
          </a:solidFill>
          <a:latin typeface="+mn-lt"/>
          <a:ea typeface="+mn-ea"/>
          <a:cs typeface="+mn-cs"/>
        </a:defRPr>
      </a:lvl4pPr>
      <a:lvl5pPr algn="l" defTabSz="685749" eaLnBrk="1" hangingPunct="1" latinLnBrk="0" marL="1371498" rtl="0">
        <a:defRPr sz="1400" kern="1200">
          <a:solidFill>
            <a:schemeClr val="tx1"/>
          </a:solidFill>
          <a:latin typeface="+mn-lt"/>
          <a:ea typeface="+mn-ea"/>
          <a:cs typeface="+mn-cs"/>
        </a:defRPr>
      </a:lvl5pPr>
      <a:lvl6pPr algn="l" defTabSz="685749" eaLnBrk="1" hangingPunct="1" latinLnBrk="0" marL="1714373" rtl="0">
        <a:defRPr sz="1400" kern="1200">
          <a:solidFill>
            <a:schemeClr val="tx1"/>
          </a:solidFill>
          <a:latin typeface="+mn-lt"/>
          <a:ea typeface="+mn-ea"/>
          <a:cs typeface="+mn-cs"/>
        </a:defRPr>
      </a:lvl6pPr>
      <a:lvl7pPr algn="l" defTabSz="685749" eaLnBrk="1" hangingPunct="1" latinLnBrk="0" marL="2057246" rtl="0">
        <a:defRPr sz="1400" kern="1200">
          <a:solidFill>
            <a:schemeClr val="tx1"/>
          </a:solidFill>
          <a:latin typeface="+mn-lt"/>
          <a:ea typeface="+mn-ea"/>
          <a:cs typeface="+mn-cs"/>
        </a:defRPr>
      </a:lvl7pPr>
      <a:lvl8pPr algn="l" defTabSz="685749" eaLnBrk="1" hangingPunct="1" latinLnBrk="0" marL="2400120" rtl="0">
        <a:defRPr sz="1400" kern="1200">
          <a:solidFill>
            <a:schemeClr val="tx1"/>
          </a:solidFill>
          <a:latin typeface="+mn-lt"/>
          <a:ea typeface="+mn-ea"/>
          <a:cs typeface="+mn-cs"/>
        </a:defRPr>
      </a:lvl8pPr>
      <a:lvl9pPr algn="l" defTabSz="685749" eaLnBrk="1" hangingPunct="1" latinLnBrk="0" marL="2742995" rtl="0">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slideLayout" Target="../slideLayouts/slideLayout6.xml"/><Relationship Id="rId5"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image" Target="../media/image17.png"/><Relationship Id="rId4"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hyperlink" Target="http://www.bgstar.com/web/ibgstar" TargetMode="External"/><Relationship Id="rId2" Type="http://schemas.openxmlformats.org/officeDocument/2006/relationships/hyperlink" Target="http://en.wikipedia.org/wiki/Ensemble_average" TargetMode="External"/><Relationship Id="rId3" Type="http://schemas.openxmlformats.org/officeDocument/2006/relationships/hyperlink" Target="http://en.wikipedia.org/wiki/Bluetooth" TargetMode="External"/><Relationship Id="rId4"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4.png"/><Relationship Id="rId3"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Shape 64"/>
        <p:cNvGrpSpPr/>
        <p:nvPr/>
      </p:nvGrpSpPr>
      <p:grpSpPr>
        <a:xfrm>
          <a:off x="0" y="0"/>
          <a:ext cx="0" cy="0"/>
          <a:chOff x="0" y="0"/>
          <a:chExt cx="0" cy="0"/>
        </a:xfrm>
      </p:grpSpPr>
      <p:sp>
        <p:nvSpPr>
          <p:cNvPr id="1048580" name="Google Shape;65;p14"/>
          <p:cNvSpPr txBox="1">
            <a:spLocks noGrp="1"/>
          </p:cNvSpPr>
          <p:nvPr>
            <p:ph type="ctrTitle"/>
          </p:nvPr>
        </p:nvSpPr>
        <p:spPr>
          <a:xfrm>
            <a:off x="685800" y="696425"/>
            <a:ext cx="5391000" cy="2930400"/>
          </a:xfrm>
          <a:prstGeom prst="rect"/>
        </p:spPr>
        <p:txBody>
          <a:bodyPr anchor="t" anchorCtr="0" bIns="0" lIns="0" rIns="0" spcFirstLastPara="1" tIns="0" wrap="square">
            <a:noAutofit/>
          </a:bodyPr>
          <a:p>
            <a:r>
              <a:rPr dirty="0" sz="4800" lang="en" smtClean="0">
                <a:solidFill>
                  <a:schemeClr val="accent6">
                    <a:lumMod val="75000"/>
                  </a:schemeClr>
                </a:solidFill>
              </a:rPr>
              <a:t>Android based smart heart </a:t>
            </a:r>
            <a:br>
              <a:rPr dirty="0" sz="4800" lang="en" smtClean="0">
                <a:solidFill>
                  <a:schemeClr val="accent6">
                    <a:lumMod val="75000"/>
                  </a:schemeClr>
                </a:solidFill>
              </a:rPr>
            </a:br>
            <a:r>
              <a:rPr dirty="0" sz="4800" lang="en" smtClean="0">
                <a:solidFill>
                  <a:schemeClr val="accent6">
                    <a:lumMod val="75000"/>
                  </a:schemeClr>
                </a:solidFill>
              </a:rPr>
              <a:t>monitoring system</a:t>
            </a:r>
            <a:endParaRPr sz="4800">
              <a:solidFill>
                <a:schemeClr val="accent6">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cxnSp>
        <p:nvCxnSpPr>
          <p:cNvPr id="3145732" name="Straight Connector 29"/>
          <p:cNvCxnSpPr>
            <a:cxnSpLocks noChangeAspect="1" noMove="1" noResize="1" noRot="1" noGrp="1" noAdjustHandles="1" noEditPoints="1" noChangeArrowheads="1" noChangeShapeType="1"/>
          </p:cNvCxnSpPr>
          <p:nvPr/>
        </p:nvCxnSpPr>
        <p:spPr>
          <a:xfrm>
            <a:off x="1813335" y="2646407"/>
            <a:ext cx="6477804" cy="0"/>
          </a:xfrm>
          <a:prstGeom prst="line"/>
          <a:ln w="31750"/>
        </p:spPr>
        <p:style>
          <a:lnRef idx="3">
            <a:schemeClr val="accent1"/>
          </a:lnRef>
          <a:fillRef idx="0">
            <a:schemeClr val="accent1"/>
          </a:fillRef>
          <a:effectRef idx="2">
            <a:schemeClr val="accent1"/>
          </a:effectRef>
          <a:fontRef idx="minor">
            <a:schemeClr val="tx1"/>
          </a:fontRef>
        </p:style>
      </p:cxnSp>
      <p:sp>
        <p:nvSpPr>
          <p:cNvPr id="1048654" name="Rectangle 30"/>
          <p:cNvSpPr>
            <a:spLocks noChangeAspect="1" noMove="1" noResize="1" noRot="1" noGrp="1" noAdjustHandles="1" noEditPoints="1" noChangeArrowheads="1" noChangeShapeType="1" noTextEdit="1"/>
          </p:cNvSpPr>
          <p:nvPr/>
        </p:nvSpPr>
        <p:spPr bwMode="white">
          <a:xfrm>
            <a:off x="2" y="0"/>
            <a:ext cx="9143771"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55" name="Title 1"/>
          <p:cNvSpPr>
            <a:spLocks noGrp="1"/>
          </p:cNvSpPr>
          <p:nvPr/>
        </p:nvSpPr>
        <p:spPr>
          <a:xfrm>
            <a:off x="494476" y="1106227"/>
            <a:ext cx="2117939" cy="1401570"/>
          </a:xfrm>
          <a:prstGeom prst="rect"/>
        </p:spPr>
        <p:txBody>
          <a:bodyPr anchor="b" bIns="0" lIns="68580" rIns="68580" rtlCol="0" tIns="34290" vert="horz">
            <a:normAutofit/>
          </a:bodyPr>
          <a:lst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a:lstStyle>
          <a:p>
            <a:r>
              <a:rPr dirty="0" sz="2700" lang="en-US"/>
              <a:t>Block diagram</a:t>
            </a:r>
          </a:p>
        </p:txBody>
      </p:sp>
      <p:cxnSp>
        <p:nvCxnSpPr>
          <p:cNvPr id="3145733" name="Straight Connector 33"/>
          <p:cNvCxnSpPr>
            <a:cxnSpLocks noChangeAspect="1" noMove="1" noResize="1" noRot="1" noGrp="1" noAdjustHandles="1" noEditPoints="1" noChangeArrowheads="1" noChangeShapeType="1"/>
          </p:cNvCxnSpPr>
          <p:nvPr/>
        </p:nvCxnSpPr>
        <p:spPr>
          <a:xfrm>
            <a:off x="494476" y="2646407"/>
            <a:ext cx="2117939" cy="0"/>
          </a:xfrm>
          <a:prstGeom prst="line"/>
          <a:ln w="31750"/>
        </p:spPr>
        <p:style>
          <a:lnRef idx="3">
            <a:schemeClr val="accent1"/>
          </a:lnRef>
          <a:fillRef idx="0">
            <a:schemeClr val="accent1"/>
          </a:fillRef>
          <a:effectRef idx="2">
            <a:schemeClr val="accent1"/>
          </a:effectRef>
          <a:fontRef idx="minor">
            <a:schemeClr val="tx1"/>
          </a:fontRef>
        </p:style>
      </p:cxnSp>
      <p:grpSp>
        <p:nvGrpSpPr>
          <p:cNvPr id="76" name="Group 34"/>
          <p:cNvGrpSpPr>
            <a:grpSpLocks noMove="1" noResize="1" noRot="1" noGrp="1" noChangeAspect="1"/>
          </p:cNvGrpSpPr>
          <p:nvPr/>
        </p:nvGrpSpPr>
        <p:grpSpPr>
          <a:xfrm>
            <a:off x="2984542" y="361629"/>
            <a:ext cx="5670086" cy="3861826"/>
            <a:chOff x="3979389" y="482171"/>
            <a:chExt cx="7560115" cy="5181928"/>
          </a:xfrm>
        </p:grpSpPr>
        <p:sp>
          <p:nvSpPr>
            <p:cNvPr id="1048656" name="Rectangle 38"/>
            <p:cNvSpPr/>
            <p:nvPr/>
          </p:nvSpPr>
          <p:spPr>
            <a:xfrm>
              <a:off x="3979389" y="482171"/>
              <a:ext cx="7560115" cy="5181928"/>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57" name="Rectangle 39"/>
            <p:cNvSpPr/>
            <p:nvPr/>
          </p:nvSpPr>
          <p:spPr>
            <a:xfrm>
              <a:off x="4292448" y="814613"/>
              <a:ext cx="6928279" cy="4494927"/>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pic>
        <p:nvPicPr>
          <p:cNvPr id="2097163" name="Picture 35" descr="Diagram, schematic  Description automatically generated"/>
          <p:cNvPicPr>
            <a:picLocks noChangeAspect="1"/>
          </p:cNvPicPr>
          <p:nvPr/>
        </p:nvPicPr>
        <p:blipFill rotWithShape="1">
          <a:blip xmlns:r="http://schemas.openxmlformats.org/officeDocument/2006/relationships" r:embed="rId1"/>
          <a:srcRect r="8588"/>
          <a:stretch>
            <a:fillRect/>
          </a:stretch>
        </p:blipFill>
        <p:spPr>
          <a:xfrm>
            <a:off x="3463781" y="837259"/>
            <a:ext cx="4712189" cy="2899629"/>
          </a:xfrm>
          <a:prstGeom prst="rect"/>
        </p:spPr>
      </p:pic>
      <p:cxnSp>
        <p:nvCxnSpPr>
          <p:cNvPr id="3145734" name="Straight Connector 14"/>
          <p:cNvCxnSpPr>
            <a:cxnSpLocks noChangeAspect="1" noMove="1" noResize="1" noRot="1" noGrp="1" noAdjustHandles="1" noEditPoints="1" noChangeArrowheads="1" noChangeShapeType="1"/>
          </p:cNvCxnSpPr>
          <p:nvPr/>
        </p:nvCxnSpPr>
        <p:spPr>
          <a:xfrm>
            <a:off x="1813335" y="2646407"/>
            <a:ext cx="6477804" cy="0"/>
          </a:xfrm>
          <a:prstGeom prst="line"/>
          <a:ln w="31750"/>
        </p:spPr>
        <p:style>
          <a:lnRef idx="3">
            <a:schemeClr val="accent1"/>
          </a:lnRef>
          <a:fillRef idx="0">
            <a:schemeClr val="accent1"/>
          </a:fillRef>
          <a:effectRef idx="2">
            <a:schemeClr val="accent1"/>
          </a:effectRef>
          <a:fontRef idx="minor">
            <a:schemeClr val="tx1"/>
          </a:fontRef>
        </p:style>
      </p:cxnSp>
      <p:sp>
        <p:nvSpPr>
          <p:cNvPr id="1048658" name="Rectangle 15"/>
          <p:cNvSpPr>
            <a:spLocks noChangeAspect="1" noMove="1" noResize="1" noRot="1" noGrp="1" noAdjustHandles="1" noEditPoints="1" noChangeArrowheads="1" noChangeShapeType="1" noTextEdit="1"/>
          </p:cNvSpPr>
          <p:nvPr/>
        </p:nvSpPr>
        <p:spPr bwMode="white">
          <a:xfrm>
            <a:off x="2" y="0"/>
            <a:ext cx="9143771"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59" name="Title 1"/>
          <p:cNvSpPr>
            <a:spLocks noGrp="1"/>
          </p:cNvSpPr>
          <p:nvPr/>
        </p:nvSpPr>
        <p:spPr>
          <a:xfrm>
            <a:off x="494476" y="1106227"/>
            <a:ext cx="2117939" cy="1401570"/>
          </a:xfrm>
          <a:prstGeom prst="rect"/>
        </p:spPr>
        <p:txBody>
          <a:bodyPr anchor="b" bIns="0" lIns="68580" rIns="68580" rtlCol="0" tIns="34290" vert="horz">
            <a:normAutofit/>
          </a:bodyPr>
          <a:lst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a:lstStyle>
          <a:p>
            <a:r>
              <a:rPr dirty="0" sz="2700" lang="en-US"/>
              <a:t>Block diagram</a:t>
            </a:r>
          </a:p>
        </p:txBody>
      </p:sp>
      <p:cxnSp>
        <p:nvCxnSpPr>
          <p:cNvPr id="3145735" name="Straight Connector 18"/>
          <p:cNvCxnSpPr>
            <a:cxnSpLocks noChangeAspect="1" noMove="1" noResize="1" noRot="1" noGrp="1" noAdjustHandles="1" noEditPoints="1" noChangeArrowheads="1" noChangeShapeType="1"/>
          </p:cNvCxnSpPr>
          <p:nvPr/>
        </p:nvCxnSpPr>
        <p:spPr>
          <a:xfrm>
            <a:off x="494476" y="2646407"/>
            <a:ext cx="2117939" cy="0"/>
          </a:xfrm>
          <a:prstGeom prst="line"/>
          <a:ln w="31750"/>
        </p:spPr>
        <p:style>
          <a:lnRef idx="3">
            <a:schemeClr val="accent1"/>
          </a:lnRef>
          <a:fillRef idx="0">
            <a:schemeClr val="accent1"/>
          </a:fillRef>
          <a:effectRef idx="2">
            <a:schemeClr val="accent1"/>
          </a:effectRef>
          <a:fontRef idx="minor">
            <a:schemeClr val="tx1"/>
          </a:fontRef>
        </p:style>
      </p:cxnSp>
      <p:grpSp>
        <p:nvGrpSpPr>
          <p:cNvPr id="77" name="Group 19"/>
          <p:cNvGrpSpPr>
            <a:grpSpLocks noMove="1" noResize="1" noRot="1" noGrp="1" noChangeAspect="1"/>
          </p:cNvGrpSpPr>
          <p:nvPr/>
        </p:nvGrpSpPr>
        <p:grpSpPr>
          <a:xfrm>
            <a:off x="2984542" y="361629"/>
            <a:ext cx="5670086" cy="3861826"/>
            <a:chOff x="3979389" y="482171"/>
            <a:chExt cx="7560115" cy="5181928"/>
          </a:xfrm>
        </p:grpSpPr>
        <p:sp>
          <p:nvSpPr>
            <p:cNvPr id="1048660" name="Rectangle 23"/>
            <p:cNvSpPr/>
            <p:nvPr/>
          </p:nvSpPr>
          <p:spPr>
            <a:xfrm>
              <a:off x="3979389" y="482171"/>
              <a:ext cx="7560115" cy="5181928"/>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61" name="Rectangle 24"/>
            <p:cNvSpPr/>
            <p:nvPr/>
          </p:nvSpPr>
          <p:spPr>
            <a:xfrm>
              <a:off x="4292448" y="814613"/>
              <a:ext cx="6928279" cy="4494927"/>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pic>
        <p:nvPicPr>
          <p:cNvPr id="2097164" name="Picture 20" descr="Diagram, schematic  Description automatically generated"/>
          <p:cNvPicPr>
            <a:picLocks noChangeAspect="1"/>
          </p:cNvPicPr>
          <p:nvPr/>
        </p:nvPicPr>
        <p:blipFill rotWithShape="1">
          <a:blip xmlns:r="http://schemas.openxmlformats.org/officeDocument/2006/relationships" r:embed="rId1"/>
          <a:srcRect r="8588"/>
          <a:stretch>
            <a:fillRect/>
          </a:stretch>
        </p:blipFill>
        <p:spPr>
          <a:xfrm>
            <a:off x="3463781" y="837259"/>
            <a:ext cx="4712189" cy="2899629"/>
          </a:xfrm>
          <a:prstGeom prst="rect"/>
        </p:spPr>
      </p:pic>
      <p:pic>
        <p:nvPicPr>
          <p:cNvPr id="2097165" name="Google Shape;633;p49"/>
          <p:cNvPicPr preferRelativeResize="0">
            <a:picLocks/>
          </p:cNvPicPr>
          <p:nvPr/>
        </p:nvPicPr>
        <p:blipFill>
          <a:blip xmlns:r="http://schemas.openxmlformats.org/officeDocument/2006/relationships" r:embed="rId2">
            <a:alphaModFix/>
          </a:blip>
          <a:stretch>
            <a:fillRect/>
          </a:stretch>
        </p:blipFill>
        <p:spPr>
          <a:xfrm>
            <a:off x="142844" y="2928940"/>
            <a:ext cx="2695007" cy="1928808"/>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9" name="Shape 97"/>
        <p:cNvGrpSpPr/>
        <p:nvPr/>
      </p:nvGrpSpPr>
      <p:grpSpPr>
        <a:xfrm>
          <a:off x="0" y="0"/>
          <a:ext cx="0" cy="0"/>
          <a:chOff x="0" y="0"/>
          <a:chExt cx="0" cy="0"/>
        </a:xfrm>
      </p:grpSpPr>
      <p:sp>
        <p:nvSpPr>
          <p:cNvPr id="1048665" name="Google Shape;98;p19"/>
          <p:cNvSpPr txBox="1">
            <a:spLocks noGrp="1"/>
          </p:cNvSpPr>
          <p:nvPr>
            <p:ph type="title"/>
          </p:nvPr>
        </p:nvSpPr>
        <p:spPr>
          <a:xfrm>
            <a:off x="457200" y="739375"/>
            <a:ext cx="6300300" cy="857400"/>
          </a:xfrm>
          <a:prstGeom prst="rect"/>
        </p:spPr>
        <p:txBody>
          <a:bodyPr anchor="b" anchorCtr="0" bIns="0" lIns="0" rIns="0" spcFirstLastPara="1" tIns="0" wrap="square">
            <a:noAutofit/>
          </a:bodyPr>
          <a:p>
            <a:r>
              <a:rPr dirty="0" sz="4700" lang="en-US" smtClean="0">
                <a:solidFill>
                  <a:srgbClr val="0070C0"/>
                </a:solidFill>
              </a:rPr>
              <a:t>Disadvantages</a:t>
            </a:r>
            <a:endParaRPr sz="4700">
              <a:solidFill>
                <a:srgbClr val="0070C0"/>
              </a:solidFill>
            </a:endParaRPr>
          </a:p>
        </p:txBody>
      </p:sp>
      <p:sp>
        <p:nvSpPr>
          <p:cNvPr id="1048666" name="Google Shape;99;p19"/>
          <p:cNvSpPr txBox="1">
            <a:spLocks noGrp="1"/>
          </p:cNvSpPr>
          <p:nvPr>
            <p:ph type="body" idx="1"/>
          </p:nvPr>
        </p:nvSpPr>
        <p:spPr>
          <a:xfrm>
            <a:off x="1259549" y="1830399"/>
            <a:ext cx="4695600" cy="1862700"/>
          </a:xfrm>
          <a:prstGeom prst="rect"/>
        </p:spPr>
        <p:txBody>
          <a:bodyPr anchor="t" anchorCtr="0" bIns="0" lIns="0" rIns="0" spcFirstLastPara="1" tIns="0" wrap="square">
            <a:noAutofit/>
          </a:bodyPr>
          <a:p>
            <a:pPr>
              <a:lnSpc>
                <a:spcPct val="150000"/>
              </a:lnSpc>
              <a:buFont typeface="Wingdings" pitchFamily="2" charset="2"/>
              <a:buChar char="Ø"/>
            </a:pPr>
            <a:r>
              <a:rPr dirty="0" lang="en-US" smtClean="0">
                <a:solidFill>
                  <a:schemeClr val="accent6">
                    <a:lumMod val="50000"/>
                  </a:schemeClr>
                </a:solidFill>
                <a:ea typeface="+mn-lt"/>
                <a:cs typeface="+mn-lt"/>
              </a:rPr>
              <a:t>ECG signals may be corrupted by various kinds of noise.</a:t>
            </a:r>
          </a:p>
          <a:p>
            <a:pPr>
              <a:lnSpc>
                <a:spcPct val="150000"/>
              </a:lnSpc>
              <a:buFont typeface="Wingdings" pitchFamily="2" charset="2"/>
              <a:buChar char="Ø"/>
            </a:pPr>
            <a:r>
              <a:rPr dirty="0" lang="en-US" smtClean="0">
                <a:solidFill>
                  <a:schemeClr val="accent6">
                    <a:lumMod val="50000"/>
                  </a:schemeClr>
                </a:solidFill>
              </a:rPr>
              <a:t>Not Portable </a:t>
            </a:r>
          </a:p>
          <a:p>
            <a:pPr>
              <a:lnSpc>
                <a:spcPct val="150000"/>
              </a:lnSpc>
              <a:buFont typeface="Wingdings" pitchFamily="2" charset="2"/>
              <a:buChar char="Ø"/>
            </a:pPr>
            <a:r>
              <a:rPr dirty="0" lang="en-US" smtClean="0">
                <a:solidFill>
                  <a:schemeClr val="accent6">
                    <a:lumMod val="50000"/>
                  </a:schemeClr>
                </a:solidFill>
              </a:rPr>
              <a:t>Cost is High</a:t>
            </a:r>
          </a:p>
          <a:p>
            <a:pPr>
              <a:lnSpc>
                <a:spcPct val="150000"/>
              </a:lnSpc>
            </a:pPr>
            <a:endParaRPr>
              <a:solidFill>
                <a:schemeClr val="accent6">
                  <a:lumMod val="50000"/>
                </a:schemeClr>
              </a:solidFill>
            </a:endParaRPr>
          </a:p>
        </p:txBody>
      </p:sp>
      <p:sp>
        <p:nvSpPr>
          <p:cNvPr id="1048667" name="Google Shape;100;p19"/>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p>
            <a:fld id="{00000000-1234-1234-1234-123412341234}" type="slidenum">
              <a:rPr lang="en"/>
              <a:t>11</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2" name="Shape 132"/>
        <p:cNvGrpSpPr/>
        <p:nvPr/>
      </p:nvGrpSpPr>
      <p:grpSpPr>
        <a:xfrm>
          <a:off x="0" y="0"/>
          <a:ext cx="0" cy="0"/>
          <a:chOff x="0" y="0"/>
          <a:chExt cx="0" cy="0"/>
        </a:xfrm>
      </p:grpSpPr>
      <p:sp>
        <p:nvSpPr>
          <p:cNvPr id="1048670" name="Google Shape;133;p22"/>
          <p:cNvSpPr txBox="1">
            <a:spLocks noGrp="1"/>
          </p:cNvSpPr>
          <p:nvPr>
            <p:ph type="title"/>
          </p:nvPr>
        </p:nvSpPr>
        <p:spPr>
          <a:xfrm>
            <a:off x="428596" y="428610"/>
            <a:ext cx="8258204" cy="857400"/>
          </a:xfrm>
          <a:prstGeom prst="rect"/>
        </p:spPr>
        <p:txBody>
          <a:bodyPr anchor="b" anchorCtr="0" bIns="0" lIns="0" rIns="0" spcFirstLastPara="1" tIns="0" wrap="square">
            <a:noAutofit/>
          </a:bodyPr>
          <a:p>
            <a:pPr algn="ctr"/>
            <a:r>
              <a:rPr dirty="0" sz="2800" lang="en-US" smtClean="0">
                <a:solidFill>
                  <a:srgbClr val="0070C0"/>
                </a:solidFill>
              </a:rPr>
              <a:t>Why Smart Bands / Watches over </a:t>
            </a:r>
            <a:r>
              <a:rPr dirty="0" sz="2800" lang="en-US" err="1" smtClean="0">
                <a:solidFill>
                  <a:srgbClr val="0070C0"/>
                </a:solidFill>
              </a:rPr>
              <a:t>Arduino</a:t>
            </a:r>
            <a:r>
              <a:rPr dirty="0" sz="2800" lang="en-US" smtClean="0">
                <a:solidFill>
                  <a:srgbClr val="0070C0"/>
                </a:solidFill>
              </a:rPr>
              <a:t> ?</a:t>
            </a:r>
            <a:endParaRPr dirty="0" sz="2800" lang="en-US">
              <a:solidFill>
                <a:srgbClr val="0070C0"/>
              </a:solidFill>
            </a:endParaRPr>
          </a:p>
        </p:txBody>
      </p:sp>
      <p:pic>
        <p:nvPicPr>
          <p:cNvPr id="2097167" name="Graphic 9" descr="Lightning bolt with solid fill"/>
          <p:cNvPicPr>
            <a:picLocks noChangeAspect="1"/>
          </p:cNvPicPr>
          <p:nvPr/>
        </p:nvPicPr>
        <p:blipFill>
          <a:blip xmlns:r="http://schemas.openxmlformats.org/officeDocument/2006/relationships" r:embed="rId1"/>
          <a:stretch>
            <a:fillRect/>
          </a:stretch>
        </p:blipFill>
        <p:spPr>
          <a:xfrm>
            <a:off x="3521103" y="1961773"/>
            <a:ext cx="2101794" cy="2101794"/>
          </a:xfrm>
          <a:prstGeom prst="rect"/>
        </p:spPr>
      </p:pic>
      <p:pic>
        <p:nvPicPr>
          <p:cNvPr id="2097168" name="Picture 12" descr="Icon  Description automatically generated"/>
          <p:cNvPicPr>
            <a:picLocks noChangeAspect="1"/>
          </p:cNvPicPr>
          <p:nvPr/>
        </p:nvPicPr>
        <p:blipFill rotWithShape="1">
          <a:blip xmlns:r="http://schemas.openxmlformats.org/officeDocument/2006/relationships" r:embed="rId2"/>
          <a:srcRect l="20853" r="16972" b="-4"/>
          <a:stretch>
            <a:fillRect/>
          </a:stretch>
        </p:blipFill>
        <p:spPr>
          <a:xfrm>
            <a:off x="1357289" y="1461482"/>
            <a:ext cx="1928826" cy="3102375"/>
          </a:xfrm>
          <a:prstGeom prst="rect"/>
        </p:spPr>
      </p:pic>
      <p:pic>
        <p:nvPicPr>
          <p:cNvPr id="2097169" name="Picture 13"/>
          <p:cNvPicPr>
            <a:picLocks noChangeAspect="1"/>
          </p:cNvPicPr>
          <p:nvPr/>
        </p:nvPicPr>
        <p:blipFill rotWithShape="1">
          <a:blip xmlns:r="http://schemas.openxmlformats.org/officeDocument/2006/relationships" r:embed="rId3"/>
          <a:srcRect l="23213" r="22797"/>
          <a:stretch>
            <a:fillRect/>
          </a:stretch>
        </p:blipFill>
        <p:spPr>
          <a:xfrm rot="180000">
            <a:off x="5921032" y="1774970"/>
            <a:ext cx="2375947" cy="247540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75" name="Rectangle 1"/>
          <p:cNvSpPr>
            <a:spLocks noChangeAspect="1" noMove="1" noResize="1" noRot="1" noGrp="1" noAdjustHandles="1" noEditPoints="1" noChangeArrowheads="1" noChangeShapeType="1" noTextEdit="1"/>
          </p:cNvSpPr>
          <p:nvPr/>
        </p:nvSpPr>
        <p:spPr bwMode="white">
          <a:xfrm>
            <a:off x="2" y="0"/>
            <a:ext cx="9143771"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76" name="Title 3"/>
          <p:cNvSpPr>
            <a:spLocks noGrp="1"/>
          </p:cNvSpPr>
          <p:nvPr/>
        </p:nvSpPr>
        <p:spPr>
          <a:xfrm>
            <a:off x="1357290" y="3356079"/>
            <a:ext cx="6482258" cy="413646"/>
          </a:xfrm>
          <a:prstGeom prst="rect"/>
        </p:spPr>
        <p:txBody>
          <a:bodyPr anchor="b" bIns="0" lIns="68580" rIns="68580" rtlCol="0" tIns="34290" vert="horz">
            <a:normAutofit/>
          </a:bodyPr>
          <a:lstStyle>
            <a:lvl1pPr algn="l" defTabSz="914400" eaLnBrk="1" hangingPunct="1" latinLnBrk="0" rtl="0">
              <a:lnSpc>
                <a:spcPct val="90000"/>
              </a:lnSpc>
              <a:spcBef>
                <a:spcPct val="0"/>
              </a:spcBef>
              <a:buNone/>
              <a:defRPr b="0" cap="all" sz="6600" i="0" kern="1200">
                <a:solidFill>
                  <a:schemeClr val="tx1"/>
                </a:solidFill>
                <a:effectLst/>
                <a:latin typeface="+mj-lt"/>
                <a:ea typeface="+mj-ea"/>
                <a:cs typeface="+mj-cs"/>
              </a:defRPr>
            </a:lvl1pPr>
          </a:lstStyle>
          <a:p>
            <a:r>
              <a:rPr dirty="0" sz="2700" lang="en-US">
                <a:solidFill>
                  <a:schemeClr val="accent6">
                    <a:lumMod val="50000"/>
                  </a:schemeClr>
                </a:solidFill>
              </a:rPr>
              <a:t>       Time          SIMPLE            COST</a:t>
            </a:r>
          </a:p>
        </p:txBody>
      </p:sp>
      <p:grpSp>
        <p:nvGrpSpPr>
          <p:cNvPr id="87" name="Group 4"/>
          <p:cNvGrpSpPr>
            <a:grpSpLocks noMove="1" noResize="1" noRot="1" noGrp="1" noChangeAspect="1"/>
          </p:cNvGrpSpPr>
          <p:nvPr/>
        </p:nvGrpSpPr>
        <p:grpSpPr>
          <a:xfrm>
            <a:off x="1084254" y="242879"/>
            <a:ext cx="6974974" cy="2739593"/>
            <a:chOff x="1445672" y="323838"/>
            <a:chExt cx="3898557" cy="5222486"/>
          </a:xfrm>
        </p:grpSpPr>
        <p:sp>
          <p:nvSpPr>
            <p:cNvPr id="1048677" name="Rectangle 12"/>
            <p:cNvSpPr/>
            <p:nvPr/>
          </p:nvSpPr>
          <p:spPr>
            <a:xfrm>
              <a:off x="1445672" y="323838"/>
              <a:ext cx="3898557" cy="5222486"/>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78" name="Rectangle 13"/>
            <p:cNvSpPr/>
            <p:nvPr/>
          </p:nvSpPr>
          <p:spPr>
            <a:xfrm>
              <a:off x="1576700" y="786507"/>
              <a:ext cx="3635738" cy="4292341"/>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sp>
        <p:nvSpPr>
          <p:cNvPr id="1048679" name="Rectangle 5"/>
          <p:cNvSpPr>
            <a:spLocks noChangeAspect="1" noMove="1" noResize="1" noRot="1" noGrp="1" noAdjustHandles="1" noEditPoints="1" noChangeArrowheads="1" noChangeShapeType="1" noTextEdit="1"/>
          </p:cNvSpPr>
          <p:nvPr/>
        </p:nvSpPr>
        <p:spPr>
          <a:xfrm>
            <a:off x="1435058" y="604871"/>
            <a:ext cx="6260706" cy="2009081"/>
          </a:xfrm>
          <a:prstGeom prst="rect"/>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pic>
        <p:nvPicPr>
          <p:cNvPr id="2097170" name="Picture 6" descr="Icon  Description automatically generated"/>
          <p:cNvPicPr>
            <a:picLocks noChangeAspect="1"/>
          </p:cNvPicPr>
          <p:nvPr/>
        </p:nvPicPr>
        <p:blipFill>
          <a:blip xmlns:r="http://schemas.openxmlformats.org/officeDocument/2006/relationships" r:embed="rId1"/>
          <a:stretch>
            <a:fillRect/>
          </a:stretch>
        </p:blipFill>
        <p:spPr>
          <a:xfrm>
            <a:off x="1631611" y="721316"/>
            <a:ext cx="1776917" cy="1776917"/>
          </a:xfrm>
          <a:prstGeom prst="rect"/>
        </p:spPr>
      </p:pic>
      <p:pic>
        <p:nvPicPr>
          <p:cNvPr id="2097171" name="Picture 7" descr="A picture containing text, vector graphics  Description automatically generated"/>
          <p:cNvPicPr>
            <a:picLocks noChangeAspect="1"/>
          </p:cNvPicPr>
          <p:nvPr/>
        </p:nvPicPr>
        <p:blipFill>
          <a:blip xmlns:r="http://schemas.openxmlformats.org/officeDocument/2006/relationships" r:embed="rId2"/>
          <a:stretch>
            <a:fillRect/>
          </a:stretch>
        </p:blipFill>
        <p:spPr>
          <a:xfrm>
            <a:off x="3681172" y="721316"/>
            <a:ext cx="1776917" cy="1776917"/>
          </a:xfrm>
          <a:prstGeom prst="rect"/>
        </p:spPr>
      </p:pic>
      <p:pic>
        <p:nvPicPr>
          <p:cNvPr id="2097172" name="Picture 8"/>
          <p:cNvPicPr>
            <a:picLocks noChangeAspect="1"/>
          </p:cNvPicPr>
          <p:nvPr/>
        </p:nvPicPr>
        <p:blipFill>
          <a:blip xmlns:r="http://schemas.openxmlformats.org/officeDocument/2006/relationships" r:embed="rId3"/>
          <a:stretch>
            <a:fillRect/>
          </a:stretch>
        </p:blipFill>
        <p:spPr>
          <a:xfrm>
            <a:off x="5725837" y="721316"/>
            <a:ext cx="1776917" cy="1776917"/>
          </a:xfrm>
          <a:prstGeom prst="rect"/>
          <a:solidFill>
            <a:srgbClr val="FFFFFF">
              <a:shade val="85000"/>
            </a:srgbClr>
          </a:solidFill>
          <a:scene3d>
            <a:camera prst="orthographicFront"/>
            <a:lightRig dir="t" rig="twoPt">
              <a:rot lat="0" lon="0" rev="7200000"/>
            </a:lightRig>
          </a:scene3d>
          <a:sp3d>
            <a:bevelT w="25400" h="19050"/>
            <a:contourClr>
              <a:srgbClr val="FFFFFF"/>
            </a:contourClr>
          </a:sp3d>
        </p:spPr>
      </p:pic>
      <p:cxnSp>
        <p:nvCxnSpPr>
          <p:cNvPr id="3145736" name="Straight Connector 9"/>
          <p:cNvCxnSpPr>
            <a:cxnSpLocks noChangeAspect="1" noMove="1" noResize="1" noRot="1" noGrp="1" noAdjustHandles="1" noEditPoints="1" noChangeArrowheads="1" noChangeShapeType="1"/>
          </p:cNvCxnSpPr>
          <p:nvPr/>
        </p:nvCxnSpPr>
        <p:spPr>
          <a:xfrm>
            <a:off x="1332546" y="3770389"/>
            <a:ext cx="6482258" cy="0"/>
          </a:xfrm>
          <a:prstGeom prst="line"/>
          <a:ln w="31750"/>
        </p:spPr>
        <p:style>
          <a:lnRef idx="3">
            <a:schemeClr val="accent1"/>
          </a:lnRef>
          <a:fillRef idx="0">
            <a:schemeClr val="accent1"/>
          </a:fillRef>
          <a:effectRef idx="2">
            <a:schemeClr val="accent1"/>
          </a:effectRef>
          <a:fontRef idx="minor">
            <a:schemeClr val="tx1"/>
          </a:fontRef>
        </p:style>
      </p:cxnSp>
      <p:sp>
        <p:nvSpPr>
          <p:cNvPr id="1048680" name="Google Shape;794;p50"/>
          <p:cNvSpPr/>
          <p:nvPr/>
        </p:nvSpPr>
        <p:spPr>
          <a:xfrm>
            <a:off x="357158" y="4143386"/>
            <a:ext cx="571504" cy="798493"/>
          </a:xfrm>
          <a:custGeom>
            <a:avLst/>
            <a:ah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5"/>
          </a:solidFill>
          <a:ln>
            <a:noFill/>
          </a:ln>
        </p:spPr>
        <p:txBody>
          <a:bodyPr anchor="ctr" anchorCtr="0" bIns="91419" lIns="91419" rIns="91419" spcFirstLastPara="1" tIns="91419" wrap="square">
            <a:noAutofit/>
          </a:bodyPr>
          <a:p/>
        </p:txBody>
      </p:sp>
      <p:grpSp>
        <p:nvGrpSpPr>
          <p:cNvPr id="88" name="Google Shape;795;p50"/>
          <p:cNvGrpSpPr/>
          <p:nvPr/>
        </p:nvGrpSpPr>
        <p:grpSpPr>
          <a:xfrm>
            <a:off x="8143900" y="4286262"/>
            <a:ext cx="891393" cy="692298"/>
            <a:chOff x="2583325" y="2972875"/>
            <a:chExt cx="462850" cy="445750"/>
          </a:xfrm>
        </p:grpSpPr>
        <p:sp>
          <p:nvSpPr>
            <p:cNvPr id="1048681" name="Google Shape;796;p50"/>
            <p:cNvSpPr/>
            <p:nvPr/>
          </p:nvSpPr>
          <p:spPr>
            <a:xfrm>
              <a:off x="2701775" y="3323350"/>
              <a:ext cx="225950" cy="95275"/>
            </a:xfrm>
            <a:custGeom>
              <a:avLst/>
              <a:ah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5"/>
            </a:solidFill>
            <a:ln>
              <a:noFill/>
            </a:ln>
          </p:spPr>
          <p:txBody>
            <a:bodyPr anchor="ctr" anchorCtr="0" bIns="91425" lIns="91425" rIns="91425" spcFirstLastPara="1" tIns="91425" wrap="square">
              <a:noAutofit/>
            </a:bodyPr>
            <a:p/>
          </p:txBody>
        </p:sp>
        <p:sp>
          <p:nvSpPr>
            <p:cNvPr id="1048682" name="Google Shape;797;p50"/>
            <p:cNvSpPr/>
            <p:nvPr/>
          </p:nvSpPr>
          <p:spPr>
            <a:xfrm>
              <a:off x="2583325" y="2972875"/>
              <a:ext cx="462850" cy="337075"/>
            </a:xfrm>
            <a:custGeom>
              <a:avLst/>
              <a:ah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5"/>
            </a:solidFill>
            <a:ln>
              <a:noFill/>
            </a:ln>
          </p:spPr>
          <p:txBody>
            <a:bodyPr anchor="ctr" anchorCtr="0" bIns="91425" lIns="91425" rIns="91425" spcFirstLastPara="1" tIns="91425" wrap="square">
              <a:noAutofit/>
            </a:bodyPr>
            <a:p/>
          </p:txBody>
        </p:sp>
      </p:grpSp>
      <p:grpSp>
        <p:nvGrpSpPr>
          <p:cNvPr id="89" name="Google Shape;836;p50"/>
          <p:cNvGrpSpPr/>
          <p:nvPr/>
        </p:nvGrpSpPr>
        <p:grpSpPr>
          <a:xfrm>
            <a:off x="3929058" y="4357700"/>
            <a:ext cx="872519" cy="515903"/>
            <a:chOff x="4610450" y="3703750"/>
            <a:chExt cx="453050" cy="332175"/>
          </a:xfrm>
        </p:grpSpPr>
        <p:sp>
          <p:nvSpPr>
            <p:cNvPr id="1048683" name="Google Shape;837;p50"/>
            <p:cNvSpPr/>
            <p:nvPr/>
          </p:nvSpPr>
          <p:spPr>
            <a:xfrm>
              <a:off x="4610450" y="3703750"/>
              <a:ext cx="453050" cy="332175"/>
            </a:xfrm>
            <a:custGeom>
              <a:avLst/>
              <a:ah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5"/>
            </a:solidFill>
            <a:ln>
              <a:noFill/>
            </a:ln>
          </p:spPr>
          <p:txBody>
            <a:bodyPr anchor="ctr" anchorCtr="0" bIns="91425" lIns="91425" rIns="91425" spcFirstLastPara="1" tIns="91425" wrap="square">
              <a:noAutofit/>
            </a:bodyPr>
            <a:p/>
          </p:txBody>
        </p:sp>
        <p:sp>
          <p:nvSpPr>
            <p:cNvPr id="1048684" name="Google Shape;838;p50"/>
            <p:cNvSpPr/>
            <p:nvPr/>
          </p:nvSpPr>
          <p:spPr>
            <a:xfrm>
              <a:off x="4642200" y="3730000"/>
              <a:ext cx="389550" cy="249150"/>
            </a:xfrm>
            <a:custGeom>
              <a:avLst/>
              <a:ah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5"/>
            </a:solidFill>
            <a:ln>
              <a:noFill/>
            </a:ln>
          </p:spPr>
          <p:txBody>
            <a:bodyPr anchor="ctr" anchorCtr="0" bIns="91425" lIns="91425" rIns="91425" spcFirstLastPara="1" tIns="91425" wrap="square">
              <a:noAutofit/>
            </a:body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pic>
        <p:nvPicPr>
          <p:cNvPr id="2097173" name="Picture 1"/>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4594860"/>
            <a:ext cx="9144000" cy="557213"/>
          </a:xfrm>
          <a:prstGeom prst="rect"/>
        </p:spPr>
      </p:pic>
      <p:cxnSp>
        <p:nvCxnSpPr>
          <p:cNvPr id="3145738" name="Straight Connector 2"/>
          <p:cNvCxnSpPr>
            <a:cxnSpLocks noChangeAspect="1" noMove="1" noResize="1" noRot="1" noGrp="1" noAdjustHandles="1" noEditPoints="1" noChangeArrowheads="1" noChangeShapeType="1"/>
          </p:cNvCxnSpPr>
          <p:nvPr/>
        </p:nvCxnSpPr>
        <p:spPr>
          <a:xfrm>
            <a:off x="0" y="4596310"/>
            <a:ext cx="9144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3"/>
          <p:cNvCxnSpPr>
            <a:cxnSpLocks noChangeAspect="1" noMove="1" noResize="1" noRot="1" noGrp="1" noAdjustHandles="1" noEditPoints="1" noChangeArrowheads="1" noChangeShapeType="1"/>
          </p:cNvCxnSpPr>
          <p:nvPr/>
        </p:nvCxnSpPr>
        <p:spPr>
          <a:xfrm>
            <a:off x="1090422" y="1385316"/>
            <a:ext cx="7205642" cy="0"/>
          </a:xfrm>
          <a:prstGeom prst="line"/>
          <a:ln w="31750"/>
        </p:spPr>
        <p:style>
          <a:lnRef idx="3">
            <a:schemeClr val="accent1"/>
          </a:lnRef>
          <a:fillRef idx="0">
            <a:schemeClr val="accent1"/>
          </a:fillRef>
          <a:effectRef idx="2">
            <a:schemeClr val="accent1"/>
          </a:effectRef>
          <a:fontRef idx="minor">
            <a:schemeClr val="tx1"/>
          </a:fontRef>
        </p:style>
      </p:cxnSp>
      <p:pic>
        <p:nvPicPr>
          <p:cNvPr id="2097174" name="Picture 4" descr="Graphical user interface, application  Description automatically generated"/>
          <p:cNvPicPr>
            <a:picLocks noChangeAspect="1"/>
          </p:cNvPicPr>
          <p:nvPr/>
        </p:nvPicPr>
        <p:blipFill rotWithShape="1">
          <a:blip xmlns:r="http://schemas.openxmlformats.org/officeDocument/2006/relationships" r:embed="rId2"/>
          <a:srcRect r="3"/>
          <a:stretch>
            <a:fillRect/>
          </a:stretch>
        </p:blipFill>
        <p:spPr>
          <a:xfrm>
            <a:off x="16" y="7"/>
            <a:ext cx="9143756" cy="5143493"/>
          </a:xfrm>
          <a:prstGeom prst="rect"/>
        </p:spPr>
      </p:pic>
      <p:sp>
        <p:nvSpPr>
          <p:cNvPr id="1048685" name="Rectangle 5"/>
          <p:cNvSpPr>
            <a:spLocks noChangeAspect="1" noMove="1" noResize="1" noRot="1" noGrp="1" noAdjustHandles="1" noEditPoints="1" noChangeArrowheads="1" noChangeShapeType="1" noTextEdit="1"/>
          </p:cNvSpPr>
          <p:nvPr/>
        </p:nvSpPr>
        <p:spPr>
          <a:xfrm>
            <a:off x="4448014" y="3679012"/>
            <a:ext cx="4207985" cy="1087848"/>
          </a:xfrm>
          <a:prstGeom prst="rect"/>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86" name="Title 1"/>
          <p:cNvSpPr>
            <a:spLocks noGrp="1"/>
          </p:cNvSpPr>
          <p:nvPr/>
        </p:nvSpPr>
        <p:spPr>
          <a:xfrm>
            <a:off x="4570809" y="3929349"/>
            <a:ext cx="3959618" cy="720065"/>
          </a:xfrm>
          <a:prstGeom prst="rect"/>
        </p:spPr>
        <p:txBody>
          <a:bodyPr anchor="t" bIns="34290" lIns="68580" rIns="68580" rtlCol="0" tIns="34290" vert="horz">
            <a:normAutofit/>
          </a:bodyPr>
          <a:lst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a:lstStyle>
          <a:p>
            <a:r>
              <a:rPr dirty="0" sz="2300" lang="en-US">
                <a:solidFill>
                  <a:srgbClr val="FFFFFE"/>
                </a:solidFill>
              </a:rPr>
              <a:t>Also Comparing The Programming Part</a:t>
            </a:r>
          </a:p>
        </p:txBody>
      </p:sp>
      <p:cxnSp>
        <p:nvCxnSpPr>
          <p:cNvPr id="3145740" name="Straight Connector 7"/>
          <p:cNvCxnSpPr>
            <a:cxnSpLocks noChangeAspect="1" noMove="1" noResize="1" noRot="1" noGrp="1" noAdjustHandles="1" noEditPoints="1" noChangeArrowheads="1" noChangeShapeType="1"/>
          </p:cNvCxnSpPr>
          <p:nvPr/>
        </p:nvCxnSpPr>
        <p:spPr>
          <a:xfrm>
            <a:off x="4570808" y="3805197"/>
            <a:ext cx="3962397" cy="0"/>
          </a:xfrm>
          <a:prstGeom prst="line"/>
          <a:ln w="31750">
            <a:solidFill>
              <a:srgbClr val="5AA3EE"/>
            </a:solidFill>
          </a:ln>
        </p:spPr>
        <p:style>
          <a:lnRef idx="3">
            <a:schemeClr val="accent1"/>
          </a:lnRef>
          <a:fillRef idx="0">
            <a:schemeClr val="accent1"/>
          </a:fillRef>
          <a:effectRef idx="2">
            <a:schemeClr val="accent1"/>
          </a:effectRef>
          <a:fontRef idx="minor">
            <a:schemeClr val="tx1"/>
          </a:fontRef>
        </p:style>
      </p:cxnSp>
      <p:grpSp>
        <p:nvGrpSpPr>
          <p:cNvPr id="91" name="Google Shape;1129;p51"/>
          <p:cNvGrpSpPr/>
          <p:nvPr/>
        </p:nvGrpSpPr>
        <p:grpSpPr>
          <a:xfrm>
            <a:off x="8143900" y="4286262"/>
            <a:ext cx="445549" cy="403935"/>
            <a:chOff x="4852681" y="4457861"/>
            <a:chExt cx="719788" cy="652561"/>
          </a:xfrm>
        </p:grpSpPr>
        <p:sp>
          <p:nvSpPr>
            <p:cNvPr id="1048687" name="Google Shape;1130;p51"/>
            <p:cNvSpPr/>
            <p:nvPr/>
          </p:nvSpPr>
          <p:spPr>
            <a:xfrm>
              <a:off x="5209000" y="4739226"/>
              <a:ext cx="363469" cy="371197"/>
            </a:xfrm>
            <a:custGeom>
              <a:avLst/>
              <a:ah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sp>
          <p:nvSpPr>
            <p:cNvPr id="1048688" name="Google Shape;1131;p51"/>
            <p:cNvSpPr/>
            <p:nvPr/>
          </p:nvSpPr>
          <p:spPr>
            <a:xfrm>
              <a:off x="4852681" y="4739226"/>
              <a:ext cx="363265" cy="371197"/>
            </a:xfrm>
            <a:custGeom>
              <a:avLst/>
              <a:ah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sp>
          <p:nvSpPr>
            <p:cNvPr id="1048689" name="Google Shape;1132;p51"/>
            <p:cNvSpPr/>
            <p:nvPr/>
          </p:nvSpPr>
          <p:spPr>
            <a:xfrm>
              <a:off x="5044529" y="4457861"/>
              <a:ext cx="336092" cy="363011"/>
            </a:xfrm>
            <a:custGeom>
              <a:avLst/>
              <a:ah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cxnSp>
        <p:nvCxnSpPr>
          <p:cNvPr id="3145741" name="Straight Connector 2"/>
          <p:cNvCxnSpPr>
            <a:cxnSpLocks noChangeAspect="1" noMove="1" noResize="1" noRot="1" noGrp="1" noAdjustHandles="1" noEditPoints="1" noChangeArrowheads="1" noChangeShapeType="1"/>
          </p:cNvCxnSpPr>
          <p:nvPr/>
        </p:nvCxnSpPr>
        <p:spPr>
          <a:xfrm>
            <a:off x="0" y="4596310"/>
            <a:ext cx="9144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45742" name="Straight Connector 3"/>
          <p:cNvCxnSpPr>
            <a:cxnSpLocks noChangeAspect="1" noMove="1" noResize="1" noRot="1" noGrp="1" noAdjustHandles="1" noEditPoints="1" noChangeArrowheads="1" noChangeShapeType="1"/>
          </p:cNvCxnSpPr>
          <p:nvPr/>
        </p:nvCxnSpPr>
        <p:spPr>
          <a:xfrm>
            <a:off x="1813335" y="2646407"/>
            <a:ext cx="6477804" cy="0"/>
          </a:xfrm>
          <a:prstGeom prst="line"/>
          <a:ln w="31750"/>
        </p:spPr>
        <p:style>
          <a:lnRef idx="3">
            <a:schemeClr val="accent1"/>
          </a:lnRef>
          <a:fillRef idx="0">
            <a:schemeClr val="accent1"/>
          </a:fillRef>
          <a:effectRef idx="2">
            <a:schemeClr val="accent1"/>
          </a:effectRef>
          <a:fontRef idx="minor">
            <a:schemeClr val="tx1"/>
          </a:fontRef>
        </p:style>
      </p:cxnSp>
      <p:sp>
        <p:nvSpPr>
          <p:cNvPr id="1048690" name="Rectangle 4"/>
          <p:cNvSpPr>
            <a:spLocks noChangeAspect="1" noMove="1" noResize="1" noRot="1" noGrp="1" noAdjustHandles="1" noEditPoints="1" noChangeArrowheads="1" noChangeShapeType="1" noTextEdit="1"/>
          </p:cNvSpPr>
          <p:nvPr/>
        </p:nvSpPr>
        <p:spPr bwMode="white">
          <a:xfrm>
            <a:off x="2" y="0"/>
            <a:ext cx="9143771"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91" name="Title 1"/>
          <p:cNvSpPr>
            <a:spLocks noGrp="1"/>
          </p:cNvSpPr>
          <p:nvPr/>
        </p:nvSpPr>
        <p:spPr>
          <a:xfrm>
            <a:off x="6505108" y="1101349"/>
            <a:ext cx="2144126" cy="1404914"/>
          </a:xfrm>
          <a:prstGeom prst="rect"/>
        </p:spPr>
        <p:txBody>
          <a:bodyPr anchor="b" bIns="0" lIns="68580" rIns="68580" rtlCol="0" tIns="34290" vert="horz">
            <a:normAutofit fontScale="95000" lnSpcReduction="20000"/>
          </a:bodyPr>
          <a:lst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a:lstStyle>
          <a:p>
            <a:r>
              <a:rPr b="1" dirty="0" sz="2000" lang="en-US">
                <a:solidFill>
                  <a:srgbClr val="0070C0"/>
                </a:solidFill>
              </a:rPr>
              <a:t>Proposed System – Module Platforms used</a:t>
            </a:r>
          </a:p>
        </p:txBody>
      </p:sp>
      <p:grpSp>
        <p:nvGrpSpPr>
          <p:cNvPr id="93" name="Group 7"/>
          <p:cNvGrpSpPr>
            <a:grpSpLocks noMove="1" noResize="1" noRot="1" noGrp="1" noChangeAspect="1"/>
          </p:cNvGrpSpPr>
          <p:nvPr/>
        </p:nvGrpSpPr>
        <p:grpSpPr>
          <a:xfrm>
            <a:off x="487064" y="358390"/>
            <a:ext cx="2768193" cy="1424549"/>
            <a:chOff x="649418" y="477854"/>
            <a:chExt cx="3251252" cy="3459865"/>
          </a:xfrm>
        </p:grpSpPr>
        <p:sp>
          <p:nvSpPr>
            <p:cNvPr id="1048692" name="Rectangle 21"/>
            <p:cNvSpPr/>
            <p:nvPr/>
          </p:nvSpPr>
          <p:spPr>
            <a:xfrm>
              <a:off x="649418" y="477854"/>
              <a:ext cx="3251252" cy="3459865"/>
            </a:xfrm>
            <a:prstGeom prst="rect"/>
            <a:gradFill>
              <a:gsLst>
                <a:gs pos="0">
                  <a:srgbClr val="000001"/>
                </a:gs>
                <a:gs pos="100000">
                  <a:srgbClr val="191919"/>
                </a:gs>
              </a:gsLst>
            </a:gradFill>
            <a:ln w="76200" cmpd="sng">
              <a:noFill/>
              <a:miter lim="800000"/>
            </a:ln>
            <a:effectLst>
              <a:outerShdw algn="tl" blurRad="127000" dir="4740000" dist="1905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93" name="Rectangle 22"/>
            <p:cNvSpPr/>
            <p:nvPr/>
          </p:nvSpPr>
          <p:spPr>
            <a:xfrm>
              <a:off x="649419" y="491186"/>
              <a:ext cx="3251250" cy="3440203"/>
            </a:xfrm>
            <a:prstGeom prst="rect"/>
            <a:solidFill>
              <a:srgbClr val="FFFFFE"/>
            </a:solidFill>
            <a:ln w="762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w="38100" h="38100"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pic>
        <p:nvPicPr>
          <p:cNvPr id="2097175" name="Picture 8"/>
          <p:cNvPicPr>
            <a:picLocks noChangeAspect="1"/>
          </p:cNvPicPr>
          <p:nvPr/>
        </p:nvPicPr>
        <p:blipFill>
          <a:blip xmlns:r="http://schemas.openxmlformats.org/officeDocument/2006/relationships" r:embed="rId1"/>
          <a:stretch>
            <a:fillRect/>
          </a:stretch>
        </p:blipFill>
        <p:spPr>
          <a:xfrm>
            <a:off x="606645" y="669944"/>
            <a:ext cx="2520068" cy="800121"/>
          </a:xfrm>
          <a:prstGeom prst="rect"/>
        </p:spPr>
      </p:pic>
      <p:cxnSp>
        <p:nvCxnSpPr>
          <p:cNvPr id="3145743" name="Straight Connector 9"/>
          <p:cNvCxnSpPr>
            <a:cxnSpLocks noChangeAspect="1" noMove="1" noResize="1" noRot="1" noGrp="1" noAdjustHandles="1" noEditPoints="1" noChangeArrowheads="1" noChangeShapeType="1"/>
          </p:cNvCxnSpPr>
          <p:nvPr/>
        </p:nvCxnSpPr>
        <p:spPr>
          <a:xfrm>
            <a:off x="6510720" y="2644872"/>
            <a:ext cx="2133318" cy="0"/>
          </a:xfrm>
          <a:prstGeom prst="line"/>
          <a:ln w="31750"/>
        </p:spPr>
        <p:style>
          <a:lnRef idx="3">
            <a:schemeClr val="accent1"/>
          </a:lnRef>
          <a:fillRef idx="0">
            <a:schemeClr val="accent1"/>
          </a:fillRef>
          <a:effectRef idx="2">
            <a:schemeClr val="accent1"/>
          </a:effectRef>
          <a:fontRef idx="minor">
            <a:schemeClr val="tx1"/>
          </a:fontRef>
        </p:style>
      </p:cxnSp>
      <p:sp>
        <p:nvSpPr>
          <p:cNvPr id="1048694" name="Rectangle 10"/>
          <p:cNvSpPr>
            <a:spLocks noChangeAspect="1" noMove="1" noResize="1" noRot="1" noGrp="1" noAdjustHandles="1" noEditPoints="1" noChangeArrowheads="1" noChangeShapeType="1" noTextEdit="1"/>
          </p:cNvSpPr>
          <p:nvPr/>
        </p:nvSpPr>
        <p:spPr>
          <a:xfrm>
            <a:off x="483849" y="4085708"/>
            <a:ext cx="122795" cy="123444"/>
          </a:xfrm>
          <a:prstGeom prst="rect"/>
          <a:solidFill>
            <a:srgbClr val="FF265A"/>
          </a:solidFill>
          <a:ln>
            <a:noFill/>
          </a:ln>
          <a:effectLst/>
        </p:spPr>
        <p:style>
          <a:lnRef idx="1">
            <a:schemeClr val="accent1"/>
          </a:lnRef>
          <a:fillRef idx="3">
            <a:schemeClr val="accent1"/>
          </a:fillRef>
          <a:effectRef idx="2">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nvGrpSpPr>
          <p:cNvPr id="94" name="Group 11"/>
          <p:cNvGrpSpPr>
            <a:grpSpLocks noMove="1" noResize="1" noRot="1" noGrp="1" noChangeAspect="1"/>
          </p:cNvGrpSpPr>
          <p:nvPr/>
        </p:nvGrpSpPr>
        <p:grpSpPr>
          <a:xfrm>
            <a:off x="479632" y="1906738"/>
            <a:ext cx="2768193" cy="2306234"/>
            <a:chOff x="639509" y="2542318"/>
            <a:chExt cx="3251252" cy="3459865"/>
          </a:xfrm>
        </p:grpSpPr>
        <p:sp>
          <p:nvSpPr>
            <p:cNvPr id="1048695" name="Rectangle 19"/>
            <p:cNvSpPr/>
            <p:nvPr/>
          </p:nvSpPr>
          <p:spPr>
            <a:xfrm>
              <a:off x="639509" y="2542318"/>
              <a:ext cx="3251252" cy="3459865"/>
            </a:xfrm>
            <a:prstGeom prst="rect"/>
            <a:gradFill>
              <a:gsLst>
                <a:gs pos="0">
                  <a:srgbClr val="000001"/>
                </a:gs>
                <a:gs pos="100000">
                  <a:srgbClr val="191919"/>
                </a:gs>
              </a:gsLst>
            </a:gradFill>
            <a:ln w="76200" cmpd="sng">
              <a:noFill/>
              <a:miter lim="800000"/>
            </a:ln>
            <a:effectLst>
              <a:outerShdw algn="tl" blurRad="127000" dir="4740000" dist="1905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96" name="Rectangle 20"/>
            <p:cNvSpPr/>
            <p:nvPr/>
          </p:nvSpPr>
          <p:spPr>
            <a:xfrm>
              <a:off x="639510" y="2555650"/>
              <a:ext cx="3251250" cy="3440203"/>
            </a:xfrm>
            <a:prstGeom prst="rect"/>
            <a:solidFill>
              <a:srgbClr val="FFFFFE"/>
            </a:solidFill>
            <a:ln w="762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w="38100" h="38100"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pic>
        <p:nvPicPr>
          <p:cNvPr id="2097176" name="Picture 12"/>
          <p:cNvPicPr>
            <a:picLocks noChangeAspect="1"/>
          </p:cNvPicPr>
          <p:nvPr/>
        </p:nvPicPr>
        <p:blipFill>
          <a:blip xmlns:r="http://schemas.openxmlformats.org/officeDocument/2006/relationships" r:embed="rId2"/>
          <a:stretch>
            <a:fillRect/>
          </a:stretch>
        </p:blipFill>
        <p:spPr>
          <a:xfrm>
            <a:off x="838075" y="2030183"/>
            <a:ext cx="2055524" cy="2055524"/>
          </a:xfrm>
          <a:prstGeom prst="rect"/>
        </p:spPr>
      </p:pic>
      <p:grpSp>
        <p:nvGrpSpPr>
          <p:cNvPr id="95" name="Group 13"/>
          <p:cNvGrpSpPr>
            <a:grpSpLocks noMove="1" noResize="1" noRot="1" noGrp="1" noChangeAspect="1"/>
          </p:cNvGrpSpPr>
          <p:nvPr/>
        </p:nvGrpSpPr>
        <p:grpSpPr>
          <a:xfrm>
            <a:off x="3370619" y="349251"/>
            <a:ext cx="2771324" cy="3867150"/>
            <a:chOff x="4494158" y="465668"/>
            <a:chExt cx="3251252" cy="3459865"/>
          </a:xfrm>
        </p:grpSpPr>
        <p:sp>
          <p:nvSpPr>
            <p:cNvPr id="1048697" name="Rectangle 17"/>
            <p:cNvSpPr/>
            <p:nvPr/>
          </p:nvSpPr>
          <p:spPr>
            <a:xfrm>
              <a:off x="4494158" y="465668"/>
              <a:ext cx="3251252" cy="3459865"/>
            </a:xfrm>
            <a:prstGeom prst="rect"/>
            <a:gradFill>
              <a:gsLst>
                <a:gs pos="0">
                  <a:srgbClr val="000001"/>
                </a:gs>
                <a:gs pos="100000">
                  <a:srgbClr val="191919"/>
                </a:gs>
              </a:gsLst>
            </a:gradFill>
            <a:ln w="76200" cmpd="sng">
              <a:noFill/>
              <a:miter lim="800000"/>
            </a:ln>
            <a:effectLst>
              <a:outerShdw algn="tl" blurRad="127000" dir="4740000" dist="1905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98" name="Rectangle 18"/>
            <p:cNvSpPr/>
            <p:nvPr/>
          </p:nvSpPr>
          <p:spPr>
            <a:xfrm>
              <a:off x="4494159" y="479000"/>
              <a:ext cx="3251250" cy="3440203"/>
            </a:xfrm>
            <a:prstGeom prst="rect"/>
            <a:solidFill>
              <a:srgbClr val="FFFFFE"/>
            </a:solidFill>
            <a:ln w="762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w="38100" h="38100"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pic>
        <p:nvPicPr>
          <p:cNvPr id="2097177" name="Picture 14" descr="Logo, company name  Description automatically generated"/>
          <p:cNvPicPr>
            <a:picLocks noChangeAspect="1"/>
          </p:cNvPicPr>
          <p:nvPr/>
        </p:nvPicPr>
        <p:blipFill>
          <a:blip xmlns:r="http://schemas.openxmlformats.org/officeDocument/2006/relationships" r:embed="rId3"/>
          <a:stretch>
            <a:fillRect/>
          </a:stretch>
        </p:blipFill>
        <p:spPr>
          <a:xfrm>
            <a:off x="3494523" y="1023505"/>
            <a:ext cx="2516045" cy="2516045"/>
          </a:xfrm>
          <a:prstGeom prst="rect"/>
        </p:spPr>
      </p:pic>
      <p:cxnSp>
        <p:nvCxnSpPr>
          <p:cNvPr id="3145744" name="Straight Connector 16"/>
          <p:cNvCxnSpPr>
            <a:cxnSpLocks noChangeAspect="1" noMove="1" noResize="1" noRot="1" noGrp="1" noAdjustHandles="1" noEditPoints="1" noChangeArrowheads="1" noChangeShapeType="1"/>
          </p:cNvCxnSpPr>
          <p:nvPr/>
        </p:nvCxnSpPr>
        <p:spPr>
          <a:xfrm>
            <a:off x="0" y="4596310"/>
            <a:ext cx="9144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cxnSp>
        <p:nvCxnSpPr>
          <p:cNvPr id="3145745" name="Straight Connector 3"/>
          <p:cNvCxnSpPr>
            <a:cxnSpLocks noChangeAspect="1" noMove="1" noResize="1" noRot="1" noGrp="1" noAdjustHandles="1" noEditPoints="1" noChangeArrowheads="1" noChangeShapeType="1"/>
          </p:cNvCxnSpPr>
          <p:nvPr/>
        </p:nvCxnSpPr>
        <p:spPr>
          <a:xfrm>
            <a:off x="1813335" y="2646407"/>
            <a:ext cx="6477804" cy="0"/>
          </a:xfrm>
          <a:prstGeom prst="line"/>
          <a:ln w="31750"/>
        </p:spPr>
        <p:style>
          <a:lnRef idx="3">
            <a:schemeClr val="accent1"/>
          </a:lnRef>
          <a:fillRef idx="0">
            <a:schemeClr val="accent1"/>
          </a:fillRef>
          <a:effectRef idx="2">
            <a:schemeClr val="accent1"/>
          </a:effectRef>
          <a:fontRef idx="minor">
            <a:schemeClr val="tx1"/>
          </a:fontRef>
        </p:style>
      </p:cxnSp>
      <p:sp>
        <p:nvSpPr>
          <p:cNvPr id="1048699" name="Rectangle 4"/>
          <p:cNvSpPr>
            <a:spLocks noChangeAspect="1" noMove="1" noResize="1" noRot="1" noGrp="1" noAdjustHandles="1" noEditPoints="1" noChangeArrowheads="1" noChangeShapeType="1" noTextEdit="1"/>
          </p:cNvSpPr>
          <p:nvPr/>
        </p:nvSpPr>
        <p:spPr bwMode="white">
          <a:xfrm>
            <a:off x="2" y="0"/>
            <a:ext cx="9143771"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700" name="Title 1"/>
          <p:cNvSpPr>
            <a:spLocks noGrp="1"/>
          </p:cNvSpPr>
          <p:nvPr/>
        </p:nvSpPr>
        <p:spPr>
          <a:xfrm>
            <a:off x="494476" y="1106227"/>
            <a:ext cx="2117939" cy="1401570"/>
          </a:xfrm>
          <a:prstGeom prst="rect"/>
        </p:spPr>
        <p:txBody>
          <a:bodyPr anchor="b" bIns="0" lIns="68580" rIns="68580" rtlCol="0" tIns="34290" vert="horz">
            <a:normAutofit/>
          </a:bodyPr>
          <a:lst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a:lstStyle>
          <a:p>
            <a:r>
              <a:rPr b="1" dirty="0" sz="2700" lang="en-US"/>
              <a:t>Block diagram:</a:t>
            </a:r>
          </a:p>
        </p:txBody>
      </p:sp>
      <p:cxnSp>
        <p:nvCxnSpPr>
          <p:cNvPr id="3145746" name="Straight Connector 7"/>
          <p:cNvCxnSpPr>
            <a:cxnSpLocks noChangeAspect="1" noMove="1" noResize="1" noRot="1" noGrp="1" noAdjustHandles="1" noEditPoints="1" noChangeArrowheads="1" noChangeShapeType="1"/>
          </p:cNvCxnSpPr>
          <p:nvPr/>
        </p:nvCxnSpPr>
        <p:spPr>
          <a:xfrm>
            <a:off x="494476" y="2646407"/>
            <a:ext cx="2117939" cy="0"/>
          </a:xfrm>
          <a:prstGeom prst="line"/>
          <a:ln w="31750"/>
        </p:spPr>
        <p:style>
          <a:lnRef idx="3">
            <a:schemeClr val="accent1"/>
          </a:lnRef>
          <a:fillRef idx="0">
            <a:schemeClr val="accent1"/>
          </a:fillRef>
          <a:effectRef idx="2">
            <a:schemeClr val="accent1"/>
          </a:effectRef>
          <a:fontRef idx="minor">
            <a:schemeClr val="tx1"/>
          </a:fontRef>
        </p:style>
      </p:cxnSp>
      <p:grpSp>
        <p:nvGrpSpPr>
          <p:cNvPr id="97" name="Group 8"/>
          <p:cNvGrpSpPr>
            <a:grpSpLocks noMove="1" noResize="1" noRot="1" noGrp="1" noChangeAspect="1"/>
          </p:cNvGrpSpPr>
          <p:nvPr/>
        </p:nvGrpSpPr>
        <p:grpSpPr>
          <a:xfrm>
            <a:off x="2984542" y="361629"/>
            <a:ext cx="5670086" cy="3861826"/>
            <a:chOff x="3979389" y="482171"/>
            <a:chExt cx="7560115" cy="5149101"/>
          </a:xfrm>
        </p:grpSpPr>
        <p:sp>
          <p:nvSpPr>
            <p:cNvPr id="1048701" name="Rectangle 13"/>
            <p:cNvSpPr/>
            <p:nvPr/>
          </p:nvSpPr>
          <p:spPr>
            <a:xfrm>
              <a:off x="3979389" y="482171"/>
              <a:ext cx="7560115"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702" name="Rectangle 14"/>
            <p:cNvSpPr/>
            <p:nvPr/>
          </p:nvSpPr>
          <p:spPr>
            <a:xfrm>
              <a:off x="4292448" y="812507"/>
              <a:ext cx="692827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sp>
        <p:nvSpPr>
          <p:cNvPr id="1048703" name="Rectangle 9"/>
          <p:cNvSpPr>
            <a:spLocks noChangeAspect="1" noMove="1" noResize="1" noRot="1" noGrp="1" noAdjustHandles="1" noEditPoints="1" noChangeArrowheads="1" noChangeShapeType="1" noTextEdit="1"/>
          </p:cNvSpPr>
          <p:nvPr/>
        </p:nvSpPr>
        <p:spPr>
          <a:xfrm>
            <a:off x="3341615" y="733474"/>
            <a:ext cx="4961687" cy="3101504"/>
          </a:xfrm>
          <a:prstGeom prst="rect"/>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pic>
        <p:nvPicPr>
          <p:cNvPr id="2097178" name="Picture 10" descr="Diagram  Description automatically generated"/>
          <p:cNvPicPr>
            <a:picLocks noChangeAspect="1"/>
          </p:cNvPicPr>
          <p:nvPr/>
        </p:nvPicPr>
        <p:blipFill>
          <a:blip xmlns:r="http://schemas.openxmlformats.org/officeDocument/2006/relationships" r:embed="rId1"/>
          <a:stretch>
            <a:fillRect/>
          </a:stretch>
        </p:blipFill>
        <p:spPr>
          <a:xfrm>
            <a:off x="3463781" y="1341864"/>
            <a:ext cx="4712189" cy="1890419"/>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grpSp>
        <p:nvGrpSpPr>
          <p:cNvPr id="99" name="Google Shape;287;p33"/>
          <p:cNvGrpSpPr/>
          <p:nvPr/>
        </p:nvGrpSpPr>
        <p:grpSpPr>
          <a:xfrm>
            <a:off x="3512226" y="373574"/>
            <a:ext cx="2119546" cy="4396359"/>
            <a:chOff x="2547150" y="238125"/>
            <a:chExt cx="2525675" cy="5238750"/>
          </a:xfrm>
        </p:grpSpPr>
        <p:sp>
          <p:nvSpPr>
            <p:cNvPr id="1048704" name="Google Shape;288;p33"/>
            <p:cNvSpPr/>
            <p:nvPr/>
          </p:nvSpPr>
          <p:spPr>
            <a:xfrm>
              <a:off x="2547150" y="238125"/>
              <a:ext cx="2525675" cy="5238750"/>
            </a:xfrm>
            <a:custGeom>
              <a:avLst/>
              <a:ah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 anchorCtr="0" bIns="91425" lIns="91425" rIns="91425" spcFirstLastPara="1" tIns="91425" wrap="square">
              <a:noAutofit/>
            </a:bodyPr>
            <a:p>
              <a:endParaRPr>
                <a:solidFill>
                  <a:srgbClr val="0070C0"/>
                </a:solidFill>
              </a:endParaRPr>
            </a:p>
          </p:txBody>
        </p:sp>
        <p:sp>
          <p:nvSpPr>
            <p:cNvPr id="1048705" name="Google Shape;289;p33"/>
            <p:cNvSpPr/>
            <p:nvPr/>
          </p:nvSpPr>
          <p:spPr>
            <a:xfrm>
              <a:off x="3557025" y="5147100"/>
              <a:ext cx="504050" cy="179900"/>
            </a:xfrm>
            <a:custGeom>
              <a:avLst/>
              <a:ah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 anchorCtr="0" bIns="91425" lIns="91425" rIns="91425" spcFirstLastPara="1" tIns="91425" wrap="square">
              <a:noAutofit/>
            </a:bodyPr>
            <a:p>
              <a:endParaRPr>
                <a:solidFill>
                  <a:srgbClr val="0070C0"/>
                </a:solidFill>
              </a:endParaRPr>
            </a:p>
          </p:txBody>
        </p:sp>
        <p:sp>
          <p:nvSpPr>
            <p:cNvPr id="1048706" name="Google Shape;290;p33"/>
            <p:cNvSpPr/>
            <p:nvPr/>
          </p:nvSpPr>
          <p:spPr>
            <a:xfrm>
              <a:off x="3008050" y="423600"/>
              <a:ext cx="99325" cy="99325"/>
            </a:xfrm>
            <a:custGeom>
              <a:avLst/>
              <a:ah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 anchorCtr="0" bIns="91425" lIns="91425" rIns="91425" spcFirstLastPara="1" tIns="91425" wrap="square">
              <a:noAutofit/>
            </a:bodyPr>
            <a:p>
              <a:endParaRPr>
                <a:solidFill>
                  <a:srgbClr val="0070C0"/>
                </a:solidFill>
              </a:endParaRPr>
            </a:p>
          </p:txBody>
        </p:sp>
        <p:sp>
          <p:nvSpPr>
            <p:cNvPr id="1048707" name="Google Shape;291;p33"/>
            <p:cNvSpPr/>
            <p:nvPr/>
          </p:nvSpPr>
          <p:spPr>
            <a:xfrm>
              <a:off x="3566400" y="434850"/>
              <a:ext cx="487175" cy="76850"/>
            </a:xfrm>
            <a:custGeom>
              <a:avLst/>
              <a:ah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 anchorCtr="0" bIns="91425" lIns="91425" rIns="91425" spcFirstLastPara="1" tIns="91425" wrap="square">
              <a:noAutofit/>
            </a:bodyPr>
            <a:p>
              <a:endParaRPr>
                <a:solidFill>
                  <a:srgbClr val="0070C0"/>
                </a:solidFill>
              </a:endParaRPr>
            </a:p>
          </p:txBody>
        </p:sp>
      </p:grpSp>
      <p:grpSp>
        <p:nvGrpSpPr>
          <p:cNvPr id="100" name="Google Shape;287;p33"/>
          <p:cNvGrpSpPr/>
          <p:nvPr/>
        </p:nvGrpSpPr>
        <p:grpSpPr>
          <a:xfrm>
            <a:off x="5929322" y="357172"/>
            <a:ext cx="2119546" cy="4396359"/>
            <a:chOff x="2547150" y="238125"/>
            <a:chExt cx="2525675" cy="5238750"/>
          </a:xfrm>
        </p:grpSpPr>
        <p:sp>
          <p:nvSpPr>
            <p:cNvPr id="1048708" name="Google Shape;288;p33"/>
            <p:cNvSpPr/>
            <p:nvPr/>
          </p:nvSpPr>
          <p:spPr>
            <a:xfrm>
              <a:off x="2547150" y="238125"/>
              <a:ext cx="2525675" cy="5238750"/>
            </a:xfrm>
            <a:custGeom>
              <a:avLst/>
              <a:ah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 anchorCtr="0" bIns="91425" lIns="91425" rIns="91425" spcFirstLastPara="1" tIns="91425" wrap="square">
              <a:noAutofit/>
            </a:bodyPr>
            <a:p/>
          </p:txBody>
        </p:sp>
        <p:sp>
          <p:nvSpPr>
            <p:cNvPr id="1048709" name="Google Shape;289;p33"/>
            <p:cNvSpPr/>
            <p:nvPr/>
          </p:nvSpPr>
          <p:spPr>
            <a:xfrm>
              <a:off x="3557025" y="5147100"/>
              <a:ext cx="504050" cy="179900"/>
            </a:xfrm>
            <a:custGeom>
              <a:avLst/>
              <a:ah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 anchorCtr="0" bIns="91425" lIns="91425" rIns="91425" spcFirstLastPara="1" tIns="91425" wrap="square">
              <a:noAutofit/>
            </a:bodyPr>
            <a:p/>
          </p:txBody>
        </p:sp>
        <p:sp>
          <p:nvSpPr>
            <p:cNvPr id="1048710" name="Google Shape;290;p33"/>
            <p:cNvSpPr/>
            <p:nvPr/>
          </p:nvSpPr>
          <p:spPr>
            <a:xfrm>
              <a:off x="3008050" y="423600"/>
              <a:ext cx="99325" cy="99325"/>
            </a:xfrm>
            <a:custGeom>
              <a:avLst/>
              <a:ah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 anchorCtr="0" bIns="91425" lIns="91425" rIns="91425" spcFirstLastPara="1" tIns="91425" wrap="square">
              <a:noAutofit/>
            </a:bodyPr>
            <a:p/>
          </p:txBody>
        </p:sp>
        <p:sp>
          <p:nvSpPr>
            <p:cNvPr id="1048711" name="Google Shape;291;p33"/>
            <p:cNvSpPr/>
            <p:nvPr/>
          </p:nvSpPr>
          <p:spPr>
            <a:xfrm>
              <a:off x="3566400" y="434850"/>
              <a:ext cx="487175" cy="76850"/>
            </a:xfrm>
            <a:custGeom>
              <a:avLst/>
              <a:ah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 anchorCtr="0" bIns="91425" lIns="91425" rIns="91425" spcFirstLastPara="1" tIns="91425" wrap="square">
              <a:noAutofit/>
            </a:bodyPr>
            <a:p/>
          </p:txBody>
        </p:sp>
      </p:grpSp>
      <p:pic>
        <p:nvPicPr>
          <p:cNvPr id="2097179" name="Picture 11" descr="Graphical user interface, application  Description automatically generated"/>
          <p:cNvPicPr>
            <a:picLocks noChangeAspect="1"/>
          </p:cNvPicPr>
          <p:nvPr/>
        </p:nvPicPr>
        <p:blipFill>
          <a:blip xmlns:r="http://schemas.openxmlformats.org/officeDocument/2006/relationships" r:embed="rId1"/>
          <a:stretch>
            <a:fillRect/>
          </a:stretch>
        </p:blipFill>
        <p:spPr>
          <a:xfrm>
            <a:off x="6000760" y="755458"/>
            <a:ext cx="1977701" cy="3602242"/>
          </a:xfrm>
          <a:prstGeom prst="rect"/>
        </p:spPr>
      </p:pic>
      <p:pic>
        <p:nvPicPr>
          <p:cNvPr id="2097180" name="Picture 12" descr="Graphical user interface, application  Description automatically generated"/>
          <p:cNvPicPr>
            <a:picLocks noChangeAspect="1"/>
          </p:cNvPicPr>
          <p:nvPr/>
        </p:nvPicPr>
        <p:blipFill>
          <a:blip xmlns:r="http://schemas.openxmlformats.org/officeDocument/2006/relationships" r:embed="rId2"/>
          <a:stretch>
            <a:fillRect/>
          </a:stretch>
        </p:blipFill>
        <p:spPr>
          <a:xfrm>
            <a:off x="3571868" y="785800"/>
            <a:ext cx="2000264" cy="3571900"/>
          </a:xfrm>
          <a:prstGeom prst="rect"/>
        </p:spPr>
      </p:pic>
      <p:sp>
        <p:nvSpPr>
          <p:cNvPr id="1048712" name="TextBox 13"/>
          <p:cNvSpPr txBox="1"/>
          <p:nvPr/>
        </p:nvSpPr>
        <p:spPr>
          <a:xfrm>
            <a:off x="269788" y="2214560"/>
            <a:ext cx="2802013" cy="561340"/>
          </a:xfrm>
          <a:prstGeom prst="rect"/>
          <a:noFill/>
        </p:spPr>
        <p:txBody>
          <a:bodyPr rtlCol="0" wrap="square">
            <a:spAutoFit/>
          </a:bodyPr>
          <a:p>
            <a:r>
              <a:rPr b="1" dirty="0" sz="3300" lang="en-IN" smtClean="0">
                <a:solidFill>
                  <a:srgbClr val="0070C0"/>
                </a:solidFill>
              </a:rPr>
              <a:t>Our module :</a:t>
            </a:r>
            <a:endParaRPr b="1" dirty="0" sz="3300" lang="en-IN" smtClean="0">
              <a:solidFill>
                <a:srgbClr val="0070C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1" name="Shape 104"/>
        <p:cNvGrpSpPr/>
        <p:nvPr/>
      </p:nvGrpSpPr>
      <p:grpSpPr>
        <a:xfrm>
          <a:off x="0" y="0"/>
          <a:ext cx="0" cy="0"/>
          <a:chOff x="0" y="0"/>
          <a:chExt cx="0" cy="0"/>
        </a:xfrm>
      </p:grpSpPr>
      <p:sp>
        <p:nvSpPr>
          <p:cNvPr id="1048713" name="Google Shape;116;p20"/>
          <p:cNvSpPr/>
          <p:nvPr/>
        </p:nvSpPr>
        <p:spPr>
          <a:xfrm rot="2466722">
            <a:off x="5565168" y="1471935"/>
            <a:ext cx="472204" cy="450876"/>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 anchorCtr="0" bIns="91419" lIns="91419" rIns="91419" spcFirstLastPara="1" tIns="91419" wrap="square">
            <a:noAutofit/>
          </a:bodyPr>
          <a:p/>
        </p:txBody>
      </p:sp>
      <p:sp>
        <p:nvSpPr>
          <p:cNvPr id="1048714" name="Google Shape;117;p20"/>
          <p:cNvSpPr/>
          <p:nvPr/>
        </p:nvSpPr>
        <p:spPr>
          <a:xfrm rot="-1609319">
            <a:off x="6255743" y="1755625"/>
            <a:ext cx="339819" cy="324470"/>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 anchorCtr="0" bIns="91419" lIns="91419" rIns="91419" spcFirstLastPara="1" tIns="91419" wrap="square">
            <a:noAutofit/>
          </a:bodyPr>
          <a:p/>
        </p:txBody>
      </p:sp>
      <p:grpSp>
        <p:nvGrpSpPr>
          <p:cNvPr id="102" name="Google Shape;111;p20"/>
          <p:cNvGrpSpPr/>
          <p:nvPr/>
        </p:nvGrpSpPr>
        <p:grpSpPr>
          <a:xfrm rot="1056949">
            <a:off x="5457335" y="2334565"/>
            <a:ext cx="961941" cy="962053"/>
            <a:chOff x="570875" y="4322250"/>
            <a:chExt cx="443300" cy="443325"/>
          </a:xfrm>
        </p:grpSpPr>
        <p:sp>
          <p:nvSpPr>
            <p:cNvPr id="1048715" name="Google Shape;112;p20"/>
            <p:cNvSpPr/>
            <p:nvPr/>
          </p:nvSpPr>
          <p:spPr>
            <a:xfrm>
              <a:off x="570875" y="4322250"/>
              <a:ext cx="443300" cy="443325"/>
            </a:xfrm>
            <a:custGeom>
              <a:avLst/>
              <a:ah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anchor="ctr" anchorCtr="0" bIns="91425" lIns="91425" rIns="91425" spcFirstLastPara="1" tIns="91425" wrap="square">
              <a:noAutofit/>
            </a:bodyPr>
            <a:p/>
          </p:txBody>
        </p:sp>
        <p:sp>
          <p:nvSpPr>
            <p:cNvPr id="1048716" name="Google Shape;113;p20"/>
            <p:cNvSpPr/>
            <p:nvPr/>
          </p:nvSpPr>
          <p:spPr>
            <a:xfrm>
              <a:off x="597725" y="4665400"/>
              <a:ext cx="73300" cy="73300"/>
            </a:xfrm>
            <a:custGeom>
              <a:avLst/>
              <a:ah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anchor="ctr" anchorCtr="0" bIns="91425" lIns="91425" rIns="91425" spcFirstLastPara="1" tIns="91425" wrap="square">
              <a:noAutofit/>
            </a:bodyPr>
            <a:p/>
          </p:txBody>
        </p:sp>
        <p:sp>
          <p:nvSpPr>
            <p:cNvPr id="1048717" name="Google Shape;114;p20"/>
            <p:cNvSpPr/>
            <p:nvPr/>
          </p:nvSpPr>
          <p:spPr>
            <a:xfrm>
              <a:off x="654525" y="4708150"/>
              <a:ext cx="47025" cy="47025"/>
            </a:xfrm>
            <a:custGeom>
              <a:avLst/>
              <a:ah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anchor="ctr" anchorCtr="0" bIns="91425" lIns="91425" rIns="91425" spcFirstLastPara="1" tIns="91425" wrap="square">
              <a:noAutofit/>
            </a:bodyPr>
            <a:p/>
          </p:txBody>
        </p:sp>
        <p:sp>
          <p:nvSpPr>
            <p:cNvPr id="1048718" name="Google Shape;115;p20"/>
            <p:cNvSpPr/>
            <p:nvPr/>
          </p:nvSpPr>
          <p:spPr>
            <a:xfrm>
              <a:off x="581250" y="4634875"/>
              <a:ext cx="47050" cy="47050"/>
            </a:xfrm>
            <a:custGeom>
              <a:avLst/>
              <a:ah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anchor="ctr" anchorCtr="0" bIns="91425" lIns="91425" rIns="91425" spcFirstLastPara="1" tIns="91425" wrap="square">
              <a:noAutofit/>
            </a:bodyPr>
            <a:p/>
          </p:txBody>
        </p:sp>
      </p:grpSp>
      <p:sp>
        <p:nvSpPr>
          <p:cNvPr id="1048719" name="Google Shape;105;p20"/>
          <p:cNvSpPr txBox="1">
            <a:spLocks noGrp="1"/>
          </p:cNvSpPr>
          <p:nvPr>
            <p:ph type="ctrTitle" idx="4294967295"/>
          </p:nvPr>
        </p:nvSpPr>
        <p:spPr>
          <a:xfrm>
            <a:off x="714348" y="428610"/>
            <a:ext cx="4976700" cy="619076"/>
          </a:xfrm>
          <a:prstGeom prst="rect"/>
        </p:spPr>
        <p:txBody>
          <a:bodyPr anchor="b" anchorCtr="0" bIns="0" lIns="0" rIns="0" spcFirstLastPara="1" tIns="0" wrap="square">
            <a:noAutofit/>
          </a:bodyPr>
          <a:p>
            <a:r>
              <a:rPr dirty="0" sz="4400" lang="en" smtClean="0">
                <a:solidFill>
                  <a:srgbClr val="0070C0"/>
                </a:solidFill>
              </a:rPr>
              <a:t>Conclusion:</a:t>
            </a:r>
            <a:endParaRPr sz="4400">
              <a:solidFill>
                <a:srgbClr val="0070C0"/>
              </a:solidFill>
            </a:endParaRPr>
          </a:p>
        </p:txBody>
      </p:sp>
      <p:sp>
        <p:nvSpPr>
          <p:cNvPr id="1048720" name="Google Shape;106;p20"/>
          <p:cNvSpPr txBox="1">
            <a:spLocks noGrp="1"/>
          </p:cNvSpPr>
          <p:nvPr>
            <p:ph type="subTitle" idx="4294967295"/>
          </p:nvPr>
        </p:nvSpPr>
        <p:spPr>
          <a:xfrm>
            <a:off x="285720" y="1214410"/>
            <a:ext cx="6286544" cy="3929090"/>
          </a:xfrm>
          <a:prstGeom prst="rect"/>
        </p:spPr>
        <p:txBody>
          <a:bodyPr anchor="t" anchorCtr="0" bIns="0" lIns="0" rIns="0" spcFirstLastPara="1" tIns="0" wrap="square">
            <a:noAutofit/>
          </a:bodyPr>
          <a:p>
            <a:pPr>
              <a:lnSpc>
                <a:spcPct val="110000"/>
              </a:lnSpc>
              <a:buNone/>
            </a:pPr>
            <a:r>
              <a:rPr dirty="0" sz="1200" lang="en-US" smtClean="0">
                <a:solidFill>
                  <a:schemeClr val="accent6">
                    <a:lumMod val="50000"/>
                  </a:schemeClr>
                </a:solidFill>
                <a:ea typeface="+mn-lt"/>
                <a:cs typeface="+mn-lt"/>
              </a:rPr>
              <a:t>		The </a:t>
            </a:r>
            <a:r>
              <a:rPr dirty="0" sz="1200" lang="en-US" smtClean="0">
                <a:solidFill>
                  <a:schemeClr val="accent6">
                    <a:lumMod val="50000"/>
                  </a:schemeClr>
                </a:solidFill>
                <a:ea typeface="+mn-lt"/>
                <a:cs typeface="+mn-lt"/>
              </a:rPr>
              <a:t>objective of this thesis was to develop a compact ECG monitoring device. All the steps for the development of this project have been described in this thesis. We have discussed every aspect of the project from analog front end design to Android phone application which is the most significant part of the project. Struggle for design of analog front end has shown new ways of signal processing. We have tried to present a clear ECG signal keeping in view all bandwidth and noise requirements. The advancement in mobile and wireless health care solutions is contributing in different aspects of our lives that range from diagnosis to treatment of different diseases like cardiovascular disease. Android applications are also a part of diverse solutions that are offered as healthcare solutions together with a variety of health monitoring devices.. The result of the project has achieved part of the objectives that were set at the beginning. The bachelor’s thesis was an opportunity to extend and discover new skills in Mobile application development. The final result of the application can also be adapted as a reference for Bluetooth application development in the android platform. The Paper lays out a foundation for future developments that are focused on wireless health solutions in the android platform</a:t>
            </a:r>
            <a:r>
              <a:rPr dirty="0" sz="1200" lang="en-US" smtClean="0">
                <a:solidFill>
                  <a:schemeClr val="accent6">
                    <a:lumMod val="50000"/>
                  </a:schemeClr>
                </a:solidFill>
                <a:ea typeface="+mn-lt"/>
                <a:cs typeface="+mn-lt"/>
              </a:rPr>
              <a:t>.</a:t>
            </a:r>
            <a:endParaRPr dirty="0" sz="1200" lang="en-US">
              <a:solidFill>
                <a:schemeClr val="accent6">
                  <a:lumMod val="50000"/>
                </a:schemeClr>
              </a:solidFill>
              <a:ea typeface="+mn-lt"/>
              <a:cs typeface="+mn-lt"/>
            </a:endParaRPr>
          </a:p>
        </p:txBody>
      </p:sp>
      <p:sp>
        <p:nvSpPr>
          <p:cNvPr id="1048721" name="Google Shape;107;p20"/>
          <p:cNvSpPr/>
          <p:nvPr/>
        </p:nvSpPr>
        <p:spPr>
          <a:xfrm>
            <a:off x="7282281" y="3011993"/>
            <a:ext cx="339869" cy="324519"/>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 anchorCtr="0" bIns="91419" lIns="91419" rIns="91419" spcFirstLastPara="1" tIns="91419" wrap="square">
            <a:noAutofit/>
          </a:bodyPr>
          <a:p/>
        </p:txBody>
      </p:sp>
      <p:grpSp>
        <p:nvGrpSpPr>
          <p:cNvPr id="103" name="Google Shape;108;p20"/>
          <p:cNvGrpSpPr/>
          <p:nvPr/>
        </p:nvGrpSpPr>
        <p:grpSpPr>
          <a:xfrm>
            <a:off x="6860476" y="1189663"/>
            <a:ext cx="1456028" cy="1456403"/>
            <a:chOff x="6654650" y="3665275"/>
            <a:chExt cx="409100" cy="409125"/>
          </a:xfrm>
        </p:grpSpPr>
        <p:sp>
          <p:nvSpPr>
            <p:cNvPr id="1048722" name="Google Shape;109;p20"/>
            <p:cNvSpPr/>
            <p:nvPr/>
          </p:nvSpPr>
          <p:spPr>
            <a:xfrm>
              <a:off x="6808525" y="3819150"/>
              <a:ext cx="211875" cy="211900"/>
            </a:xfrm>
            <a:custGeom>
              <a:avLst/>
              <a:ah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anchor="ctr" anchorCtr="0" bIns="91425" lIns="91425" rIns="91425" spcFirstLastPara="1" tIns="91425" wrap="square">
              <a:noAutofit/>
            </a:bodyPr>
            <a:p/>
          </p:txBody>
        </p:sp>
        <p:sp>
          <p:nvSpPr>
            <p:cNvPr id="1048723" name="Google Shape;110;p20"/>
            <p:cNvSpPr/>
            <p:nvPr/>
          </p:nvSpPr>
          <p:spPr>
            <a:xfrm>
              <a:off x="6654650" y="3665275"/>
              <a:ext cx="409100" cy="409125"/>
            </a:xfrm>
            <a:custGeom>
              <a:avLst/>
              <a:ah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anchor="ctr" anchorCtr="0" bIns="91425" lIns="91425" rIns="91425" spcFirstLastPara="1" tIns="91425" wrap="square">
              <a:noAutofit/>
            </a:bodyPr>
            <a:p/>
          </p:txBody>
        </p:sp>
      </p:grpSp>
      <p:sp>
        <p:nvSpPr>
          <p:cNvPr id="1048724" name="Google Shape;118;p20"/>
          <p:cNvSpPr/>
          <p:nvPr/>
        </p:nvSpPr>
        <p:spPr>
          <a:xfrm rot="2926198">
            <a:off x="8316148" y="2012667"/>
            <a:ext cx="254474" cy="242981"/>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 anchorCtr="0" bIns="91419" lIns="91419" rIns="91419" spcFirstLastPara="1" tIns="91419" wrap="square">
            <a:noAutofit/>
          </a:bodyPr>
          <a:p/>
        </p:txBody>
      </p:sp>
      <p:sp>
        <p:nvSpPr>
          <p:cNvPr id="1048725" name="Google Shape;119;p20"/>
          <p:cNvSpPr/>
          <p:nvPr/>
        </p:nvSpPr>
        <p:spPr>
          <a:xfrm rot="-1609137">
            <a:off x="7257142" y="384871"/>
            <a:ext cx="229255" cy="218900"/>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 anchorCtr="0" bIns="91419" lIns="91419" rIns="91419" spcFirstLastPara="1" tIns="91419" wrap="square">
            <a:noAutofit/>
          </a:bodyPr>
          <a:p/>
        </p:txBody>
      </p:sp>
      <p:sp>
        <p:nvSpPr>
          <p:cNvPr id="1048726" name="Google Shape;120;p20"/>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p>
            <a:fld id="{00000000-1234-1234-1234-123412341234}" type="slidenum">
              <a:rPr lang="en"/>
              <a:t>18</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29" name="Rectangle 1"/>
          <p:cNvSpPr>
            <a:spLocks noChangeAspect="1" noMove="1" noResize="1" noRot="1" noGrp="1" noAdjustHandles="1" noEditPoints="1" noChangeArrowheads="1" noChangeShapeType="1" noTextEdit="1"/>
          </p:cNvSpPr>
          <p:nvPr/>
        </p:nvSpPr>
        <p:spPr bwMode="white">
          <a:xfrm>
            <a:off x="228" y="0"/>
            <a:ext cx="9143771"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730" name="Rectangle 2"/>
          <p:cNvSpPr>
            <a:spLocks noChangeAspect="1" noMove="1" noResize="1" noRot="1" noGrp="1" noAdjustHandles="1" noEditPoints="1" noChangeArrowheads="1" noChangeShapeType="1" noTextEdit="1"/>
          </p:cNvSpPr>
          <p:nvPr/>
        </p:nvSpPr>
        <p:spPr>
          <a:xfrm>
            <a:off x="1" y="-2"/>
            <a:ext cx="3046595" cy="5143502"/>
          </a:xfrm>
          <a:prstGeom prst="rect"/>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bIns="34290" lIns="68580" rIns="68580" rtlCol="0" tIns="3429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731" name="Title 1"/>
          <p:cNvSpPr>
            <a:spLocks noGrp="1"/>
          </p:cNvSpPr>
          <p:nvPr/>
        </p:nvSpPr>
        <p:spPr>
          <a:xfrm>
            <a:off x="162546" y="2416995"/>
            <a:ext cx="2721503" cy="2011017"/>
          </a:xfrm>
          <a:prstGeom prst="rect"/>
        </p:spPr>
        <p:txBody>
          <a:bodyPr anchor="t" bIns="34290" lIns="68580" rIns="68580" rtlCol="0" tIns="34290" vert="horz">
            <a:normAutofit/>
          </a:bodyPr>
          <a:lst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a:lstStyle>
          <a:p>
            <a:pPr algn="ctr"/>
            <a:r>
              <a:rPr b="1" dirty="0" lang="en-US">
                <a:solidFill>
                  <a:srgbClr val="000000"/>
                </a:solidFill>
              </a:rPr>
              <a:t>Reference:</a:t>
            </a:r>
            <a:endParaRPr b="1" dirty="0" lang="en-US">
              <a:solidFill>
                <a:srgbClr val="000000"/>
              </a:solidFill>
            </a:endParaRPr>
          </a:p>
        </p:txBody>
      </p:sp>
      <p:sp>
        <p:nvSpPr>
          <p:cNvPr id="1048732" name="Content Placeholder 2"/>
          <p:cNvSpPr>
            <a:spLocks noGrp="1"/>
          </p:cNvSpPr>
          <p:nvPr/>
        </p:nvSpPr>
        <p:spPr>
          <a:xfrm>
            <a:off x="3529196" y="930058"/>
            <a:ext cx="4526120" cy="3687349"/>
          </a:xfrm>
          <a:prstGeom prst="rect"/>
        </p:spPr>
        <p:txBody>
          <a:bodyPr anchor="t" bIns="34290" lIns="68580" rIns="68580" rtlCol="0" tIns="34290" vert="horz">
            <a:normAutofit fontScale="90000" lnSpcReduction="20000"/>
          </a:bodyPr>
          <a:lst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a:lstStyle>
          <a:p>
            <a:pPr>
              <a:lnSpc>
                <a:spcPct val="110000"/>
              </a:lnSpc>
            </a:pPr>
            <a:r>
              <a:rPr dirty="0" sz="1000" lang="en-US">
                <a:ea typeface="+mn-lt"/>
                <a:cs typeface="+mn-lt"/>
              </a:rPr>
              <a:t> </a:t>
            </a:r>
            <a:r>
              <a:rPr dirty="0" sz="1200" lang="en-US">
                <a:ea typeface="+mn-lt"/>
                <a:cs typeface="+mn-lt"/>
              </a:rPr>
              <a:t>[1] B.A. Walker, A.H. </a:t>
            </a:r>
            <a:r>
              <a:rPr dirty="0" sz="1200" lang="en-US" err="1">
                <a:ea typeface="+mn-lt"/>
                <a:cs typeface="+mn-lt"/>
              </a:rPr>
              <a:t>Khandoker</a:t>
            </a:r>
            <a:r>
              <a:rPr dirty="0" sz="1200" lang="en-US">
                <a:ea typeface="+mn-lt"/>
                <a:cs typeface="+mn-lt"/>
              </a:rPr>
              <a:t>, &amp; J. Black, “Low cost ECG monitor for developing countries”, in Fifth International conference on Intelligent Sensors, Sensor Networks and Information processing (ISSNIP), pp 195-200, December 200. </a:t>
            </a:r>
          </a:p>
          <a:p>
            <a:pPr>
              <a:lnSpc>
                <a:spcPct val="110000"/>
              </a:lnSpc>
            </a:pPr>
            <a:r>
              <a:rPr dirty="0" sz="1200" lang="en-US">
                <a:ea typeface="+mn-lt"/>
                <a:cs typeface="+mn-lt"/>
              </a:rPr>
              <a:t>[2] </a:t>
            </a:r>
            <a:r>
              <a:rPr dirty="0" sz="1200" lang="en-US">
                <a:ea typeface="+mn-lt"/>
                <a:cs typeface="+mn-lt"/>
                <a:hlinkClick r:id="rId1"/>
              </a:rPr>
              <a:t>http://www.bgstar.com/web/ibgstar</a:t>
            </a:r>
            <a:endParaRPr dirty="0" sz="1200" lang="en-US">
              <a:ea typeface="+mn-lt"/>
              <a:cs typeface="+mn-lt"/>
            </a:endParaRPr>
          </a:p>
          <a:p>
            <a:pPr>
              <a:lnSpc>
                <a:spcPct val="110000"/>
              </a:lnSpc>
            </a:pPr>
            <a:r>
              <a:rPr dirty="0" sz="1200" lang="en-US">
                <a:ea typeface="+mn-lt"/>
                <a:cs typeface="+mn-lt"/>
              </a:rPr>
              <a:t> [3] </a:t>
            </a:r>
            <a:r>
              <a:rPr dirty="0" sz="1200" lang="en-US" err="1">
                <a:ea typeface="+mn-lt"/>
                <a:cs typeface="+mn-lt"/>
              </a:rPr>
              <a:t>Nursecom</a:t>
            </a:r>
            <a:r>
              <a:rPr dirty="0" sz="1200" lang="en-US">
                <a:ea typeface="+mn-lt"/>
                <a:cs typeface="+mn-lt"/>
              </a:rPr>
              <a:t> Educational Technologies, “An ECG Primer”.</a:t>
            </a:r>
          </a:p>
          <a:p>
            <a:pPr>
              <a:lnSpc>
                <a:spcPct val="110000"/>
              </a:lnSpc>
            </a:pPr>
            <a:r>
              <a:rPr dirty="0" sz="1200" lang="en-US">
                <a:ea typeface="+mn-lt"/>
                <a:cs typeface="+mn-lt"/>
              </a:rPr>
              <a:t> [4] http://www.classes.usc.edu/engr/bme/620/LectureECG Noise.pdf</a:t>
            </a:r>
          </a:p>
          <a:p>
            <a:pPr>
              <a:lnSpc>
                <a:spcPct val="110000"/>
              </a:lnSpc>
            </a:pPr>
            <a:r>
              <a:rPr dirty="0" sz="1200" lang="en-US">
                <a:ea typeface="+mn-lt"/>
                <a:cs typeface="+mn-lt"/>
              </a:rPr>
              <a:t> [5] http://www.cis.hut.fi/Opinnot/T61.181/s04/local/aksela.ppt </a:t>
            </a:r>
          </a:p>
          <a:p>
            <a:pPr>
              <a:lnSpc>
                <a:spcPct val="110000"/>
              </a:lnSpc>
            </a:pPr>
            <a:r>
              <a:rPr dirty="0" sz="1200" lang="en-US">
                <a:ea typeface="+mn-lt"/>
                <a:cs typeface="+mn-lt"/>
              </a:rPr>
              <a:t>[6] </a:t>
            </a:r>
            <a:r>
              <a:rPr dirty="0" sz="1200" lang="en-US">
                <a:ea typeface="+mn-lt"/>
                <a:cs typeface="+mn-lt"/>
                <a:hlinkClick r:id="rId2"/>
              </a:rPr>
              <a:t>http://en.wikipedia.org/wiki/Ensemble_average</a:t>
            </a:r>
            <a:endParaRPr dirty="0" sz="1200" lang="en-US">
              <a:ea typeface="+mn-lt"/>
              <a:cs typeface="+mn-lt"/>
            </a:endParaRPr>
          </a:p>
          <a:p>
            <a:pPr>
              <a:lnSpc>
                <a:spcPct val="110000"/>
              </a:lnSpc>
            </a:pPr>
            <a:r>
              <a:rPr dirty="0" sz="1200" lang="en-US">
                <a:ea typeface="+mn-lt"/>
                <a:cs typeface="+mn-lt"/>
              </a:rPr>
              <a:t> [7] http://en.wikipedia.org/wiki/Sallen-Key_topology </a:t>
            </a:r>
          </a:p>
          <a:p>
            <a:pPr>
              <a:lnSpc>
                <a:spcPct val="110000"/>
              </a:lnSpc>
            </a:pPr>
            <a:r>
              <a:rPr dirty="0" sz="1200" lang="en-US">
                <a:ea typeface="+mn-lt"/>
                <a:cs typeface="+mn-lt"/>
              </a:rPr>
              <a:t>[8] www.ti.com/lit/ds/symlink/tl071a.pdf </a:t>
            </a:r>
          </a:p>
          <a:p>
            <a:pPr>
              <a:lnSpc>
                <a:spcPct val="110000"/>
              </a:lnSpc>
            </a:pPr>
            <a:r>
              <a:rPr dirty="0" sz="1200" lang="en-US">
                <a:ea typeface="+mn-lt"/>
                <a:cs typeface="+mn-lt"/>
              </a:rPr>
              <a:t>[9] </a:t>
            </a:r>
            <a:r>
              <a:rPr dirty="0" sz="1200" lang="en-US">
                <a:ea typeface="+mn-lt"/>
                <a:cs typeface="+mn-lt"/>
                <a:hlinkClick r:id="rId3"/>
              </a:rPr>
              <a:t>http://en.wikipedia.org/wiki/Bluetooth</a:t>
            </a:r>
            <a:endParaRPr dirty="0" sz="1200" lang="en-US">
              <a:ea typeface="+mn-lt"/>
              <a:cs typeface="+mn-lt"/>
            </a:endParaRPr>
          </a:p>
          <a:p>
            <a:pPr>
              <a:lnSpc>
                <a:spcPct val="110000"/>
              </a:lnSpc>
            </a:pPr>
            <a:r>
              <a:rPr dirty="0" sz="1200" lang="en-US">
                <a:ea typeface="+mn-lt"/>
                <a:cs typeface="+mn-lt"/>
              </a:rPr>
              <a:t> [10]http://www.microchip.com/wwwproducts/Devices.aspx ?</a:t>
            </a:r>
            <a:r>
              <a:rPr dirty="0" sz="1200" lang="en-US" err="1">
                <a:ea typeface="+mn-lt"/>
                <a:cs typeface="+mn-lt"/>
              </a:rPr>
              <a:t>dDocName</a:t>
            </a:r>
            <a:r>
              <a:rPr dirty="0" sz="1200" lang="en-US">
                <a:ea typeface="+mn-lt"/>
                <a:cs typeface="+mn-lt"/>
              </a:rPr>
              <a:t>=en558330 </a:t>
            </a:r>
          </a:p>
          <a:p>
            <a:pPr>
              <a:lnSpc>
                <a:spcPct val="110000"/>
              </a:lnSpc>
            </a:pPr>
            <a:r>
              <a:rPr dirty="0" sz="1200" lang="en-US">
                <a:ea typeface="+mn-lt"/>
                <a:cs typeface="+mn-lt"/>
              </a:rPr>
              <a:t>[11]www.ti.com/mspvalue-g2xx-pr-td</a:t>
            </a:r>
          </a:p>
          <a:p>
            <a:pPr>
              <a:lnSpc>
                <a:spcPct val="110000"/>
              </a:lnSpc>
            </a:pPr>
            <a:r>
              <a:rPr dirty="0" sz="1200" lang="en-US">
                <a:ea typeface="+mn-lt"/>
                <a:cs typeface="+mn-lt"/>
              </a:rPr>
              <a:t> [12] android-developers.blogspot.com</a:t>
            </a:r>
            <a:endParaRPr dirty="0" sz="1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78"/>
        <p:cNvGrpSpPr/>
        <p:nvPr/>
      </p:nvGrpSpPr>
      <p:grpSpPr>
        <a:xfrm>
          <a:off x="0" y="0"/>
          <a:ext cx="0" cy="0"/>
          <a:chOff x="0" y="0"/>
          <a:chExt cx="0" cy="0"/>
        </a:xfrm>
      </p:grpSpPr>
      <p:sp>
        <p:nvSpPr>
          <p:cNvPr id="1048584" name="Google Shape;79;p16"/>
          <p:cNvSpPr txBox="1">
            <a:spLocks noGrp="1"/>
          </p:cNvSpPr>
          <p:nvPr>
            <p:ph type="ctrTitle" idx="4294967295"/>
          </p:nvPr>
        </p:nvSpPr>
        <p:spPr>
          <a:xfrm>
            <a:off x="697061" y="1961056"/>
            <a:ext cx="4791300" cy="572770"/>
          </a:xfrm>
          <a:prstGeom prst="rect"/>
        </p:spPr>
        <p:txBody>
          <a:bodyPr anchor="b" anchorCtr="0" bIns="0" lIns="0" rIns="0" spcFirstLastPara="1" tIns="0" wrap="square">
            <a:noAutofit/>
          </a:bodyPr>
          <a:p>
            <a:r>
              <a:rPr dirty="0" sz="3200" lang="en-US" smtClean="0">
                <a:solidFill>
                  <a:srgbClr val="0070C0"/>
                </a:solidFill>
              </a:rPr>
              <a:t>M</a:t>
            </a:r>
            <a:r>
              <a:rPr dirty="0" sz="3200" lang="en-US" smtClean="0">
                <a:solidFill>
                  <a:srgbClr val="0070C0"/>
                </a:solidFill>
              </a:rPr>
              <a:t>e</a:t>
            </a:r>
            <a:r>
              <a:rPr dirty="0" sz="3200" lang="en-US" smtClean="0">
                <a:solidFill>
                  <a:srgbClr val="0070C0"/>
                </a:solidFill>
              </a:rPr>
              <a:t>m</a:t>
            </a:r>
            <a:r>
              <a:rPr dirty="0" sz="3200" lang="en-US" smtClean="0">
                <a:solidFill>
                  <a:srgbClr val="0070C0"/>
                </a:solidFill>
              </a:rPr>
              <a:t>b</a:t>
            </a:r>
            <a:r>
              <a:rPr dirty="0" sz="3200" lang="en-US" smtClean="0">
                <a:solidFill>
                  <a:srgbClr val="0070C0"/>
                </a:solidFill>
              </a:rPr>
              <a:t>e</a:t>
            </a:r>
            <a:r>
              <a:rPr dirty="0" sz="3200" lang="en-US" smtClean="0">
                <a:solidFill>
                  <a:srgbClr val="0070C0"/>
                </a:solidFill>
              </a:rPr>
              <a:t>r</a:t>
            </a:r>
            <a:r>
              <a:rPr dirty="0" sz="3200" lang="en-US" smtClean="0">
                <a:solidFill>
                  <a:srgbClr val="0070C0"/>
                </a:solidFill>
              </a:rPr>
              <a:t>s</a:t>
            </a:r>
            <a:r>
              <a:rPr dirty="0" sz="3200" lang="en-US" smtClean="0">
                <a:solidFill>
                  <a:srgbClr val="0070C0"/>
                </a:solidFill>
              </a:rPr>
              <a:t>:</a:t>
            </a:r>
            <a:endParaRPr sz="3200">
              <a:solidFill>
                <a:srgbClr val="0070C0"/>
              </a:solidFill>
            </a:endParaRPr>
          </a:p>
        </p:txBody>
      </p:sp>
      <p:sp>
        <p:nvSpPr>
          <p:cNvPr id="1048585" name="Google Shape;80;p16"/>
          <p:cNvSpPr txBox="1">
            <a:spLocks noGrp="1"/>
          </p:cNvSpPr>
          <p:nvPr>
            <p:ph type="subTitle" idx="4294967295"/>
          </p:nvPr>
        </p:nvSpPr>
        <p:spPr>
          <a:xfrm>
            <a:off x="1963365" y="2748054"/>
            <a:ext cx="4791300" cy="3150600"/>
          </a:xfrm>
          <a:prstGeom prst="rect"/>
        </p:spPr>
        <p:txBody>
          <a:bodyPr anchor="t" anchorCtr="0" bIns="0" lIns="0" rIns="0" spcFirstLastPara="1" tIns="0" wrap="square">
            <a:noAutofit/>
          </a:bodyPr>
          <a:p>
            <a:pPr indent="0" marL="0">
              <a:buNone/>
            </a:pPr>
            <a:r>
              <a:rPr b="1" dirty="0" sz="3200" lang="en-GB" err="1" smtClean="0">
                <a:solidFill>
                  <a:schemeClr val="accent6">
                    <a:lumMod val="50000"/>
                  </a:schemeClr>
                </a:solidFill>
              </a:rPr>
              <a:t>Akash</a:t>
            </a:r>
            <a:r>
              <a:rPr b="1" dirty="0" sz="3200" lang="en-GB" smtClean="0">
                <a:solidFill>
                  <a:schemeClr val="accent6">
                    <a:lumMod val="50000"/>
                  </a:schemeClr>
                </a:solidFill>
              </a:rPr>
              <a:t> J</a:t>
            </a:r>
          </a:p>
          <a:p>
            <a:pPr indent="0" marL="0">
              <a:buNone/>
            </a:pPr>
            <a:r>
              <a:rPr b="1" dirty="0" sz="3200" lang="en-GB" err="1" smtClean="0">
                <a:solidFill>
                  <a:schemeClr val="accent6">
                    <a:lumMod val="50000"/>
                  </a:schemeClr>
                </a:solidFill>
              </a:rPr>
              <a:t>Harshavardhan</a:t>
            </a:r>
            <a:r>
              <a:rPr b="1" dirty="0" sz="3200" lang="en-GB" smtClean="0">
                <a:solidFill>
                  <a:schemeClr val="accent6">
                    <a:lumMod val="50000"/>
                  </a:schemeClr>
                </a:solidFill>
              </a:rPr>
              <a:t> J</a:t>
            </a:r>
          </a:p>
          <a:p>
            <a:pPr indent="0" marL="0">
              <a:buNone/>
            </a:pPr>
            <a:r>
              <a:rPr b="1" dirty="0" sz="3200" lang="en-GB" err="1" smtClean="0">
                <a:solidFill>
                  <a:schemeClr val="accent6">
                    <a:lumMod val="50000"/>
                  </a:schemeClr>
                </a:solidFill>
              </a:rPr>
              <a:t>Parthasarathy</a:t>
            </a:r>
            <a:r>
              <a:rPr b="1" dirty="0" sz="3200" lang="en-GB" smtClean="0">
                <a:solidFill>
                  <a:schemeClr val="accent6">
                    <a:lumMod val="50000"/>
                  </a:schemeClr>
                </a:solidFill>
              </a:rPr>
              <a:t> B</a:t>
            </a:r>
            <a:endParaRPr b="1" sz="3200">
              <a:solidFill>
                <a:schemeClr val="accent6">
                  <a:lumMod val="50000"/>
                </a:schemeClr>
              </a:solidFill>
            </a:endParaRPr>
          </a:p>
        </p:txBody>
      </p:sp>
      <p:sp>
        <p:nvSpPr>
          <p:cNvPr id="1048586" name="Google Shape;81;p16"/>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p>
            <a:fld id="{00000000-1234-1234-1234-123412341234}" type="slidenum">
              <a:rPr lang="en"/>
              <a:t>2</a:t>
            </a:fld>
          </a:p>
        </p:txBody>
      </p:sp>
      <p:sp>
        <p:nvSpPr>
          <p:cNvPr id="1048587" name="Google Shape;79;p16"/>
          <p:cNvSpPr txBox="1">
            <a:spLocks noGrp="1"/>
          </p:cNvSpPr>
          <p:nvPr>
            <p:ph type="ctrTitle" idx="4294967295"/>
          </p:nvPr>
        </p:nvSpPr>
        <p:spPr>
          <a:xfrm>
            <a:off x="697061" y="0"/>
            <a:ext cx="4791300" cy="1159800"/>
          </a:xfrm>
          <a:prstGeom prst="rect"/>
        </p:spPr>
        <p:txBody>
          <a:bodyPr anchor="b" anchorCtr="0" bIns="0" lIns="0" rIns="0" spcFirstLastPara="1" tIns="0" wrap="square">
            <a:noAutofit/>
          </a:bodyPr>
          <a:lstStyle>
            <a:defPPr algn="l" lvl="0" marR="0" rtl="0">
              <a:lnSpc>
                <a:spcPct val="100000"/>
              </a:lnSpc>
              <a:spcBef>
                <a:spcPts val="0"/>
              </a:spcBef>
              <a:spcAft>
                <a:spcPts val="0"/>
              </a:spcAft>
            </a:defPPr>
            <a:lvl1pPr algn="l" eaLnBrk="1" hangingPunct="1"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eaLnBrk="1" hangingPunct="1"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eaLnBrk="1" hangingPunct="1"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eaLnBrk="1" hangingPunct="1"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eaLnBrk="1" hangingPunct="1"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eaLnBrk="1" hangingPunct="1"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eaLnBrk="1" hangingPunct="1"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eaLnBrk="1" hangingPunct="1"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eaLnBrk="1" hangingPunct="1"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r>
              <a:rPr b="1" dirty="0" sz="3200" lang="en-US" smtClean="0">
                <a:solidFill>
                  <a:srgbClr val="0070C0"/>
                </a:solidFill>
              </a:rPr>
              <a:t>P</a:t>
            </a:r>
            <a:r>
              <a:rPr b="1" dirty="0" sz="3200" lang="en-US" smtClean="0">
                <a:solidFill>
                  <a:srgbClr val="0070C0"/>
                </a:solidFill>
              </a:rPr>
              <a:t>r</a:t>
            </a:r>
            <a:r>
              <a:rPr b="1" dirty="0" sz="3200" lang="en-US" smtClean="0">
                <a:solidFill>
                  <a:srgbClr val="0070C0"/>
                </a:solidFill>
              </a:rPr>
              <a:t>o</a:t>
            </a:r>
            <a:r>
              <a:rPr b="1" dirty="0" sz="3200" lang="en-US" smtClean="0">
                <a:solidFill>
                  <a:srgbClr val="0070C0"/>
                </a:solidFill>
              </a:rPr>
              <a:t>j</a:t>
            </a:r>
            <a:r>
              <a:rPr b="1" dirty="0" sz="3200" lang="en-US" smtClean="0">
                <a:solidFill>
                  <a:srgbClr val="0070C0"/>
                </a:solidFill>
              </a:rPr>
              <a:t>ect</a:t>
            </a:r>
            <a:r>
              <a:rPr b="1" dirty="0" sz="3200" lang="en-US" smtClean="0">
                <a:solidFill>
                  <a:srgbClr val="0070C0"/>
                </a:solidFill>
              </a:rPr>
              <a:t> </a:t>
            </a:r>
            <a:r>
              <a:rPr b="1" dirty="0" sz="3200" lang="en-US" smtClean="0">
                <a:solidFill>
                  <a:srgbClr val="0070C0"/>
                </a:solidFill>
              </a:rPr>
              <a:t>G</a:t>
            </a:r>
            <a:r>
              <a:rPr b="1" dirty="0" sz="3200" lang="en-US" smtClean="0">
                <a:solidFill>
                  <a:srgbClr val="0070C0"/>
                </a:solidFill>
              </a:rPr>
              <a:t>u</a:t>
            </a:r>
            <a:r>
              <a:rPr b="1" dirty="0" sz="3200" lang="en-US" smtClean="0">
                <a:solidFill>
                  <a:srgbClr val="0070C0"/>
                </a:solidFill>
              </a:rPr>
              <a:t>i</a:t>
            </a:r>
            <a:r>
              <a:rPr b="1" dirty="0" sz="3200" lang="en-US" smtClean="0">
                <a:solidFill>
                  <a:srgbClr val="0070C0"/>
                </a:solidFill>
              </a:rPr>
              <a:t>d</a:t>
            </a:r>
            <a:r>
              <a:rPr b="1" dirty="0" sz="3200" lang="en-US" smtClean="0">
                <a:solidFill>
                  <a:srgbClr val="0070C0"/>
                </a:solidFill>
              </a:rPr>
              <a:t>e</a:t>
            </a:r>
            <a:r>
              <a:rPr b="1" dirty="0" sz="3200" lang="en-US" smtClean="0">
                <a:solidFill>
                  <a:srgbClr val="0070C0"/>
                </a:solidFill>
              </a:rPr>
              <a:t>:</a:t>
            </a:r>
            <a:endParaRPr b="1" sz="3200">
              <a:solidFill>
                <a:srgbClr val="0070C0"/>
              </a:solidFill>
            </a:endParaRPr>
          </a:p>
        </p:txBody>
      </p:sp>
      <p:sp>
        <p:nvSpPr>
          <p:cNvPr id="1048588" name="Google Shape;80;p16"/>
          <p:cNvSpPr txBox="1">
            <a:spLocks noGrp="1"/>
          </p:cNvSpPr>
          <p:nvPr>
            <p:ph type="subTitle" idx="4294967295"/>
          </p:nvPr>
        </p:nvSpPr>
        <p:spPr>
          <a:xfrm>
            <a:off x="1963365" y="1374305"/>
            <a:ext cx="4791300" cy="793848"/>
          </a:xfrm>
          <a:prstGeom prst="rect"/>
        </p:spPr>
        <p:txBody>
          <a:bodyPr anchor="t" anchorCtr="0" bIns="0" lIns="0" rIns="0" spcFirstLastPara="1" tIns="0" wrap="square">
            <a:noAutofit/>
          </a:bodyPr>
          <a:lstStyle>
            <a:defPPr algn="l" lvl="0" marR="0" rtl="0">
              <a:lnSpc>
                <a:spcPct val="100000"/>
              </a:lnSpc>
              <a:spcBef>
                <a:spcPts val="0"/>
              </a:spcBef>
              <a:spcAft>
                <a:spcPts val="0"/>
              </a:spcAft>
            </a:defPPr>
            <a:lvl1pPr algn="l" eaLnBrk="1" hangingPunct="1"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eaLnBrk="1" hangingPunct="1"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eaLnBrk="1" hangingPunct="1"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eaLnBrk="1" hangingPunct="1"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eaLnBrk="1" hangingPunct="1"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eaLnBrk="1" hangingPunct="1"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eaLnBrk="1" hangingPunct="1"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eaLnBrk="1" hangingPunct="1"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eaLnBrk="1" hangingPunct="1"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0" marL="0">
              <a:buNone/>
            </a:pPr>
            <a:r>
              <a:rPr b="1" dirty="0" sz="3200" lang="en-US" err="1" smtClean="0">
                <a:solidFill>
                  <a:schemeClr val="accent6">
                    <a:lumMod val="50000"/>
                  </a:schemeClr>
                </a:solidFill>
              </a:rPr>
              <a:t>M</a:t>
            </a:r>
            <a:r>
              <a:rPr b="1" dirty="0" sz="3200" lang="en-US" err="1" smtClean="0">
                <a:solidFill>
                  <a:schemeClr val="accent6">
                    <a:lumMod val="50000"/>
                  </a:schemeClr>
                </a:solidFill>
              </a:rPr>
              <a:t>s</a:t>
            </a:r>
            <a:r>
              <a:rPr b="1" dirty="0" sz="3200" lang="en-US" err="1" smtClean="0">
                <a:solidFill>
                  <a:schemeClr val="accent6">
                    <a:lumMod val="50000"/>
                  </a:schemeClr>
                </a:solidFill>
              </a:rPr>
              <a:t>.</a:t>
            </a:r>
            <a:r>
              <a:rPr b="1" dirty="0" sz="3200" lang="en-US" err="1" smtClean="0">
                <a:solidFill>
                  <a:schemeClr val="accent6">
                    <a:lumMod val="50000"/>
                  </a:schemeClr>
                </a:solidFill>
              </a:rPr>
              <a:t> </a:t>
            </a:r>
            <a:r>
              <a:rPr b="1" dirty="0" sz="3200" lang="en-US" err="1" smtClean="0">
                <a:solidFill>
                  <a:schemeClr val="accent6">
                    <a:lumMod val="50000"/>
                  </a:schemeClr>
                </a:solidFill>
              </a:rPr>
              <a:t>D</a:t>
            </a:r>
            <a:r>
              <a:rPr b="1" dirty="0" sz="3200" lang="en-US" err="1" smtClean="0">
                <a:solidFill>
                  <a:schemeClr val="accent6">
                    <a:lumMod val="50000"/>
                  </a:schemeClr>
                </a:solidFill>
              </a:rPr>
              <a:t>.</a:t>
            </a:r>
            <a:r>
              <a:rPr b="1" dirty="0" sz="3200" lang="en-US" err="1" smtClean="0">
                <a:solidFill>
                  <a:schemeClr val="accent6">
                    <a:lumMod val="50000"/>
                  </a:schemeClr>
                </a:solidFill>
              </a:rPr>
              <a:t> </a:t>
            </a:r>
            <a:r>
              <a:rPr b="1" dirty="0" sz="3200" lang="en-US" err="1" smtClean="0">
                <a:solidFill>
                  <a:schemeClr val="accent6">
                    <a:lumMod val="50000"/>
                  </a:schemeClr>
                </a:solidFill>
              </a:rPr>
              <a:t>B</a:t>
            </a:r>
            <a:r>
              <a:rPr b="1" dirty="0" sz="3200" lang="en-US" err="1" smtClean="0">
                <a:solidFill>
                  <a:schemeClr val="accent6">
                    <a:lumMod val="50000"/>
                  </a:schemeClr>
                </a:solidFill>
              </a:rPr>
              <a:t>r</a:t>
            </a:r>
            <a:r>
              <a:rPr b="1" dirty="0" sz="3200" lang="en-US" err="1" smtClean="0">
                <a:solidFill>
                  <a:schemeClr val="accent6">
                    <a:lumMod val="50000"/>
                  </a:schemeClr>
                </a:solidFill>
              </a:rPr>
              <a:t>i</a:t>
            </a:r>
            <a:r>
              <a:rPr b="1" dirty="0" sz="3200" lang="en-US" err="1" smtClean="0">
                <a:solidFill>
                  <a:schemeClr val="accent6">
                    <a:lumMod val="50000"/>
                  </a:schemeClr>
                </a:solidFill>
              </a:rPr>
              <a:t>n</a:t>
            </a:r>
            <a:r>
              <a:rPr b="1" dirty="0" sz="3200" lang="en-US" err="1" smtClean="0">
                <a:solidFill>
                  <a:schemeClr val="accent6">
                    <a:lumMod val="50000"/>
                  </a:schemeClr>
                </a:solidFill>
              </a:rPr>
              <a:t>d</a:t>
            </a:r>
            <a:r>
              <a:rPr b="1" dirty="0" sz="3200" lang="en-US" err="1" smtClean="0">
                <a:solidFill>
                  <a:schemeClr val="accent6">
                    <a:lumMod val="50000"/>
                  </a:schemeClr>
                </a:solidFill>
              </a:rPr>
              <a:t>h</a:t>
            </a:r>
            <a:r>
              <a:rPr b="1" dirty="0" sz="3200" lang="en-US" err="1" smtClean="0">
                <a:solidFill>
                  <a:schemeClr val="accent6">
                    <a:lumMod val="50000"/>
                  </a:schemeClr>
                </a:solidFill>
              </a:rPr>
              <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7" name="Shape 323"/>
        <p:cNvGrpSpPr/>
        <p:nvPr/>
      </p:nvGrpSpPr>
      <p:grpSpPr>
        <a:xfrm>
          <a:off x="0" y="0"/>
          <a:ext cx="0" cy="0"/>
          <a:chOff x="0" y="0"/>
          <a:chExt cx="0" cy="0"/>
        </a:xfrm>
      </p:grpSpPr>
      <p:sp>
        <p:nvSpPr>
          <p:cNvPr id="1048733" name="Google Shape;327;p36"/>
          <p:cNvSpPr txBox="1">
            <a:spLocks noGrp="1"/>
          </p:cNvSpPr>
          <p:nvPr>
            <p:ph type="sldNum" idx="12"/>
          </p:nvPr>
        </p:nvSpPr>
        <p:spPr>
          <a:prstGeom prst="rect"/>
        </p:spPr>
        <p:txBody>
          <a:bodyPr anchor="ctr" anchorCtr="0" bIns="0" lIns="0" rIns="0" spcFirstLastPara="1" tIns="0" wrap="square">
            <a:noAutofit/>
          </a:bodyPr>
          <a:p>
            <a:fld id="{00000000-1234-1234-1234-123412341234}" type="slidenum">
              <a:rPr lang="en"/>
              <a:t>20</a:t>
            </a:fld>
          </a:p>
        </p:txBody>
      </p:sp>
      <p:sp>
        <p:nvSpPr>
          <p:cNvPr id="1048734" name="Google Shape;324;p36"/>
          <p:cNvSpPr txBox="1">
            <a:spLocks noGrp="1"/>
          </p:cNvSpPr>
          <p:nvPr>
            <p:ph type="ctrTitle" idx="4294967295"/>
          </p:nvPr>
        </p:nvSpPr>
        <p:spPr>
          <a:xfrm>
            <a:off x="642910" y="1571618"/>
            <a:ext cx="4864100" cy="1160462"/>
          </a:xfrm>
          <a:prstGeom prst="rect"/>
        </p:spPr>
        <p:txBody>
          <a:bodyPr anchor="b" anchorCtr="0" bIns="0" lIns="0" rIns="0" spcFirstLastPara="1" tIns="0" wrap="square">
            <a:noAutofit/>
          </a:bodyPr>
          <a:p>
            <a:r>
              <a:rPr dirty="0" sz="6000" lang="en" smtClean="0">
                <a:solidFill>
                  <a:srgbClr val="0070C0"/>
                </a:solidFill>
              </a:rPr>
              <a:t>Thank You!</a:t>
            </a:r>
            <a:endParaRPr sz="6000">
              <a:solidFill>
                <a:srgbClr val="0070C0"/>
              </a:solidFill>
            </a:endParaRPr>
          </a:p>
        </p:txBody>
      </p:sp>
      <p:sp>
        <p:nvSpPr>
          <p:cNvPr id="1048735" name="Google Shape;325;p36"/>
          <p:cNvSpPr txBox="1">
            <a:spLocks noGrp="1"/>
          </p:cNvSpPr>
          <p:nvPr>
            <p:ph type="subTitle" idx="4294967295"/>
          </p:nvPr>
        </p:nvSpPr>
        <p:spPr>
          <a:xfrm>
            <a:off x="1785918" y="2643188"/>
            <a:ext cx="4864100" cy="784225"/>
          </a:xfrm>
          <a:prstGeom prst="rect"/>
        </p:spPr>
        <p:txBody>
          <a:bodyPr anchor="t" anchorCtr="0" bIns="0" lIns="0" rIns="0" spcFirstLastPara="1" tIns="0" wrap="square">
            <a:noAutofit/>
          </a:bodyPr>
          <a:p>
            <a:pPr indent="0" marL="0">
              <a:buClr>
                <a:schemeClr val="dk1"/>
              </a:buClr>
              <a:buSzPts val="1100"/>
              <a:buNone/>
            </a:pPr>
            <a:r>
              <a:rPr b="1" dirty="0" sz="3600" lang="en"/>
              <a:t>Any questions?</a:t>
            </a:r>
            <a:endParaRPr b="1"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1" name=""/>
          <p:cNvSpPr>
            <a:spLocks noGrp="1"/>
          </p:cNvSpPr>
          <p:nvPr>
            <p:ph type="ctrTitle"/>
          </p:nvPr>
        </p:nvSpPr>
        <p:spPr>
          <a:xfrm>
            <a:off x="345965" y="373130"/>
            <a:ext cx="4578584" cy="470054"/>
          </a:xfrm>
        </p:spPr>
        <p:txBody>
          <a:bodyPr/>
          <a:p>
            <a:r>
              <a:rPr b="1" sz="3500" lang="en-US">
                <a:solidFill>
                  <a:srgbClr val="0070C0"/>
                </a:solidFill>
              </a:rPr>
              <a:t>T</a:t>
            </a:r>
            <a:r>
              <a:rPr b="1" sz="3500" lang="en-US">
                <a:solidFill>
                  <a:srgbClr val="0070C0"/>
                </a:solidFill>
              </a:rPr>
              <a:t>a</a:t>
            </a:r>
            <a:r>
              <a:rPr b="1" sz="3500" lang="en-US">
                <a:solidFill>
                  <a:srgbClr val="0070C0"/>
                </a:solidFill>
              </a:rPr>
              <a:t>b</a:t>
            </a:r>
            <a:r>
              <a:rPr b="1" sz="3500" lang="en-US">
                <a:solidFill>
                  <a:srgbClr val="0070C0"/>
                </a:solidFill>
              </a:rPr>
              <a:t>l</a:t>
            </a:r>
            <a:r>
              <a:rPr b="1" sz="3500" lang="en-US">
                <a:solidFill>
                  <a:srgbClr val="0070C0"/>
                </a:solidFill>
              </a:rPr>
              <a:t>e</a:t>
            </a:r>
            <a:r>
              <a:rPr b="1" sz="3500" lang="en-US">
                <a:solidFill>
                  <a:srgbClr val="0070C0"/>
                </a:solidFill>
              </a:rPr>
              <a:t> </a:t>
            </a:r>
            <a:r>
              <a:rPr b="1" sz="3500" lang="en-US">
                <a:solidFill>
                  <a:srgbClr val="0070C0"/>
                </a:solidFill>
              </a:rPr>
              <a:t>o</a:t>
            </a:r>
            <a:r>
              <a:rPr b="1" sz="3500" lang="en-US">
                <a:solidFill>
                  <a:srgbClr val="0070C0"/>
                </a:solidFill>
              </a:rPr>
              <a:t>f</a:t>
            </a:r>
            <a:r>
              <a:rPr b="1" sz="3500" lang="en-US">
                <a:solidFill>
                  <a:srgbClr val="0070C0"/>
                </a:solidFill>
              </a:rPr>
              <a:t> </a:t>
            </a:r>
            <a:r>
              <a:rPr b="1" sz="3500" lang="en-US">
                <a:solidFill>
                  <a:srgbClr val="0070C0"/>
                </a:solidFill>
              </a:rPr>
              <a:t>c</a:t>
            </a:r>
            <a:r>
              <a:rPr b="1" sz="3500" lang="en-US">
                <a:solidFill>
                  <a:srgbClr val="0070C0"/>
                </a:solidFill>
              </a:rPr>
              <a:t>o</a:t>
            </a:r>
            <a:r>
              <a:rPr b="1" sz="3500" lang="en-US">
                <a:solidFill>
                  <a:srgbClr val="0070C0"/>
                </a:solidFill>
              </a:rPr>
              <a:t>n</a:t>
            </a:r>
            <a:r>
              <a:rPr b="1" sz="3500" lang="en-US">
                <a:solidFill>
                  <a:srgbClr val="0070C0"/>
                </a:solidFill>
              </a:rPr>
              <a:t>t</a:t>
            </a:r>
            <a:r>
              <a:rPr b="1" sz="3500" lang="en-US">
                <a:solidFill>
                  <a:srgbClr val="0070C0"/>
                </a:solidFill>
              </a:rPr>
              <a:t>e</a:t>
            </a:r>
            <a:r>
              <a:rPr b="1" sz="3500" lang="en-US">
                <a:solidFill>
                  <a:srgbClr val="0070C0"/>
                </a:solidFill>
              </a:rPr>
              <a:t>n</a:t>
            </a:r>
            <a:r>
              <a:rPr b="1" sz="3500" lang="en-US">
                <a:solidFill>
                  <a:srgbClr val="0070C0"/>
                </a:solidFill>
              </a:rPr>
              <a:t>t</a:t>
            </a:r>
            <a:r>
              <a:rPr b="1" sz="3500" lang="en-US">
                <a:solidFill>
                  <a:srgbClr val="0070C0"/>
                </a:solidFill>
              </a:rPr>
              <a:t>s</a:t>
            </a:r>
            <a:r>
              <a:rPr b="1" sz="3500" lang="en-US">
                <a:solidFill>
                  <a:srgbClr val="0070C0"/>
                </a:solidFill>
              </a:rPr>
              <a:t>:</a:t>
            </a:r>
            <a:endParaRPr b="1" sz="3500" lang="en-US">
              <a:solidFill>
                <a:srgbClr val="0070C0"/>
              </a:solidFill>
            </a:endParaRPr>
          </a:p>
        </p:txBody>
      </p:sp>
      <p:sp>
        <p:nvSpPr>
          <p:cNvPr id="1048592" name=""/>
          <p:cNvSpPr txBox="1"/>
          <p:nvPr/>
        </p:nvSpPr>
        <p:spPr>
          <a:xfrm>
            <a:off x="1673155" y="1316876"/>
            <a:ext cx="4000000" cy="3025140"/>
          </a:xfrm>
          <a:prstGeom prst="rect"/>
        </p:spPr>
        <p:txBody>
          <a:bodyPr anchor="t" rtlCol="0" wrap="square">
            <a:spAutoFit/>
          </a:bodyPr>
          <a:p>
            <a:pPr algn="l" indent="-457200" marL="461963">
              <a:lnSpc>
                <a:spcPct val="100000"/>
              </a:lnSpc>
              <a:buFont typeface="Wingdings" charset="2"/>
              <a:buChar char="ü"/>
            </a:pPr>
            <a:r>
              <a:rPr b="1" sz="2800" lang="en-US">
                <a:solidFill>
                  <a:srgbClr val="000000"/>
                </a:solidFill>
                <a:effectLst/>
              </a:rPr>
              <a:t>A</a:t>
            </a:r>
            <a:r>
              <a:rPr b="1" sz="2800" lang="en-US">
                <a:solidFill>
                  <a:srgbClr val="000000"/>
                </a:solidFill>
                <a:effectLst/>
              </a:rPr>
              <a:t>b</a:t>
            </a:r>
            <a:r>
              <a:rPr b="1" sz="2800" lang="en-US">
                <a:solidFill>
                  <a:srgbClr val="000000"/>
                </a:solidFill>
                <a:effectLst/>
              </a:rPr>
              <a:t>s</a:t>
            </a:r>
            <a:r>
              <a:rPr b="1" sz="2800" lang="en-US">
                <a:solidFill>
                  <a:srgbClr val="000000"/>
                </a:solidFill>
                <a:effectLst/>
              </a:rPr>
              <a:t>t</a:t>
            </a:r>
            <a:r>
              <a:rPr b="1" sz="2800" lang="en-US">
                <a:solidFill>
                  <a:srgbClr val="000000"/>
                </a:solidFill>
                <a:effectLst/>
              </a:rPr>
              <a:t>r</a:t>
            </a:r>
            <a:r>
              <a:rPr b="1" sz="2800" lang="en-US">
                <a:solidFill>
                  <a:srgbClr val="000000"/>
                </a:solidFill>
                <a:effectLst/>
              </a:rPr>
              <a:t>a</a:t>
            </a:r>
            <a:r>
              <a:rPr b="1" sz="2800" lang="en-US">
                <a:solidFill>
                  <a:srgbClr val="000000"/>
                </a:solidFill>
                <a:effectLst/>
              </a:rPr>
              <a:t>ct</a:t>
            </a:r>
            <a:endParaRPr b="1" sz="2800" lang="en-US">
              <a:solidFill>
                <a:srgbClr val="000000"/>
              </a:solidFill>
              <a:effectLst/>
            </a:endParaRPr>
          </a:p>
          <a:p>
            <a:pPr algn="l" indent="-457200" marL="461963">
              <a:lnSpc>
                <a:spcPct val="100000"/>
              </a:lnSpc>
              <a:buFont typeface="Wingdings" charset="2"/>
              <a:buChar char="ü"/>
            </a:pPr>
            <a:r>
              <a:rPr b="1" sz="2800" lang="en-US">
                <a:solidFill>
                  <a:srgbClr val="000000"/>
                </a:solidFill>
                <a:effectLst/>
              </a:rPr>
              <a:t>O</a:t>
            </a:r>
            <a:r>
              <a:rPr b="1" sz="2800" lang="en-US">
                <a:solidFill>
                  <a:srgbClr val="000000"/>
                </a:solidFill>
                <a:effectLst/>
              </a:rPr>
              <a:t>b</a:t>
            </a:r>
            <a:r>
              <a:rPr b="1" sz="2800" lang="en-US">
                <a:solidFill>
                  <a:srgbClr val="000000"/>
                </a:solidFill>
                <a:effectLst/>
              </a:rPr>
              <a:t>j</a:t>
            </a:r>
            <a:r>
              <a:rPr b="1" sz="2800" lang="en-US">
                <a:solidFill>
                  <a:srgbClr val="000000"/>
                </a:solidFill>
                <a:effectLst/>
              </a:rPr>
              <a:t>e</a:t>
            </a:r>
            <a:r>
              <a:rPr b="1" sz="2800" lang="en-US">
                <a:solidFill>
                  <a:srgbClr val="000000"/>
                </a:solidFill>
                <a:effectLst/>
              </a:rPr>
              <a:t>c</a:t>
            </a:r>
            <a:r>
              <a:rPr b="1" sz="2800" lang="en-US">
                <a:solidFill>
                  <a:srgbClr val="000000"/>
                </a:solidFill>
                <a:effectLst/>
              </a:rPr>
              <a:t>t</a:t>
            </a:r>
            <a:r>
              <a:rPr b="1" sz="2800" lang="en-US">
                <a:solidFill>
                  <a:srgbClr val="000000"/>
                </a:solidFill>
                <a:effectLst/>
              </a:rPr>
              <a:t>ive</a:t>
            </a:r>
            <a:endParaRPr b="1" sz="2800" lang="en-US">
              <a:solidFill>
                <a:srgbClr val="000000"/>
              </a:solidFill>
              <a:effectLst/>
            </a:endParaRPr>
          </a:p>
          <a:p>
            <a:pPr algn="l" indent="-457200" marL="461963">
              <a:lnSpc>
                <a:spcPct val="100000"/>
              </a:lnSpc>
              <a:buFont typeface="Wingdings" charset="2"/>
              <a:buChar char="ü"/>
            </a:pPr>
            <a:r>
              <a:rPr b="1" sz="2800" lang="en-US">
                <a:solidFill>
                  <a:srgbClr val="000000"/>
                </a:solidFill>
                <a:effectLst/>
              </a:rPr>
              <a:t>I</a:t>
            </a:r>
            <a:r>
              <a:rPr b="1" sz="2800" lang="en-US">
                <a:solidFill>
                  <a:srgbClr val="000000"/>
                </a:solidFill>
                <a:effectLst/>
              </a:rPr>
              <a:t>n</a:t>
            </a:r>
            <a:r>
              <a:rPr b="1" sz="2800" lang="en-US">
                <a:solidFill>
                  <a:srgbClr val="000000"/>
                </a:solidFill>
                <a:effectLst/>
              </a:rPr>
              <a:t>t</a:t>
            </a:r>
            <a:r>
              <a:rPr b="1" sz="2800" lang="en-US">
                <a:solidFill>
                  <a:srgbClr val="000000"/>
                </a:solidFill>
                <a:effectLst/>
              </a:rPr>
              <a:t>r</a:t>
            </a:r>
            <a:r>
              <a:rPr b="1" sz="2800" lang="en-US">
                <a:solidFill>
                  <a:srgbClr val="000000"/>
                </a:solidFill>
                <a:effectLst/>
              </a:rPr>
              <a:t>o</a:t>
            </a:r>
            <a:r>
              <a:rPr b="1" sz="2800" lang="en-US">
                <a:solidFill>
                  <a:srgbClr val="000000"/>
                </a:solidFill>
                <a:effectLst/>
              </a:rPr>
              <a:t>duc</a:t>
            </a:r>
            <a:r>
              <a:rPr b="1" sz="2800" lang="en-US">
                <a:solidFill>
                  <a:srgbClr val="000000"/>
                </a:solidFill>
                <a:effectLst/>
              </a:rPr>
              <a:t>t</a:t>
            </a:r>
            <a:r>
              <a:rPr b="1" sz="2800" lang="en-US">
                <a:solidFill>
                  <a:srgbClr val="000000"/>
                </a:solidFill>
                <a:effectLst/>
              </a:rPr>
              <a:t>i</a:t>
            </a:r>
            <a:r>
              <a:rPr b="1" sz="2800" lang="en-US">
                <a:solidFill>
                  <a:srgbClr val="000000"/>
                </a:solidFill>
                <a:effectLst/>
              </a:rPr>
              <a:t>on</a:t>
            </a:r>
            <a:endParaRPr b="1" sz="2800" lang="en-US">
              <a:solidFill>
                <a:srgbClr val="000000"/>
              </a:solidFill>
              <a:effectLst/>
            </a:endParaRPr>
          </a:p>
          <a:p>
            <a:pPr algn="l" indent="-457200" marL="461963">
              <a:lnSpc>
                <a:spcPct val="100000"/>
              </a:lnSpc>
              <a:buFont typeface="Wingdings" charset="2"/>
              <a:buChar char="ü"/>
            </a:pPr>
            <a:r>
              <a:rPr b="1" sz="2800" lang="en-US">
                <a:solidFill>
                  <a:srgbClr val="000000"/>
                </a:solidFill>
                <a:effectLst/>
              </a:rPr>
              <a:t>B</a:t>
            </a:r>
            <a:r>
              <a:rPr b="1" sz="2800" lang="en-US">
                <a:solidFill>
                  <a:srgbClr val="000000"/>
                </a:solidFill>
                <a:effectLst/>
              </a:rPr>
              <a:t>l</a:t>
            </a:r>
            <a:r>
              <a:rPr b="1" sz="2800" lang="en-US">
                <a:solidFill>
                  <a:srgbClr val="000000"/>
                </a:solidFill>
                <a:effectLst/>
              </a:rPr>
              <a:t>o</a:t>
            </a:r>
            <a:r>
              <a:rPr b="1" sz="2800" lang="en-US">
                <a:solidFill>
                  <a:srgbClr val="000000"/>
                </a:solidFill>
                <a:effectLst/>
              </a:rPr>
              <a:t>c</a:t>
            </a:r>
            <a:r>
              <a:rPr b="1" sz="2800" lang="en-US">
                <a:solidFill>
                  <a:srgbClr val="000000"/>
                </a:solidFill>
                <a:effectLst/>
              </a:rPr>
              <a:t>k</a:t>
            </a:r>
            <a:r>
              <a:rPr b="1" sz="2800" lang="en-US">
                <a:solidFill>
                  <a:srgbClr val="000000"/>
                </a:solidFill>
                <a:effectLst/>
              </a:rPr>
              <a:t> </a:t>
            </a:r>
            <a:r>
              <a:rPr b="1" sz="2800" lang="en-US">
                <a:solidFill>
                  <a:srgbClr val="000000"/>
                </a:solidFill>
                <a:effectLst/>
              </a:rPr>
              <a:t>d</a:t>
            </a:r>
            <a:r>
              <a:rPr b="1" sz="2800" lang="en-US">
                <a:solidFill>
                  <a:srgbClr val="000000"/>
                </a:solidFill>
                <a:effectLst/>
              </a:rPr>
              <a:t>i</a:t>
            </a:r>
            <a:r>
              <a:rPr b="1" sz="2800" lang="en-US">
                <a:solidFill>
                  <a:srgbClr val="000000"/>
                </a:solidFill>
                <a:effectLst/>
              </a:rPr>
              <a:t>a</a:t>
            </a:r>
            <a:r>
              <a:rPr b="1" sz="2800" lang="en-US">
                <a:solidFill>
                  <a:srgbClr val="000000"/>
                </a:solidFill>
                <a:effectLst/>
              </a:rPr>
              <a:t>g</a:t>
            </a:r>
            <a:r>
              <a:rPr b="1" sz="2800" lang="en-US">
                <a:solidFill>
                  <a:srgbClr val="000000"/>
                </a:solidFill>
                <a:effectLst/>
              </a:rPr>
              <a:t>r</a:t>
            </a:r>
            <a:r>
              <a:rPr b="1" sz="2800" lang="en-US">
                <a:solidFill>
                  <a:srgbClr val="000000"/>
                </a:solidFill>
                <a:effectLst/>
              </a:rPr>
              <a:t>a</a:t>
            </a:r>
            <a:r>
              <a:rPr b="1" sz="2800" lang="en-US">
                <a:solidFill>
                  <a:srgbClr val="000000"/>
                </a:solidFill>
                <a:effectLst/>
              </a:rPr>
              <a:t>m</a:t>
            </a:r>
            <a:endParaRPr b="1" sz="2800" lang="en-US">
              <a:solidFill>
                <a:srgbClr val="000000"/>
              </a:solidFill>
              <a:effectLst/>
            </a:endParaRPr>
          </a:p>
          <a:p>
            <a:pPr algn="l" indent="-457200" marL="461963">
              <a:lnSpc>
                <a:spcPct val="100000"/>
              </a:lnSpc>
              <a:buFont typeface="Wingdings" charset="2"/>
              <a:buChar char="ü"/>
            </a:pPr>
            <a:r>
              <a:rPr b="1" sz="2800" lang="en-US">
                <a:solidFill>
                  <a:srgbClr val="000000"/>
                </a:solidFill>
                <a:effectLst/>
              </a:rPr>
              <a:t>P</a:t>
            </a:r>
            <a:r>
              <a:rPr b="1" sz="2800" lang="en-US">
                <a:solidFill>
                  <a:srgbClr val="000000"/>
                </a:solidFill>
                <a:effectLst/>
              </a:rPr>
              <a:t>l</a:t>
            </a:r>
            <a:r>
              <a:rPr b="1" sz="2800" lang="en-US">
                <a:solidFill>
                  <a:srgbClr val="000000"/>
                </a:solidFill>
                <a:effectLst/>
              </a:rPr>
              <a:t>a</a:t>
            </a:r>
            <a:r>
              <a:rPr b="1" sz="2800" lang="en-US">
                <a:solidFill>
                  <a:srgbClr val="000000"/>
                </a:solidFill>
                <a:effectLst/>
              </a:rPr>
              <a:t>t</a:t>
            </a:r>
            <a:r>
              <a:rPr b="1" sz="2800" lang="en-US">
                <a:solidFill>
                  <a:srgbClr val="000000"/>
                </a:solidFill>
                <a:effectLst/>
              </a:rPr>
              <a:t>f</a:t>
            </a:r>
            <a:r>
              <a:rPr b="1" sz="2800" lang="en-US">
                <a:solidFill>
                  <a:srgbClr val="000000"/>
                </a:solidFill>
                <a:effectLst/>
              </a:rPr>
              <a:t>or</a:t>
            </a:r>
            <a:r>
              <a:rPr b="1" sz="2800" lang="en-US">
                <a:solidFill>
                  <a:srgbClr val="000000"/>
                </a:solidFill>
                <a:effectLst/>
              </a:rPr>
              <a:t>m</a:t>
            </a:r>
            <a:r>
              <a:rPr b="1" sz="2800" lang="en-US">
                <a:solidFill>
                  <a:srgbClr val="000000"/>
                </a:solidFill>
                <a:effectLst/>
              </a:rPr>
              <a:t>s</a:t>
            </a:r>
            <a:r>
              <a:rPr b="1" sz="2800" lang="en-US">
                <a:solidFill>
                  <a:srgbClr val="000000"/>
                </a:solidFill>
                <a:effectLst/>
              </a:rPr>
              <a:t> </a:t>
            </a:r>
            <a:r>
              <a:rPr b="1" sz="2800" lang="en-US">
                <a:solidFill>
                  <a:srgbClr val="000000"/>
                </a:solidFill>
                <a:effectLst/>
              </a:rPr>
              <a:t>u</a:t>
            </a:r>
            <a:r>
              <a:rPr b="1" sz="2800" lang="en-US">
                <a:solidFill>
                  <a:srgbClr val="000000"/>
                </a:solidFill>
                <a:effectLst/>
              </a:rPr>
              <a:t>s</a:t>
            </a:r>
            <a:r>
              <a:rPr b="1" sz="2800" lang="en-US">
                <a:solidFill>
                  <a:srgbClr val="000000"/>
                </a:solidFill>
                <a:effectLst/>
              </a:rPr>
              <a:t>e</a:t>
            </a:r>
            <a:r>
              <a:rPr b="1" sz="2800" lang="en-US">
                <a:solidFill>
                  <a:srgbClr val="000000"/>
                </a:solidFill>
                <a:effectLst/>
              </a:rPr>
              <a:t>d</a:t>
            </a:r>
            <a:endParaRPr b="1" sz="2800" lang="en-US">
              <a:solidFill>
                <a:srgbClr val="000000"/>
              </a:solidFill>
              <a:effectLst/>
            </a:endParaRPr>
          </a:p>
          <a:p>
            <a:pPr algn="l" indent="-457200" marL="461963">
              <a:lnSpc>
                <a:spcPct val="100000"/>
              </a:lnSpc>
              <a:buFont typeface="Wingdings" charset="2"/>
              <a:buChar char="ü"/>
            </a:pPr>
            <a:r>
              <a:rPr b="1" sz="2800" lang="en-US">
                <a:solidFill>
                  <a:srgbClr val="000000"/>
                </a:solidFill>
                <a:effectLst/>
              </a:rPr>
              <a:t>O</a:t>
            </a:r>
            <a:r>
              <a:rPr b="1" sz="2800" lang="en-US">
                <a:solidFill>
                  <a:srgbClr val="000000"/>
                </a:solidFill>
                <a:effectLst/>
              </a:rPr>
              <a:t>u</a:t>
            </a:r>
            <a:r>
              <a:rPr b="1" sz="2800" lang="en-US">
                <a:solidFill>
                  <a:srgbClr val="000000"/>
                </a:solidFill>
                <a:effectLst/>
              </a:rPr>
              <a:t>r</a:t>
            </a:r>
            <a:r>
              <a:rPr b="1" sz="2800" lang="en-US">
                <a:solidFill>
                  <a:srgbClr val="000000"/>
                </a:solidFill>
                <a:effectLst/>
              </a:rPr>
              <a:t> </a:t>
            </a:r>
            <a:r>
              <a:rPr b="1" sz="2800" lang="en-US">
                <a:solidFill>
                  <a:srgbClr val="000000"/>
                </a:solidFill>
                <a:effectLst/>
              </a:rPr>
              <a:t>m</a:t>
            </a:r>
            <a:r>
              <a:rPr b="1" sz="2800" lang="en-US">
                <a:solidFill>
                  <a:srgbClr val="000000"/>
                </a:solidFill>
                <a:effectLst/>
              </a:rPr>
              <a:t>o</a:t>
            </a:r>
            <a:r>
              <a:rPr b="1" sz="2800" lang="en-US">
                <a:solidFill>
                  <a:srgbClr val="000000"/>
                </a:solidFill>
                <a:effectLst/>
              </a:rPr>
              <a:t>d</a:t>
            </a:r>
            <a:r>
              <a:rPr b="1" sz="2800" lang="en-US">
                <a:solidFill>
                  <a:srgbClr val="000000"/>
                </a:solidFill>
                <a:effectLst/>
              </a:rPr>
              <a:t>u</a:t>
            </a:r>
            <a:r>
              <a:rPr b="1" sz="2800" lang="en-US">
                <a:solidFill>
                  <a:srgbClr val="000000"/>
                </a:solidFill>
                <a:effectLst/>
              </a:rPr>
              <a:t>l</a:t>
            </a:r>
            <a:r>
              <a:rPr b="1" sz="2800" lang="en-US">
                <a:solidFill>
                  <a:srgbClr val="000000"/>
                </a:solidFill>
                <a:effectLst/>
              </a:rPr>
              <a:t>e</a:t>
            </a:r>
            <a:endParaRPr b="1" sz="2800" lang="en-US">
              <a:solidFill>
                <a:srgbClr val="000000"/>
              </a:solidFill>
              <a:effectLst/>
            </a:endParaRPr>
          </a:p>
          <a:p>
            <a:pPr algn="l" indent="-457200" marL="461963">
              <a:lnSpc>
                <a:spcPct val="100000"/>
              </a:lnSpc>
              <a:buFont typeface="Wingdings" charset="2"/>
              <a:buChar char="ü"/>
            </a:pPr>
            <a:r>
              <a:rPr b="1" sz="2800" lang="en-US">
                <a:solidFill>
                  <a:srgbClr val="000000"/>
                </a:solidFill>
                <a:effectLst/>
              </a:rPr>
              <a:t>Conclusion</a:t>
            </a:r>
            <a:endParaRPr b="1" sz="2800" lang="en-US">
              <a:solidFill>
                <a:srgbClr val="000000"/>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9"/>
        <p:cNvGrpSpPr/>
        <p:nvPr/>
      </p:nvGrpSpPr>
      <p:grpSpPr>
        <a:xfrm>
          <a:off x="0" y="0"/>
          <a:ext cx="0" cy="0"/>
          <a:chOff x="0" y="0"/>
          <a:chExt cx="0" cy="0"/>
        </a:xfrm>
      </p:grpSpPr>
      <p:sp>
        <p:nvSpPr>
          <p:cNvPr id="1048597" name="Google Shape;70;p15"/>
          <p:cNvSpPr txBox="1">
            <a:spLocks noGrp="1"/>
          </p:cNvSpPr>
          <p:nvPr>
            <p:ph type="title"/>
          </p:nvPr>
        </p:nvSpPr>
        <p:spPr>
          <a:xfrm>
            <a:off x="457200" y="282175"/>
            <a:ext cx="6300300" cy="857400"/>
          </a:xfrm>
          <a:prstGeom prst="rect"/>
        </p:spPr>
        <p:txBody>
          <a:bodyPr anchor="b" anchorCtr="0" bIns="0" lIns="0" rIns="0" spcFirstLastPara="1" tIns="0" wrap="square">
            <a:noAutofit/>
          </a:bodyPr>
          <a:p>
            <a:r>
              <a:rPr dirty="0" lang="en-US" smtClean="0">
                <a:solidFill>
                  <a:srgbClr val="0070C0"/>
                </a:solidFill>
              </a:rPr>
              <a:t>ABSTRACT:</a:t>
            </a:r>
            <a:endParaRPr dirty="0" lang="en-US">
              <a:solidFill>
                <a:srgbClr val="0070C0"/>
              </a:solidFill>
            </a:endParaRPr>
          </a:p>
        </p:txBody>
      </p:sp>
      <p:sp>
        <p:nvSpPr>
          <p:cNvPr id="1048598" name="Google Shape;71;p15"/>
          <p:cNvSpPr txBox="1">
            <a:spLocks noGrp="1"/>
          </p:cNvSpPr>
          <p:nvPr>
            <p:ph type="body" idx="2"/>
          </p:nvPr>
        </p:nvSpPr>
        <p:spPr>
          <a:xfrm>
            <a:off x="3357555" y="1285869"/>
            <a:ext cx="2578204" cy="3037375"/>
          </a:xfrm>
          <a:prstGeom prst="rect"/>
        </p:spPr>
        <p:txBody>
          <a:bodyPr anchor="t" anchorCtr="0" bIns="0" lIns="0" rIns="0" spcFirstLastPara="1" tIns="0" wrap="square">
            <a:noAutofit/>
          </a:bodyPr>
          <a:p>
            <a:pPr>
              <a:lnSpc>
                <a:spcPct val="110000"/>
              </a:lnSpc>
              <a:buFont typeface="Wingdings" charset="2"/>
              <a:buChar char="ü"/>
            </a:pPr>
            <a:r>
              <a:rPr dirty="0" sz="1200" lang="en-US" smtClean="0">
                <a:solidFill>
                  <a:srgbClr val="000000"/>
                </a:solidFill>
                <a:ea typeface="+mn-lt"/>
                <a:cs typeface="+mn-lt"/>
              </a:rPr>
              <a:t>We are going to implement using Android Device And Smart Watches for Bluetooth communication to make it portable and wireless. And we are using Cloud Storage to record the real-time data which can be used to diagnose a disease or arrhythmia. It can display the real time ECG in the smart phone to the user, by the help of an android app made using Android app.</a:t>
            </a:r>
            <a:endParaRPr dirty="0" sz="1200" lang="en-US">
              <a:solidFill>
                <a:srgbClr val="000000"/>
              </a:solidFill>
              <a:ea typeface="+mn-lt"/>
              <a:cs typeface="+mn-lt"/>
            </a:endParaRPr>
          </a:p>
        </p:txBody>
      </p:sp>
      <p:sp>
        <p:nvSpPr>
          <p:cNvPr id="1048599" name="Google Shape;72;p15"/>
          <p:cNvSpPr txBox="1">
            <a:spLocks noGrp="1"/>
          </p:cNvSpPr>
          <p:nvPr>
            <p:ph type="body" idx="1"/>
          </p:nvPr>
        </p:nvSpPr>
        <p:spPr>
          <a:xfrm>
            <a:off x="457200" y="1320327"/>
            <a:ext cx="2614602" cy="3251689"/>
          </a:xfrm>
          <a:prstGeom prst="rect"/>
        </p:spPr>
        <p:txBody>
          <a:bodyPr anchor="t" anchorCtr="0" bIns="0" lIns="0" rIns="0" spcFirstLastPara="1" tIns="0" wrap="square">
            <a:normAutofit lnSpcReduction="10000"/>
          </a:bodyPr>
          <a:p>
            <a:pPr>
              <a:lnSpc>
                <a:spcPct val="110000"/>
              </a:lnSpc>
              <a:buFont typeface="Wingdings" charset="2"/>
              <a:buChar char="ü"/>
            </a:pPr>
            <a:r>
              <a:rPr dirty="0" sz="1200" lang="en-US" smtClean="0">
                <a:solidFill>
                  <a:srgbClr val="000000"/>
                </a:solidFill>
                <a:ea typeface="+mn-lt"/>
                <a:cs typeface="+mn-lt"/>
              </a:rPr>
              <a:t>Electrocardiogram (ECG) is a very powerful medical device, especially for heart related issues. It helps to understand how the heart works, and gives a helping hand in diagnosis of heart related problems, which is becoming very important in modern era. In this paper, we are proposing a portable android based device which is capable to store ECG signal through wireless medium for a long time for predicting the heart related ailments and also to act as a prior warning system for the user. </a:t>
            </a:r>
            <a:endParaRPr dirty="0" sz="1200" lang="en-US">
              <a:solidFill>
                <a:srgbClr val="000000"/>
              </a:solidFill>
              <a:ea typeface="+mn-lt"/>
              <a:cs typeface="+mn-lt"/>
            </a:endParaRPr>
          </a:p>
        </p:txBody>
      </p:sp>
      <p:sp>
        <p:nvSpPr>
          <p:cNvPr id="1048600" name="Google Shape;74;p15"/>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p>
            <a:fld id="{00000000-1234-1234-1234-123412341234}" type="slidenum">
              <a:rPr lang="en"/>
              <a:t>4</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132"/>
        <p:cNvGrpSpPr/>
        <p:nvPr/>
      </p:nvGrpSpPr>
      <p:grpSpPr>
        <a:xfrm>
          <a:off x="0" y="0"/>
          <a:ext cx="0" cy="0"/>
          <a:chOff x="0" y="0"/>
          <a:chExt cx="0" cy="0"/>
        </a:xfrm>
      </p:grpSpPr>
      <p:sp>
        <p:nvSpPr>
          <p:cNvPr id="1048608" name="Google Shape;133;p22"/>
          <p:cNvSpPr txBox="1">
            <a:spLocks noGrp="1"/>
          </p:cNvSpPr>
          <p:nvPr>
            <p:ph type="title"/>
          </p:nvPr>
        </p:nvSpPr>
        <p:spPr>
          <a:xfrm>
            <a:off x="500034" y="150105"/>
            <a:ext cx="6300300" cy="857400"/>
          </a:xfrm>
          <a:prstGeom prst="rect"/>
        </p:spPr>
        <p:txBody>
          <a:bodyPr anchor="b" anchorCtr="0" bIns="0" lIns="0" rIns="0" spcFirstLastPara="1" tIns="0" wrap="square">
            <a:noAutofit/>
          </a:bodyPr>
          <a:p>
            <a:r>
              <a:rPr dirty="0" sz="4200" lang="en" smtClean="0">
                <a:solidFill>
                  <a:srgbClr val="0070C0"/>
                </a:solidFill>
              </a:rPr>
              <a:t>Objective:</a:t>
            </a:r>
            <a:endParaRPr sz="4200">
              <a:solidFill>
                <a:srgbClr val="0070C0"/>
              </a:solidFill>
            </a:endParaRPr>
          </a:p>
        </p:txBody>
      </p:sp>
      <p:sp>
        <p:nvSpPr>
          <p:cNvPr id="1048609" name="Google Shape;134;p22"/>
          <p:cNvSpPr txBox="1">
            <a:spLocks noGrp="1"/>
          </p:cNvSpPr>
          <p:nvPr>
            <p:ph type="body" idx="1"/>
          </p:nvPr>
        </p:nvSpPr>
        <p:spPr>
          <a:xfrm>
            <a:off x="500034" y="1428742"/>
            <a:ext cx="2502109" cy="3175203"/>
          </a:xfrm>
          <a:prstGeom prst="rect"/>
          <a:noFill/>
          <a:ln>
            <a:solidFill>
              <a:srgbClr val="02A5E3"/>
            </a:solidFill>
            <a:prstDash val="solid"/>
          </a:ln>
        </p:spPr>
        <p:txBody>
          <a:bodyPr anchor="ctr" bIns="0" lIns="0" rIns="0" spcFirstLastPara="1" tIns="0" wrap="square">
            <a:noAutofit/>
          </a:bodyPr>
          <a:p>
            <a:pPr algn="ctr" indent="0" marL="0">
              <a:buNone/>
            </a:pPr>
            <a:r>
              <a:rPr dirty="0" lang="en-US" smtClean="0">
                <a:solidFill>
                  <a:srgbClr val="36363D"/>
                </a:solidFill>
                <a:ea typeface="+mn-lt"/>
                <a:cs typeface="+mn-lt"/>
              </a:rPr>
              <a:t>Mobile computing platforms are going to dominate the information communication technology (ICT) sector in this age of rapid technological innovations.</a:t>
            </a:r>
            <a:endParaRPr dirty="0" lang="en-US" smtClean="0">
              <a:solidFill>
                <a:srgbClr val="36363D"/>
              </a:solidFill>
              <a:ea typeface="+mn-lt"/>
              <a:cs typeface="+mn-lt"/>
            </a:endParaRPr>
          </a:p>
        </p:txBody>
      </p:sp>
      <p:sp>
        <p:nvSpPr>
          <p:cNvPr id="1048610" name="Google Shape;135;p22"/>
          <p:cNvSpPr txBox="1">
            <a:spLocks noGrp="1"/>
          </p:cNvSpPr>
          <p:nvPr>
            <p:ph type="body" idx="2"/>
          </p:nvPr>
        </p:nvSpPr>
        <p:spPr>
          <a:xfrm>
            <a:off x="3326419" y="1428741"/>
            <a:ext cx="2491162" cy="3167167"/>
          </a:xfrm>
          <a:prstGeom prst="rect"/>
          <a:ln>
            <a:solidFill>
              <a:srgbClr val="02A5E3"/>
            </a:solidFill>
            <a:prstDash val="solid"/>
          </a:ln>
        </p:spPr>
        <p:txBody>
          <a:bodyPr anchor="ctr" anchorCtr="1" bIns="0" lIns="0" rIns="0" spcFirstLastPara="1" tIns="0" wrap="square">
            <a:noAutofit/>
          </a:bodyPr>
          <a:p>
            <a:pPr algn="ctr" indent="0" marL="0">
              <a:buNone/>
            </a:pPr>
            <a:r>
              <a:rPr dirty="0" lang="en-US" smtClean="0">
                <a:solidFill>
                  <a:srgbClr val="36363D"/>
                </a:solidFill>
                <a:ea typeface="+mn-lt"/>
                <a:cs typeface="+mn-lt"/>
              </a:rPr>
              <a:t>Mobile computing devices especially smart phones are complex communication and computing devices which have surpassed desktop PCs in terms of worldwide sales in just few years .</a:t>
            </a:r>
            <a:endParaRPr dirty="0" lang="en-US" smtClean="0">
              <a:solidFill>
                <a:srgbClr val="36363D"/>
              </a:solidFill>
              <a:ea typeface="+mn-lt"/>
              <a:cs typeface="+mn-lt"/>
            </a:endParaRPr>
          </a:p>
        </p:txBody>
      </p:sp>
      <p:sp>
        <p:nvSpPr>
          <p:cNvPr id="1048611" name="Google Shape;136;p22"/>
          <p:cNvSpPr txBox="1">
            <a:spLocks noGrp="1"/>
          </p:cNvSpPr>
          <p:nvPr>
            <p:ph type="body" idx="3"/>
          </p:nvPr>
        </p:nvSpPr>
        <p:spPr>
          <a:xfrm>
            <a:off x="6286512" y="1428742"/>
            <a:ext cx="2542805" cy="3141799"/>
          </a:xfrm>
          <a:prstGeom prst="rect"/>
          <a:ln>
            <a:solidFill>
              <a:srgbClr val="02A5E3"/>
            </a:solidFill>
            <a:prstDash val="solid"/>
          </a:ln>
        </p:spPr>
        <p:txBody>
          <a:bodyPr anchor="ctr" anchorCtr="1" bIns="0" lIns="0" rIns="0" spcFirstLastPara="1" tIns="0" wrap="square">
            <a:noAutofit/>
          </a:bodyPr>
          <a:p>
            <a:pPr algn="ctr" indent="0" marL="0">
              <a:buNone/>
            </a:pPr>
            <a:r>
              <a:rPr dirty="0" sz="1500" lang="en-US" smtClean="0">
                <a:solidFill>
                  <a:srgbClr val="36363D"/>
                </a:solidFill>
                <a:ea typeface="+mn-lt"/>
                <a:cs typeface="+mn-lt"/>
              </a:rPr>
              <a:t>Nowadays, cardiac diseases are increasing in an alarming rate. According to the World Health Organization (WHO), cardiac disease is one of the leading causes of death in the developing world and is the leading cause in the developed world</a:t>
            </a:r>
            <a:endParaRPr dirty="0" sz="1500" lang="en-US" smtClean="0">
              <a:solidFill>
                <a:srgbClr val="36363D"/>
              </a:solidFill>
              <a:ea typeface="+mn-lt"/>
              <a:cs typeface="+mn-lt"/>
            </a:endParaRPr>
          </a:p>
        </p:txBody>
      </p:sp>
      <p:sp>
        <p:nvSpPr>
          <p:cNvPr id="1048612" name="Google Shape;137;p22"/>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p>
            <a:fld id="{00000000-1234-1234-1234-123412341234}" type="slidenum">
              <a:rPr lang="en"/>
              <a:t>5</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91"/>
        <p:cNvGrpSpPr/>
        <p:nvPr/>
      </p:nvGrpSpPr>
      <p:grpSpPr>
        <a:xfrm>
          <a:off x="0" y="0"/>
          <a:ext cx="0" cy="0"/>
          <a:chOff x="0" y="0"/>
          <a:chExt cx="0" cy="0"/>
        </a:xfrm>
      </p:grpSpPr>
      <p:sp>
        <p:nvSpPr>
          <p:cNvPr id="1048618" name="Google Shape;92;p18"/>
          <p:cNvSpPr txBox="1">
            <a:spLocks noGrp="1"/>
          </p:cNvSpPr>
          <p:nvPr>
            <p:ph type="body" idx="1"/>
          </p:nvPr>
        </p:nvSpPr>
        <p:spPr>
          <a:xfrm>
            <a:off x="1077431" y="523802"/>
            <a:ext cx="4469100" cy="3531283"/>
          </a:xfrm>
          <a:prstGeom prst="rect"/>
        </p:spPr>
        <p:txBody>
          <a:bodyPr anchor="ctr" bIns="0" lIns="0" rIns="0" spcFirstLastPara="1" tIns="0" wrap="square">
            <a:noAutofit/>
          </a:bodyPr>
          <a:p>
            <a:pPr algn="l" indent="0" marL="25398">
              <a:lnSpc>
                <a:spcPct val="110000"/>
              </a:lnSpc>
              <a:buNone/>
            </a:pPr>
            <a:r>
              <a:rPr b="1" dirty="0" sz="2800" lang="en-US" smtClean="0">
                <a:ea typeface="+mn-lt"/>
                <a:cs typeface="+mn-lt"/>
              </a:rPr>
              <a:t> 	</a:t>
            </a:r>
            <a:r>
              <a:rPr b="1" dirty="0" sz="2800" lang="en-US" smtClean="0">
                <a:solidFill>
                  <a:schemeClr val="accent6">
                    <a:lumMod val="75000"/>
                  </a:schemeClr>
                </a:solidFill>
                <a:ea typeface="+mn-lt"/>
                <a:cs typeface="+mn-lt"/>
              </a:rPr>
              <a:t>Mobile phones are already being used for increasing the effectiveness of public health programmers and managing/treating chronic diseases.</a:t>
            </a:r>
            <a:r>
              <a:rPr b="1" dirty="0" sz="2800" lang="en-US" smtClean="0">
                <a:ea typeface="+mn-lt"/>
                <a:cs typeface="+mn-lt"/>
              </a:rPr>
              <a:t> </a:t>
            </a:r>
            <a:endParaRPr b="1" dirty="0" sz="2800" lang="en-US"/>
          </a:p>
        </p:txBody>
      </p:sp>
      <p:sp>
        <p:nvSpPr>
          <p:cNvPr id="1048619" name="Google Shape;93;p18"/>
          <p:cNvSpPr txBox="1">
            <a:spLocks noGrp="1"/>
          </p:cNvSpPr>
          <p:nvPr>
            <p:ph type="sldNum" idx="12"/>
          </p:nvPr>
        </p:nvSpPr>
        <p:spPr>
          <a:xfrm>
            <a:off x="8480584" y="4749851"/>
            <a:ext cx="548700" cy="393600"/>
          </a:xfrm>
          <a:prstGeom prst="rect"/>
        </p:spPr>
        <p:txBody>
          <a:bodyPr anchor="ctr" anchorCtr="0" bIns="0" lIns="0" rIns="0" spcFirstLastPara="1" tIns="0" wrap="square">
            <a:noAutofit/>
          </a:bodyPr>
          <a:p>
            <a:fld id="{00000000-1234-1234-1234-123412341234}" type="slidenum">
              <a:rPr lang="en"/>
              <a:t>6</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Shape 85"/>
        <p:cNvGrpSpPr/>
        <p:nvPr/>
      </p:nvGrpSpPr>
      <p:grpSpPr>
        <a:xfrm>
          <a:off x="0" y="0"/>
          <a:ext cx="0" cy="0"/>
          <a:chOff x="0" y="0"/>
          <a:chExt cx="0" cy="0"/>
        </a:xfrm>
      </p:grpSpPr>
      <p:sp>
        <p:nvSpPr>
          <p:cNvPr id="1048624" name="Google Shape;86;p17"/>
          <p:cNvSpPr txBox="1">
            <a:spLocks noGrp="1"/>
          </p:cNvSpPr>
          <p:nvPr>
            <p:ph type="ctrTitle"/>
          </p:nvPr>
        </p:nvSpPr>
        <p:spPr>
          <a:xfrm>
            <a:off x="642910" y="214296"/>
            <a:ext cx="4973100" cy="659752"/>
          </a:xfrm>
          <a:prstGeom prst="rect"/>
        </p:spPr>
        <p:txBody>
          <a:bodyPr anchor="b" anchorCtr="0" bIns="0" lIns="0" rIns="0" spcFirstLastPara="1" tIns="0" wrap="square">
            <a:noAutofit/>
          </a:bodyPr>
          <a:p>
            <a:r>
              <a:rPr dirty="0" lang="en-US" smtClean="0">
                <a:solidFill>
                  <a:srgbClr val="0070C0"/>
                </a:solidFill>
              </a:rPr>
              <a:t>Introduction:</a:t>
            </a:r>
            <a:endParaRPr dirty="0" lang="en-US">
              <a:solidFill>
                <a:srgbClr val="0070C0"/>
              </a:solidFill>
            </a:endParaRPr>
          </a:p>
        </p:txBody>
      </p:sp>
      <p:sp>
        <p:nvSpPr>
          <p:cNvPr id="1048625" name="Google Shape;87;p17"/>
          <p:cNvSpPr txBox="1">
            <a:spLocks noGrp="1"/>
          </p:cNvSpPr>
          <p:nvPr>
            <p:ph type="subTitle" idx="1"/>
          </p:nvPr>
        </p:nvSpPr>
        <p:spPr>
          <a:xfrm>
            <a:off x="714349" y="928676"/>
            <a:ext cx="5857916" cy="3643338"/>
          </a:xfrm>
          <a:prstGeom prst="rect"/>
        </p:spPr>
        <p:txBody>
          <a:bodyPr anchor="t" anchorCtr="0" bIns="0" lIns="0" rIns="0" spcFirstLastPara="1" tIns="0" wrap="square">
            <a:noAutofit/>
          </a:bodyPr>
          <a:p>
            <a:pPr>
              <a:lnSpc>
                <a:spcPct val="150000"/>
              </a:lnSpc>
              <a:buFont typeface="Wingdings" pitchFamily="2" charset="2"/>
              <a:buChar char="ü"/>
            </a:pPr>
            <a:r>
              <a:rPr dirty="0" sz="1600" lang="en-US" smtClean="0">
                <a:solidFill>
                  <a:schemeClr val="accent6">
                    <a:lumMod val="50000"/>
                  </a:schemeClr>
                </a:solidFill>
                <a:ea typeface="+mn-lt"/>
                <a:cs typeface="+mn-lt"/>
              </a:rPr>
              <a:t>Heart related disease are main reason for death globally.</a:t>
            </a:r>
          </a:p>
          <a:p>
            <a:pPr>
              <a:lnSpc>
                <a:spcPct val="150000"/>
              </a:lnSpc>
              <a:buFont typeface="Wingdings" pitchFamily="2" charset="2"/>
              <a:buChar char="ü"/>
            </a:pPr>
            <a:r>
              <a:rPr dirty="0" sz="1600" lang="en-US" smtClean="0">
                <a:solidFill>
                  <a:schemeClr val="accent6">
                    <a:lumMod val="50000"/>
                  </a:schemeClr>
                </a:solidFill>
                <a:ea typeface="+mn-lt"/>
                <a:cs typeface="+mn-lt"/>
              </a:rPr>
              <a:t>By using ECG sensor, we can diagnose these diseases and we can predict the diseases in advance.</a:t>
            </a:r>
          </a:p>
          <a:p>
            <a:pPr>
              <a:lnSpc>
                <a:spcPct val="150000"/>
              </a:lnSpc>
              <a:buFont typeface="Wingdings" pitchFamily="2" charset="2"/>
              <a:buChar char="ü"/>
            </a:pPr>
            <a:r>
              <a:rPr dirty="0" sz="1600" lang="en-US" smtClean="0">
                <a:solidFill>
                  <a:schemeClr val="accent6">
                    <a:lumMod val="50000"/>
                  </a:schemeClr>
                </a:solidFill>
                <a:ea typeface="+mn-lt"/>
                <a:cs typeface="+mn-lt"/>
              </a:rPr>
              <a:t>So, they help us to take necessary actions immediately before its too late.</a:t>
            </a:r>
          </a:p>
          <a:p>
            <a:pPr>
              <a:lnSpc>
                <a:spcPct val="150000"/>
              </a:lnSpc>
              <a:buFont typeface="Wingdings" pitchFamily="2" charset="2"/>
              <a:buChar char="ü"/>
            </a:pPr>
            <a:r>
              <a:rPr dirty="0" sz="1600" lang="en-US" smtClean="0">
                <a:solidFill>
                  <a:schemeClr val="accent6">
                    <a:lumMod val="50000"/>
                  </a:schemeClr>
                </a:solidFill>
                <a:ea typeface="+mn-lt"/>
                <a:cs typeface="+mn-lt"/>
              </a:rPr>
              <a:t>So, an ECG machine to keep monitoring a person's health is very useful and can bring down deaths globally.</a:t>
            </a:r>
          </a:p>
          <a:p>
            <a:pPr>
              <a:lnSpc>
                <a:spcPct val="150000"/>
              </a:lnSpc>
              <a:buFont typeface="Wingdings" pitchFamily="2" charset="2"/>
              <a:buChar char="ü"/>
            </a:pPr>
            <a:r>
              <a:rPr dirty="0" sz="1600" lang="en-US" smtClean="0">
                <a:solidFill>
                  <a:schemeClr val="accent6">
                    <a:lumMod val="50000"/>
                  </a:schemeClr>
                </a:solidFill>
                <a:ea typeface="+mn-lt"/>
                <a:cs typeface="+mn-lt"/>
              </a:rPr>
              <a:t>Electrocardiogram, also known as ECG, is and instrument which measures the electrical activity of the heart.</a:t>
            </a:r>
          </a:p>
          <a:p>
            <a:pPr>
              <a:lnSpc>
                <a:spcPct val="150000"/>
              </a:lnSpc>
              <a:buFont typeface="Wingdings" pitchFamily="2" charset="2"/>
              <a:buChar char="ü"/>
            </a:pPr>
            <a:r>
              <a:rPr dirty="0" sz="1600" lang="en-US" smtClean="0">
                <a:solidFill>
                  <a:schemeClr val="accent6">
                    <a:lumMod val="50000"/>
                  </a:schemeClr>
                </a:solidFill>
                <a:ea typeface="+mn-lt"/>
                <a:cs typeface="+mn-lt"/>
              </a:rPr>
              <a:t>ECG gives a good picture of the heart's working.</a:t>
            </a:r>
            <a:endParaRPr dirty="0" sz="1600" lang="en-US">
              <a:solidFill>
                <a:schemeClr val="accent6">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cxnSp>
        <p:nvCxnSpPr>
          <p:cNvPr id="3145728" name="Straight Connector 3"/>
          <p:cNvCxnSpPr>
            <a:cxnSpLocks noChangeAspect="1" noMove="1" noResize="1" noRot="1" noGrp="1" noAdjustHandles="1" noEditPoints="1" noChangeArrowheads="1" noChangeShapeType="1"/>
          </p:cNvCxnSpPr>
          <p:nvPr/>
        </p:nvCxnSpPr>
        <p:spPr>
          <a:xfrm>
            <a:off x="1813335" y="2646407"/>
            <a:ext cx="6477804" cy="0"/>
          </a:xfrm>
          <a:prstGeom prst="line"/>
          <a:ln w="31750"/>
        </p:spPr>
        <p:style>
          <a:lnRef idx="3">
            <a:schemeClr val="accent1"/>
          </a:lnRef>
          <a:fillRef idx="0">
            <a:schemeClr val="accent1"/>
          </a:fillRef>
          <a:effectRef idx="2">
            <a:schemeClr val="accent1"/>
          </a:effectRef>
          <a:fontRef idx="minor">
            <a:schemeClr val="tx1"/>
          </a:fontRef>
        </p:style>
      </p:cxnSp>
      <p:sp>
        <p:nvSpPr>
          <p:cNvPr id="1048636" name="Rectangle 4"/>
          <p:cNvSpPr>
            <a:spLocks noChangeAspect="1" noMove="1" noResize="1" noRot="1" noGrp="1" noAdjustHandles="1" noEditPoints="1" noChangeArrowheads="1" noChangeShapeType="1" noTextEdit="1"/>
          </p:cNvSpPr>
          <p:nvPr/>
        </p:nvSpPr>
        <p:spPr bwMode="white">
          <a:xfrm>
            <a:off x="6" y="0"/>
            <a:ext cx="9143771"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bIns="34289" lIns="68574" rIns="68574" rtlCol="0" tIns="34289"/>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37" name="Title 1"/>
          <p:cNvSpPr>
            <a:spLocks noGrp="1"/>
          </p:cNvSpPr>
          <p:nvPr/>
        </p:nvSpPr>
        <p:spPr>
          <a:xfrm>
            <a:off x="6505108" y="1101349"/>
            <a:ext cx="2144126" cy="1404914"/>
          </a:xfrm>
          <a:prstGeom prst="rect"/>
        </p:spPr>
        <p:txBody>
          <a:bodyPr anchor="b" bIns="0" lIns="68574" rIns="68574" rtlCol="0" tIns="34289" vert="horz">
            <a:normAutofit/>
          </a:bodyPr>
          <a:lst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a:lstStyle>
          <a:p>
            <a:r>
              <a:rPr dirty="0" sz="2700" lang="en-US"/>
              <a:t>Literature survey </a:t>
            </a:r>
          </a:p>
        </p:txBody>
      </p:sp>
      <p:grpSp>
        <p:nvGrpSpPr>
          <p:cNvPr id="71" name="Group 7"/>
          <p:cNvGrpSpPr>
            <a:grpSpLocks noMove="1" noResize="1" noRot="1" noGrp="1" noChangeAspect="1"/>
          </p:cNvGrpSpPr>
          <p:nvPr/>
        </p:nvGrpSpPr>
        <p:grpSpPr>
          <a:xfrm>
            <a:off x="474178" y="361629"/>
            <a:ext cx="5670086" cy="3861826"/>
            <a:chOff x="632237" y="482171"/>
            <a:chExt cx="7560115" cy="5149101"/>
          </a:xfrm>
        </p:grpSpPr>
        <p:sp>
          <p:nvSpPr>
            <p:cNvPr id="1048638" name="Rectangle 14"/>
            <p:cNvSpPr/>
            <p:nvPr/>
          </p:nvSpPr>
          <p:spPr>
            <a:xfrm>
              <a:off x="632237" y="482171"/>
              <a:ext cx="7560115"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39" name="Rectangle 15"/>
            <p:cNvSpPr/>
            <p:nvPr/>
          </p:nvSpPr>
          <p:spPr>
            <a:xfrm>
              <a:off x="945296" y="812507"/>
              <a:ext cx="692827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sp>
        <p:nvSpPr>
          <p:cNvPr id="1048640" name="Rectangle 8"/>
          <p:cNvSpPr>
            <a:spLocks noChangeAspect="1" noMove="1" noResize="1" noRot="1" noGrp="1" noAdjustHandles="1" noEditPoints="1" noChangeArrowheads="1" noChangeShapeType="1" noTextEdit="1"/>
          </p:cNvSpPr>
          <p:nvPr/>
        </p:nvSpPr>
        <p:spPr>
          <a:xfrm>
            <a:off x="831544" y="732825"/>
            <a:ext cx="4949105" cy="3102154"/>
          </a:xfrm>
          <a:prstGeom prst="rect"/>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bIns="34289" lIns="68574" rIns="68574" rtlCol="0" tIns="34289"/>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pic>
        <p:nvPicPr>
          <p:cNvPr id="2097157" name="Picture 9"/>
          <p:cNvPicPr>
            <a:picLocks noChangeAspect="1"/>
          </p:cNvPicPr>
          <p:nvPr/>
        </p:nvPicPr>
        <p:blipFill>
          <a:blip xmlns:r="http://schemas.openxmlformats.org/officeDocument/2006/relationships" r:embed="rId1"/>
          <a:stretch>
            <a:fillRect/>
          </a:stretch>
        </p:blipFill>
        <p:spPr>
          <a:xfrm>
            <a:off x="953421" y="873421"/>
            <a:ext cx="4712189" cy="2827313"/>
          </a:xfrm>
          <a:prstGeom prst="rect"/>
        </p:spPr>
      </p:pic>
      <p:cxnSp>
        <p:nvCxnSpPr>
          <p:cNvPr id="3145729" name="Straight Connector 10"/>
          <p:cNvCxnSpPr>
            <a:cxnSpLocks noChangeAspect="1" noMove="1" noResize="1" noRot="1" noGrp="1" noAdjustHandles="1" noEditPoints="1" noChangeArrowheads="1" noChangeShapeType="1"/>
          </p:cNvCxnSpPr>
          <p:nvPr/>
        </p:nvCxnSpPr>
        <p:spPr>
          <a:xfrm>
            <a:off x="6510720" y="2644872"/>
            <a:ext cx="2133318" cy="0"/>
          </a:xfrm>
          <a:prstGeom prst="line"/>
          <a:ln w="31750"/>
        </p:spPr>
        <p:style>
          <a:lnRef idx="3">
            <a:schemeClr val="accent1"/>
          </a:lnRef>
          <a:fillRef idx="0">
            <a:schemeClr val="accent1"/>
          </a:fillRef>
          <a:effectRef idx="2">
            <a:schemeClr val="accent1"/>
          </a:effectRef>
          <a:fontRef idx="minor">
            <a:schemeClr val="tx1"/>
          </a:fontRef>
        </p:style>
      </p:cxnSp>
      <p:pic>
        <p:nvPicPr>
          <p:cNvPr id="2097158" name="Graphic 4" descr="Books with solid fill"/>
          <p:cNvPicPr>
            <a:picLocks noChangeAspect="1"/>
          </p:cNvPicPr>
          <p:nvPr/>
        </p:nvPicPr>
        <p:blipFill>
          <a:blip xmlns:r="http://schemas.openxmlformats.org/officeDocument/2006/relationships" r:embed="rId2"/>
          <a:stretch>
            <a:fillRect/>
          </a:stretch>
        </p:blipFill>
        <p:spPr>
          <a:xfrm>
            <a:off x="7785935" y="2010777"/>
            <a:ext cx="633162" cy="633162"/>
          </a:xfrm>
          <a:prstGeom prst="rect"/>
        </p:spPr>
      </p:pic>
      <p:cxnSp>
        <p:nvCxnSpPr>
          <p:cNvPr id="3145730" name="Straight Connector 18"/>
          <p:cNvCxnSpPr>
            <a:cxnSpLocks noChangeAspect="1" noMove="1" noResize="1" noRot="1" noGrp="1" noAdjustHandles="1" noEditPoints="1" noChangeArrowheads="1" noChangeShapeType="1"/>
          </p:cNvCxnSpPr>
          <p:nvPr/>
        </p:nvCxnSpPr>
        <p:spPr>
          <a:xfrm>
            <a:off x="1813335" y="2646407"/>
            <a:ext cx="6477804" cy="0"/>
          </a:xfrm>
          <a:prstGeom prst="line"/>
          <a:ln w="31750"/>
        </p:spPr>
        <p:style>
          <a:lnRef idx="3">
            <a:schemeClr val="accent1"/>
          </a:lnRef>
          <a:fillRef idx="0">
            <a:schemeClr val="accent1"/>
          </a:fillRef>
          <a:effectRef idx="2">
            <a:schemeClr val="accent1"/>
          </a:effectRef>
          <a:fontRef idx="minor">
            <a:schemeClr val="tx1"/>
          </a:fontRef>
        </p:style>
      </p:cxnSp>
      <p:sp>
        <p:nvSpPr>
          <p:cNvPr id="1048641" name="Rectangle 19"/>
          <p:cNvSpPr>
            <a:spLocks noChangeAspect="1" noMove="1" noResize="1" noRot="1" noGrp="1" noAdjustHandles="1" noEditPoints="1" noChangeArrowheads="1" noChangeShapeType="1" noTextEdit="1"/>
          </p:cNvSpPr>
          <p:nvPr/>
        </p:nvSpPr>
        <p:spPr bwMode="white">
          <a:xfrm>
            <a:off x="6" y="0"/>
            <a:ext cx="9143771"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bIns="34289" lIns="68574" rIns="68574" rtlCol="0" tIns="34289"/>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42" name="Title 1"/>
          <p:cNvSpPr>
            <a:spLocks noGrp="1"/>
          </p:cNvSpPr>
          <p:nvPr/>
        </p:nvSpPr>
        <p:spPr>
          <a:xfrm>
            <a:off x="6505108" y="1101349"/>
            <a:ext cx="2144126" cy="1404914"/>
          </a:xfrm>
          <a:prstGeom prst="rect"/>
        </p:spPr>
        <p:txBody>
          <a:bodyPr anchor="b" bIns="0" lIns="68574" rIns="68574" rtlCol="0" tIns="34289" vert="horz">
            <a:normAutofit/>
          </a:bodyPr>
          <a:lst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a:lstStyle>
          <a:p>
            <a:r>
              <a:rPr dirty="0" sz="2700" lang="en-US"/>
              <a:t>Literature survey </a:t>
            </a:r>
          </a:p>
        </p:txBody>
      </p:sp>
      <p:grpSp>
        <p:nvGrpSpPr>
          <p:cNvPr id="72" name="Group 22"/>
          <p:cNvGrpSpPr>
            <a:grpSpLocks noMove="1" noResize="1" noRot="1" noGrp="1" noChangeAspect="1"/>
          </p:cNvGrpSpPr>
          <p:nvPr/>
        </p:nvGrpSpPr>
        <p:grpSpPr>
          <a:xfrm>
            <a:off x="474178" y="361629"/>
            <a:ext cx="5670086" cy="3861826"/>
            <a:chOff x="632237" y="482171"/>
            <a:chExt cx="7560115" cy="5149101"/>
          </a:xfrm>
        </p:grpSpPr>
        <p:sp>
          <p:nvSpPr>
            <p:cNvPr id="1048643" name="Rectangle 29"/>
            <p:cNvSpPr/>
            <p:nvPr/>
          </p:nvSpPr>
          <p:spPr>
            <a:xfrm>
              <a:off x="632237" y="482171"/>
              <a:ext cx="7560115"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sp>
          <p:nvSpPr>
            <p:cNvPr id="1048644" name="Rectangle 30"/>
            <p:cNvSpPr/>
            <p:nvPr/>
          </p:nvSpPr>
          <p:spPr>
            <a:xfrm>
              <a:off x="945296" y="812507"/>
              <a:ext cx="692827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grpSp>
      <p:sp>
        <p:nvSpPr>
          <p:cNvPr id="1048645" name="Rectangle 23"/>
          <p:cNvSpPr>
            <a:spLocks noChangeAspect="1" noMove="1" noResize="1" noRot="1" noGrp="1" noAdjustHandles="1" noEditPoints="1" noChangeArrowheads="1" noChangeShapeType="1" noTextEdit="1"/>
          </p:cNvSpPr>
          <p:nvPr/>
        </p:nvSpPr>
        <p:spPr>
          <a:xfrm>
            <a:off x="831544" y="732825"/>
            <a:ext cx="4949105" cy="3102154"/>
          </a:xfrm>
          <a:prstGeom prst="rect"/>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bIns="34289" lIns="68574" rIns="68574" rtlCol="0" tIns="34289"/>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lang="en-US"/>
          </a:p>
        </p:txBody>
      </p:sp>
      <p:pic>
        <p:nvPicPr>
          <p:cNvPr id="2097159" name="Picture 24"/>
          <p:cNvPicPr>
            <a:picLocks noChangeAspect="1"/>
          </p:cNvPicPr>
          <p:nvPr/>
        </p:nvPicPr>
        <p:blipFill>
          <a:blip xmlns:r="http://schemas.openxmlformats.org/officeDocument/2006/relationships" r:embed="rId1"/>
          <a:stretch>
            <a:fillRect/>
          </a:stretch>
        </p:blipFill>
        <p:spPr>
          <a:xfrm>
            <a:off x="953421" y="873421"/>
            <a:ext cx="4712189" cy="2827313"/>
          </a:xfrm>
          <a:prstGeom prst="rect"/>
        </p:spPr>
      </p:pic>
      <p:cxnSp>
        <p:nvCxnSpPr>
          <p:cNvPr id="3145731" name="Straight Connector 25"/>
          <p:cNvCxnSpPr>
            <a:cxnSpLocks noChangeAspect="1" noMove="1" noResize="1" noRot="1" noGrp="1" noAdjustHandles="1" noEditPoints="1" noChangeArrowheads="1" noChangeShapeType="1"/>
          </p:cNvCxnSpPr>
          <p:nvPr/>
        </p:nvCxnSpPr>
        <p:spPr>
          <a:xfrm>
            <a:off x="6510720" y="2644872"/>
            <a:ext cx="2133318" cy="0"/>
          </a:xfrm>
          <a:prstGeom prst="line"/>
          <a:ln w="31750"/>
        </p:spPr>
        <p:style>
          <a:lnRef idx="3">
            <a:schemeClr val="accent1"/>
          </a:lnRef>
          <a:fillRef idx="0">
            <a:schemeClr val="accent1"/>
          </a:fillRef>
          <a:effectRef idx="2">
            <a:schemeClr val="accent1"/>
          </a:effectRef>
          <a:fontRef idx="minor">
            <a:schemeClr val="tx1"/>
          </a:fontRef>
        </p:style>
      </p:cxnSp>
      <p:pic>
        <p:nvPicPr>
          <p:cNvPr id="2097160" name="Graphic 4" descr="Books with solid fill"/>
          <p:cNvPicPr>
            <a:picLocks noChangeAspect="1"/>
          </p:cNvPicPr>
          <p:nvPr/>
        </p:nvPicPr>
        <p:blipFill>
          <a:blip xmlns:r="http://schemas.openxmlformats.org/officeDocument/2006/relationships" r:embed="rId2"/>
          <a:stretch>
            <a:fillRect/>
          </a:stretch>
        </p:blipFill>
        <p:spPr>
          <a:xfrm>
            <a:off x="7785935" y="2010777"/>
            <a:ext cx="633162" cy="633162"/>
          </a:xfrm>
          <a:prstGeom prst="rect"/>
        </p:spPr>
      </p:pic>
      <p:grpSp>
        <p:nvGrpSpPr>
          <p:cNvPr id="73" name="Google Shape;1162;p51"/>
          <p:cNvGrpSpPr/>
          <p:nvPr/>
        </p:nvGrpSpPr>
        <p:grpSpPr>
          <a:xfrm>
            <a:off x="7000894" y="3357568"/>
            <a:ext cx="1357322" cy="1071570"/>
            <a:chOff x="1510757" y="3225422"/>
            <a:chExt cx="720214" cy="637347"/>
          </a:xfrm>
        </p:grpSpPr>
        <p:sp>
          <p:nvSpPr>
            <p:cNvPr id="1048646" name="Google Shape;1163;p51"/>
            <p:cNvSpPr/>
            <p:nvPr/>
          </p:nvSpPr>
          <p:spPr>
            <a:xfrm>
              <a:off x="1774546" y="3475620"/>
              <a:ext cx="261417" cy="238347"/>
            </a:xfrm>
            <a:custGeom>
              <a:avLst/>
              <a:ah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sp>
          <p:nvSpPr>
            <p:cNvPr id="1048647" name="Google Shape;1164;p51"/>
            <p:cNvSpPr/>
            <p:nvPr/>
          </p:nvSpPr>
          <p:spPr>
            <a:xfrm>
              <a:off x="2000650" y="3426634"/>
              <a:ext cx="230321" cy="296287"/>
            </a:xfrm>
            <a:custGeom>
              <a:avLst/>
              <a:ah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sp>
          <p:nvSpPr>
            <p:cNvPr id="1048648" name="Google Shape;1165;p51"/>
            <p:cNvSpPr/>
            <p:nvPr/>
          </p:nvSpPr>
          <p:spPr>
            <a:xfrm>
              <a:off x="1774546" y="3225422"/>
              <a:ext cx="211874" cy="236503"/>
            </a:xfrm>
            <a:custGeom>
              <a:avLst/>
              <a:ah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sp>
          <p:nvSpPr>
            <p:cNvPr id="1048649" name="Google Shape;1166;p51"/>
            <p:cNvSpPr/>
            <p:nvPr/>
          </p:nvSpPr>
          <p:spPr>
            <a:xfrm>
              <a:off x="1951107" y="3243857"/>
              <a:ext cx="274329" cy="218067"/>
            </a:xfrm>
            <a:custGeom>
              <a:avLst/>
              <a:ah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sp>
          <p:nvSpPr>
            <p:cNvPr id="1048650" name="Google Shape;1167;p51"/>
            <p:cNvSpPr/>
            <p:nvPr/>
          </p:nvSpPr>
          <p:spPr>
            <a:xfrm>
              <a:off x="1858610" y="3710542"/>
              <a:ext cx="173926" cy="152226"/>
            </a:xfrm>
            <a:custGeom>
              <a:avLst/>
              <a:ah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sp>
          <p:nvSpPr>
            <p:cNvPr id="1048651" name="Google Shape;1168;p51"/>
            <p:cNvSpPr/>
            <p:nvPr/>
          </p:nvSpPr>
          <p:spPr>
            <a:xfrm>
              <a:off x="1521825" y="3426634"/>
              <a:ext cx="288560" cy="234396"/>
            </a:xfrm>
            <a:custGeom>
              <a:avLst/>
              <a:ah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sp>
          <p:nvSpPr>
            <p:cNvPr id="1048652" name="Google Shape;1169;p51"/>
            <p:cNvSpPr/>
            <p:nvPr/>
          </p:nvSpPr>
          <p:spPr>
            <a:xfrm>
              <a:off x="1510757" y="3234903"/>
              <a:ext cx="299628" cy="227021"/>
            </a:xfrm>
            <a:custGeom>
              <a:avLst/>
              <a:ah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t" anchorCtr="0" bIns="34275" lIns="68575" rIns="68575" spcFirstLastPara="1" tIns="34275" wrap="square">
              <a:noAutofit/>
            </a:bodyPr>
            <a:p>
              <a:pPr>
                <a:buClr>
                  <a:schemeClr val="dk1"/>
                </a:buClr>
                <a:buSzPts val="1400"/>
              </a:pPr>
              <a:endParaRPr>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pic>
        <p:nvPicPr>
          <p:cNvPr id="2097161" name="Picture 1" descr="A picture containing text, electronics  Description automatically generated"/>
          <p:cNvPicPr>
            <a:picLocks noChangeAspect="1"/>
          </p:cNvPicPr>
          <p:nvPr/>
        </p:nvPicPr>
        <p:blipFill rotWithShape="1">
          <a:blip xmlns:r="http://schemas.openxmlformats.org/officeDocument/2006/relationships" r:embed="rId1"/>
          <a:stretch>
            <a:fillRect/>
          </a:stretch>
        </p:blipFill>
        <p:spPr>
          <a:xfrm>
            <a:off x="857227" y="1071554"/>
            <a:ext cx="5486029" cy="3794847"/>
          </a:xfrm>
          <a:prstGeom prst="rect"/>
        </p:spPr>
      </p:pic>
      <p:pic>
        <p:nvPicPr>
          <p:cNvPr id="2097162" name="Google Shape;635;p49"/>
          <p:cNvPicPr preferRelativeResize="0">
            <a:picLocks/>
          </p:cNvPicPr>
          <p:nvPr/>
        </p:nvPicPr>
        <p:blipFill>
          <a:blip xmlns:r="http://schemas.openxmlformats.org/officeDocument/2006/relationships" r:embed="rId2">
            <a:alphaModFix/>
          </a:blip>
          <a:stretch>
            <a:fillRect/>
          </a:stretch>
        </p:blipFill>
        <p:spPr>
          <a:xfrm>
            <a:off x="6572264" y="3071819"/>
            <a:ext cx="2073189" cy="1478941"/>
          </a:xfrm>
          <a:prstGeom prst="rect"/>
          <a:noFill/>
          <a:ln>
            <a:noFill/>
          </a:ln>
        </p:spPr>
      </p:pic>
      <p:sp>
        <p:nvSpPr>
          <p:cNvPr id="1048653" name="Rectangle 5"/>
          <p:cNvSpPr/>
          <p:nvPr/>
        </p:nvSpPr>
        <p:spPr>
          <a:xfrm>
            <a:off x="2714613" y="357172"/>
            <a:ext cx="3143272" cy="400110"/>
          </a:xfrm>
          <a:prstGeom prst="rect"/>
        </p:spPr>
        <p:txBody>
          <a:bodyPr bIns="45717" lIns="91434" rIns="91434" tIns="45717" wrap="square">
            <a:spAutoFit/>
          </a:bodyPr>
          <a:p>
            <a:pPr algn="ctr"/>
            <a:r>
              <a:rPr b="1" dirty="0" sz="2000" lang="en-US" smtClean="0">
                <a:solidFill>
                  <a:schemeClr val="accent2"/>
                </a:solidFill>
              </a:rPr>
              <a:t>Existing System</a:t>
            </a:r>
            <a:endParaRPr b="1" dirty="0" sz="2000" lang="en-US">
              <a:solidFill>
                <a:schemeClr val="accent2"/>
              </a:solidFill>
            </a:endParaRPr>
          </a:p>
        </p:txBody>
      </p:sp>
    </p:spTree>
  </p:cSld>
  <p:clrMapOvr>
    <a:masterClrMapping/>
  </p:clrMapOvr>
</p:sld>
</file>

<file path=ppt/theme/theme1.xml><?xml version="1.0" encoding="utf-8"?>
<a:theme xmlns:a="http://schemas.openxmlformats.org/drawingml/2006/main" name="Gower · SlidesCarnival">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Android based smart heart  monitoring system</dc:title>
  <dc:creator>it5002akash.j@gmail.com</dc:creator>
  <cp:lastModifiedBy>it5002akash.j@gmail.com</cp:lastModifiedBy>
  <dcterms:created xsi:type="dcterms:W3CDTF">2022-06-15T15:54:09Z</dcterms:created>
  <dcterms:modified xsi:type="dcterms:W3CDTF">2022-06-17T05:26:33Z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f9a9b03e46c84f549d55193581187dd6</vt:lpwstr>
  </property>
</Properties>
</file>