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Workflow vs Agent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Comparing fixed workflows and dynamic agents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Fixed Workflow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Steps:</a:t>
            </a:r>
          </a:p>
          <a:p>
            <a:pPr lvl="1"/>
            <a:r>
              <a:t>Step 1: Identify requirements</a:t>
            </a:r>
          </a:p>
          <a:p>
            <a:pPr lvl="1"/>
            <a:r>
              <a:t>Step 2: Execute predefined tasks</a:t>
            </a:r>
          </a:p>
          <a:p>
            <a:pPr lvl="1"/>
            <a:r>
              <a:t>Step 3: Validate and finalize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200400"/>
            <a:ext cx="18288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3200400"/>
            <a:ext cx="18288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2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3200400"/>
            <a:ext cx="18288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3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286000" y="3383280"/>
            <a:ext cx="457200" cy="7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ight Arrow 7"/>
          <p:cNvSpPr/>
          <p:nvPr/>
        </p:nvSpPr>
        <p:spPr>
          <a:xfrm>
            <a:off x="4572000" y="3383280"/>
            <a:ext cx="457200" cy="7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Agent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Agent Logic:</a:t>
            </a:r>
          </a:p>
          <a:p>
            <a:pPr lvl="1"/>
            <a:r>
              <a:t>Analyze context and goal</a:t>
            </a:r>
          </a:p>
          <a:p>
            <a:pPr lvl="1"/>
            <a:r>
              <a:t>Select appropriate tools/methods</a:t>
            </a:r>
          </a:p>
          <a:p>
            <a:pPr lvl="1"/>
            <a:r>
              <a:t>Execute and adapt dynamically</a:t>
            </a:r>
          </a:p>
        </p:txBody>
      </p:sp>
      <p:sp>
        <p:nvSpPr>
          <p:cNvPr id="4" name="Diamond 3"/>
          <p:cNvSpPr/>
          <p:nvPr/>
        </p:nvSpPr>
        <p:spPr>
          <a:xfrm>
            <a:off x="2743200" y="3200400"/>
            <a:ext cx="1828800" cy="9144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Input Context</a:t>
            </a:r>
          </a:p>
        </p:txBody>
      </p:sp>
      <p:sp>
        <p:nvSpPr>
          <p:cNvPr id="5" name="Chevron 4"/>
          <p:cNvSpPr/>
          <p:nvPr/>
        </p:nvSpPr>
        <p:spPr>
          <a:xfrm>
            <a:off x="914400" y="3200400"/>
            <a:ext cx="1371600" cy="7315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Tool A</a:t>
            </a:r>
          </a:p>
        </p:txBody>
      </p:sp>
      <p:sp>
        <p:nvSpPr>
          <p:cNvPr id="6" name="Chevron 5"/>
          <p:cNvSpPr/>
          <p:nvPr/>
        </p:nvSpPr>
        <p:spPr>
          <a:xfrm>
            <a:off x="5486400" y="3200400"/>
            <a:ext cx="1371600" cy="7315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Tool 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Workflow vs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 Workflow for predictable, repeatable tasks with clear steps</a:t>
            </a:r>
          </a:p>
          <a:p>
            <a:pPr/>
            <a:r>
              <a:t>Use Agent for complex, unpredictable scenarios requiring flexibility</a:t>
            </a:r>
          </a:p>
          <a:p>
            <a:pPr/>
            <a:r>
              <a:t>Workflows are easier to monitor and debug</a:t>
            </a:r>
          </a:p>
          <a:p>
            <a:pPr/>
            <a:r>
              <a:t>Agents excel when dynamic decision-making and tool integration are needed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Fixed workflows ensure reliability and simplicity</a:t>
            </a:r>
          </a:p>
          <a:p>
            <a:pPr/>
            <a:r>
              <a:t>Dynamic agents offer adaptability and scalability</a:t>
            </a:r>
          </a:p>
          <a:p>
            <a:pPr/>
            <a:r>
              <a:t>Choose based on task complexity, variability, and monitoring needs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