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7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Workflow vs Agent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Comparing fixed workflows and dynamic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Fixed Workflow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pPr lvl="1"/>
            <a:r>
              <a:t>Step 1: Identify requirements</a:t>
            </a:r>
          </a:p>
          <a:p>
            <a:pPr lvl="1"/>
            <a:r>
              <a:t>Step 2: Execute predefined tasks</a:t>
            </a:r>
          </a:p>
          <a:p>
            <a:pPr lvl="1"/>
            <a:r>
              <a:t>Step 3: Validate and finalize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Agent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 Logic:</a:t>
            </a:r>
          </a:p>
          <a:p>
            <a:pPr lvl="1"/>
            <a:r>
              <a:t>Analyze context and goal</a:t>
            </a:r>
          </a:p>
          <a:p>
            <a:pPr lvl="1"/>
            <a:r>
              <a:t>Select appropriate tools/methods</a:t>
            </a:r>
          </a:p>
          <a:p>
            <a:pPr lvl="1"/>
            <a:r>
              <a:t>Execute and adapt dynamically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Workflow vs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Workflow for predictable, repeatable tasks with clear steps</a:t>
            </a:r>
          </a:p>
          <a:p>
            <a:r>
              <a:t>Use Agent for complex, unpredictable scenarios requiring flexibility</a:t>
            </a:r>
          </a:p>
          <a:p>
            <a:r>
              <a:t>Workflows are easier to monitor and debug</a:t>
            </a:r>
          </a:p>
          <a:p>
            <a:r>
              <a:t>Agents excel when dynamic decision-making and tool integration are needed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Fixed workflows ensure reliability and simplicity</a:t>
            </a:r>
          </a:p>
          <a:p>
            <a:r>
              <a:t>Dynamic agents offer adaptability and scalability</a:t>
            </a:r>
          </a:p>
          <a:p>
            <a:r>
              <a:t>Choose based on task complexity, variability, and monitoring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117</Words>
  <Application>Microsoft Macintosh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Workflow vs Agent Design</vt:lpstr>
      <vt:lpstr>Fixed Workflow Design</vt:lpstr>
      <vt:lpstr>Dynamic Agent Design</vt:lpstr>
      <vt:lpstr>When to Use Workflow vs Agent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Kumar S, Akash</cp:lastModifiedBy>
  <cp:revision>2</cp:revision>
  <dcterms:created xsi:type="dcterms:W3CDTF">2013-01-27T09:14:16Z</dcterms:created>
  <dcterms:modified xsi:type="dcterms:W3CDTF">2025-07-01T18:36:16Z</dcterms:modified>
  <cp:category/>
</cp:coreProperties>
</file>