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199882"/>
            <a:ext cx="15074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932" y="1369642"/>
            <a:ext cx="1674495" cy="655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048827"/>
            <a:ext cx="3873500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365" y="624539"/>
            <a:ext cx="4483735" cy="505459"/>
            <a:chOff x="87743" y="604500"/>
            <a:chExt cx="4483735" cy="505459"/>
          </a:xfrm>
        </p:grpSpPr>
        <p:sp>
          <p:nvSpPr>
            <p:cNvPr id="3" name="object 3"/>
            <p:cNvSpPr/>
            <p:nvPr/>
          </p:nvSpPr>
          <p:spPr>
            <a:xfrm>
              <a:off x="138544" y="623337"/>
              <a:ext cx="4432935" cy="486409"/>
            </a:xfrm>
            <a:custGeom>
              <a:avLst/>
              <a:gdLst/>
              <a:ahLst/>
              <a:cxnLst/>
              <a:rect l="l" t="t" r="r" b="b"/>
              <a:pathLst>
                <a:path w="4432935" h="486409">
                  <a:moveTo>
                    <a:pt x="4432567" y="0"/>
                  </a:moveTo>
                  <a:lnTo>
                    <a:pt x="0" y="0"/>
                  </a:lnTo>
                  <a:lnTo>
                    <a:pt x="0" y="486338"/>
                  </a:lnTo>
                  <a:lnTo>
                    <a:pt x="4432567" y="48633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43" y="604500"/>
              <a:ext cx="4432935" cy="454659"/>
            </a:xfrm>
            <a:custGeom>
              <a:avLst/>
              <a:gdLst/>
              <a:ahLst/>
              <a:cxnLst/>
              <a:rect l="l" t="t" r="r" b="b"/>
              <a:pathLst>
                <a:path w="4432935" h="454659">
                  <a:moveTo>
                    <a:pt x="4432567" y="0"/>
                  </a:moveTo>
                  <a:lnTo>
                    <a:pt x="0" y="0"/>
                  </a:lnTo>
                  <a:lnTo>
                    <a:pt x="0" y="403574"/>
                  </a:lnTo>
                  <a:lnTo>
                    <a:pt x="4008" y="423298"/>
                  </a:lnTo>
                  <a:lnTo>
                    <a:pt x="14922" y="439451"/>
                  </a:lnTo>
                  <a:lnTo>
                    <a:pt x="31075" y="450366"/>
                  </a:lnTo>
                  <a:lnTo>
                    <a:pt x="50800" y="454374"/>
                  </a:lnTo>
                  <a:lnTo>
                    <a:pt x="4381766" y="454374"/>
                  </a:lnTo>
                  <a:lnTo>
                    <a:pt x="4401491" y="450366"/>
                  </a:lnTo>
                  <a:lnTo>
                    <a:pt x="4417644" y="439451"/>
                  </a:lnTo>
                  <a:lnTo>
                    <a:pt x="4428558" y="423298"/>
                  </a:lnTo>
                  <a:lnTo>
                    <a:pt x="4432567" y="40357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319" y="307524"/>
            <a:ext cx="4213424" cy="67473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Personalized Fitness Tracking</a:t>
            </a:r>
            <a:br>
              <a:rPr lang="en-US" sz="14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4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System Using Django</a:t>
            </a:r>
            <a:endParaRPr lang="en-US" sz="1400" dirty="0"/>
          </a:p>
        </p:txBody>
      </p:sp>
      <p:sp>
        <p:nvSpPr>
          <p:cNvPr id="6" name="object 6"/>
          <p:cNvSpPr txBox="1"/>
          <p:nvPr/>
        </p:nvSpPr>
        <p:spPr>
          <a:xfrm>
            <a:off x="731822" y="1198819"/>
            <a:ext cx="3134449" cy="12298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050" dirty="0">
                <a:latin typeface="Arial MT"/>
                <a:cs typeface="Arial MT"/>
              </a:rPr>
              <a:t>Kunal Singh Tanwar</a:t>
            </a:r>
            <a:r>
              <a:rPr sz="1050" dirty="0">
                <a:latin typeface="Arial MT"/>
                <a:cs typeface="Arial MT"/>
              </a:rPr>
              <a:t>,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lang="en-US" sz="1050" spc="-15" dirty="0">
                <a:latin typeface="Arial MT"/>
                <a:cs typeface="Arial MT"/>
              </a:rPr>
              <a:t>Niranjan, Akash Kumar</a:t>
            </a:r>
            <a:r>
              <a:rPr sz="1050" dirty="0">
                <a:latin typeface="Arial MT"/>
                <a:cs typeface="Arial MT"/>
              </a:rPr>
              <a:t>,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lang="en-US" sz="1050" spc="-15" dirty="0">
                <a:latin typeface="Arial MT"/>
                <a:cs typeface="Arial MT"/>
              </a:rPr>
              <a:t>Vikrant Sehrawat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50000"/>
              </a:lnSpc>
            </a:pPr>
            <a:r>
              <a:rPr sz="800" dirty="0">
                <a:latin typeface="Arial MT"/>
                <a:cs typeface="Arial MT"/>
              </a:rPr>
              <a:t>Under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Supervison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of</a:t>
            </a:r>
            <a:br>
              <a:rPr lang="en-US" sz="800" spc="-25" dirty="0">
                <a:latin typeface="Arial MT"/>
                <a:cs typeface="Arial MT"/>
              </a:rPr>
            </a:br>
            <a:r>
              <a:rPr lang="en-US" sz="800" spc="-25" dirty="0">
                <a:latin typeface="Arial MT"/>
                <a:cs typeface="Arial MT"/>
              </a:rPr>
              <a:t>Ms. Solanki Gupta</a:t>
            </a: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400" spc="-50" dirty="0">
                <a:latin typeface="Arial MT"/>
                <a:cs typeface="Arial MT"/>
              </a:rPr>
              <a:t>School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Engineering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Technology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550" y="2483464"/>
            <a:ext cx="1948900" cy="3635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013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500" dirty="0">
                <a:latin typeface="Arial MT"/>
                <a:cs typeface="Arial MT"/>
              </a:rPr>
              <a:t>Kunal Singh Tanwar</a:t>
            </a:r>
            <a:r>
              <a:rPr sz="500" dirty="0"/>
              <a:t>,</a:t>
            </a:r>
            <a:r>
              <a:rPr lang="en-US" sz="500" dirty="0"/>
              <a:t> Niranjan</a:t>
            </a:r>
            <a:r>
              <a:rPr sz="500" dirty="0"/>
              <a:t>,</a:t>
            </a:r>
            <a:r>
              <a:rPr sz="500" spc="5" dirty="0"/>
              <a:t> </a:t>
            </a:r>
            <a:r>
              <a:rPr lang="en-US" sz="500" spc="5" dirty="0"/>
              <a:t>Akash </a:t>
            </a:r>
            <a:r>
              <a:rPr lang="en-US" sz="500" spc="5" dirty="0" err="1"/>
              <a:t>Kumar</a:t>
            </a:r>
            <a:r>
              <a:rPr sz="500" spc="-10" dirty="0" err="1"/>
              <a:t>Name</a:t>
            </a:r>
            <a:r>
              <a:rPr sz="500" spc="10" dirty="0"/>
              <a:t> </a:t>
            </a:r>
            <a:r>
              <a:rPr sz="500" dirty="0"/>
              <a:t>3,</a:t>
            </a:r>
            <a:r>
              <a:rPr sz="500" spc="5" dirty="0"/>
              <a:t> </a:t>
            </a:r>
            <a:r>
              <a:rPr sz="500" spc="-50" dirty="0"/>
              <a:t>Y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41020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CC0000"/>
                </a:solidFill>
                <a:latin typeface="Arial MT"/>
                <a:cs typeface="Arial MT"/>
              </a:rPr>
              <a:t>Q&amp;A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4941" y="1579396"/>
            <a:ext cx="718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0" dirty="0">
                <a:latin typeface="Arial Black"/>
                <a:cs typeface="Arial Black"/>
              </a:rPr>
              <a:t>Questions?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CC0000"/>
                </a:solidFill>
              </a:rPr>
              <a:t>Introduction</a:t>
            </a:r>
            <a:endParaRPr sz="140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0" y="676605"/>
            <a:ext cx="4129505" cy="51744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lang="en-US" sz="100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 fitness tracker is a digital tool designed to monitor workouts, nutrition, and overall health progress. It helps users track their daily activities, set goals, and analyze their fitness journey efficiently.</a:t>
            </a:r>
            <a:endParaRPr lang="en-US" sz="1000" spc="-1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FBBBA2-75BE-E40A-C2EE-F0D61C4D2831}"/>
              </a:ext>
            </a:extLst>
          </p:cNvPr>
          <p:cNvSpPr txBox="1"/>
          <p:nvPr/>
        </p:nvSpPr>
        <p:spPr>
          <a:xfrm>
            <a:off x="182384" y="1644617"/>
            <a:ext cx="39514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00000"/>
              <a:buChar char="•"/>
            </a:pPr>
            <a:r>
              <a:rPr lang="en-US" sz="100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 structured tracking system provides valuable insights and encourages discipline.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89951-9231-A71B-FC9C-6398C602E9F3}"/>
              </a:ext>
            </a:extLst>
          </p:cNvPr>
          <p:cNvSpPr txBox="1"/>
          <p:nvPr/>
        </p:nvSpPr>
        <p:spPr>
          <a:xfrm>
            <a:off x="183331" y="2073155"/>
            <a:ext cx="3875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00000"/>
              <a:buChar char="•"/>
            </a:pPr>
            <a:r>
              <a:rPr lang="en-US" sz="100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Many individuals struggle with maintaining a consistent fitness routine.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59B93F-B5A8-448E-3362-5ABD84EB8D63}"/>
              </a:ext>
            </a:extLst>
          </p:cNvPr>
          <p:cNvSpPr txBox="1"/>
          <p:nvPr/>
        </p:nvSpPr>
        <p:spPr>
          <a:xfrm>
            <a:off x="182384" y="1380197"/>
            <a:ext cx="2381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E8D0A1-FC37-1209-B1DB-3ED45EF44730}"/>
              </a:ext>
            </a:extLst>
          </p:cNvPr>
          <p:cNvSpPr txBox="1"/>
          <p:nvPr/>
        </p:nvSpPr>
        <p:spPr>
          <a:xfrm>
            <a:off x="182384" y="2473265"/>
            <a:ext cx="3875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00000"/>
              <a:buChar char="•"/>
            </a:pPr>
            <a:r>
              <a:rPr lang="en-US" sz="100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Technology-driven fitness solutions enhance motivation and performance.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CC0000"/>
                </a:solidFill>
              </a:rPr>
              <a:t>Objectives</a:t>
            </a:r>
            <a:endParaRPr sz="14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71A234-A5B7-691E-1A4E-108E1B643846}"/>
              </a:ext>
            </a:extLst>
          </p:cNvPr>
          <p:cNvSpPr txBox="1"/>
          <p:nvPr/>
        </p:nvSpPr>
        <p:spPr>
          <a:xfrm>
            <a:off x="95300" y="988846"/>
            <a:ext cx="41202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00000"/>
              <a:buChar char="•"/>
            </a:pPr>
            <a:r>
              <a:rPr lang="en-US" sz="1000" b="1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User-Friendly Health Management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F1AA1-38ED-6C64-BCFC-7601B9726A88}"/>
              </a:ext>
            </a:extLst>
          </p:cNvPr>
          <p:cNvSpPr txBox="1"/>
          <p:nvPr/>
        </p:nvSpPr>
        <p:spPr>
          <a:xfrm>
            <a:off x="95300" y="1484154"/>
            <a:ext cx="419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00000"/>
              <a:buChar char="•"/>
            </a:pPr>
            <a:r>
              <a:rPr lang="en-US" sz="1000" b="1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Effortless Workout &amp; Meal Logging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54F7F-F387-01EF-1EC6-E36D1692F73A}"/>
              </a:ext>
            </a:extLst>
          </p:cNvPr>
          <p:cNvSpPr txBox="1"/>
          <p:nvPr/>
        </p:nvSpPr>
        <p:spPr>
          <a:xfrm>
            <a:off x="83970" y="1979462"/>
            <a:ext cx="434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00000"/>
              <a:buChar char="•"/>
            </a:pPr>
            <a:r>
              <a:rPr lang="en-US" sz="1000" b="1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Goal-Oriented Progress Tracking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C0000"/>
                </a:solidFill>
              </a:rPr>
              <a:t>Problem</a:t>
            </a:r>
            <a:r>
              <a:rPr sz="1400" spc="-45" dirty="0">
                <a:solidFill>
                  <a:srgbClr val="CC0000"/>
                </a:solidFill>
              </a:rPr>
              <a:t> </a:t>
            </a:r>
            <a:r>
              <a:rPr sz="1400" spc="-35" dirty="0">
                <a:solidFill>
                  <a:srgbClr val="CC0000"/>
                </a:solidFill>
              </a:rPr>
              <a:t>Statement</a:t>
            </a:r>
            <a:endParaRPr sz="1400"/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017" cy="109855"/>
            <a:chOff x="0" y="3346500"/>
            <a:chExt cx="4608017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33341" y="3247132"/>
            <a:ext cx="1567180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endParaRPr lang="en-US" sz="12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lang="en-US"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7479B-4F73-B350-5A30-0375848028DB}"/>
              </a:ext>
            </a:extLst>
          </p:cNvPr>
          <p:cNvSpPr txBox="1"/>
          <p:nvPr/>
        </p:nvSpPr>
        <p:spPr>
          <a:xfrm>
            <a:off x="-122330" y="1070524"/>
            <a:ext cx="4549650" cy="78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1010" marR="5080" indent="-171450" algn="l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Lack of Structure creates inconsistent workout program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010" marR="5080" indent="-1714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Arial MT"/>
              <a:cs typeface="Arial MT"/>
            </a:endParaRPr>
          </a:p>
          <a:p>
            <a:pPr marL="171450" indent="-171450" algn="l">
              <a:lnSpc>
                <a:spcPts val="275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3E76F-3A97-133F-68FE-C4166A3672DA}"/>
              </a:ext>
            </a:extLst>
          </p:cNvPr>
          <p:cNvSpPr txBox="1"/>
          <p:nvPr/>
        </p:nvSpPr>
        <p:spPr>
          <a:xfrm>
            <a:off x="182780" y="1545212"/>
            <a:ext cx="4692567" cy="296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Silos means can work in all platforms like android and IOS.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398BA5-8F49-FB94-51B4-FA9511C19A7A}"/>
              </a:ext>
            </a:extLst>
          </p:cNvPr>
          <p:cNvSpPr txBox="1"/>
          <p:nvPr/>
        </p:nvSpPr>
        <p:spPr>
          <a:xfrm>
            <a:off x="182780" y="2038937"/>
            <a:ext cx="4194933" cy="29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Motivation for long term goal and step achievements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640D563-8BB7-3A38-428D-3BA43756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87" y="413632"/>
            <a:ext cx="2337323" cy="2946261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C0000"/>
                </a:solidFill>
              </a:rPr>
              <a:t>Methodology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402932" y="1369642"/>
            <a:ext cx="3507740" cy="2250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993" y="187470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33341" y="3247132"/>
            <a:ext cx="1567180" cy="11541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600" dirty="0">
                <a:solidFill>
                  <a:srgbClr val="F2F2F2"/>
                </a:solidFill>
                <a:latin typeface="Arial MT"/>
                <a:cs typeface="Arial MT"/>
              </a:rPr>
              <a:t>our</a:t>
            </a:r>
            <a:r>
              <a:rPr sz="600" spc="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 MT"/>
                <a:cs typeface="Arial MT"/>
              </a:rPr>
              <a:t>Name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0461" y="3247132"/>
            <a:ext cx="1531620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75" dirty="0">
                <a:solidFill>
                  <a:srgbClr val="F2F2F2"/>
                </a:solidFill>
                <a:latin typeface="Arial MT"/>
                <a:cs typeface="Arial MT"/>
              </a:rPr>
              <a:t>Su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1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CC0000"/>
                </a:solidFill>
              </a:rPr>
              <a:t>Expected</a:t>
            </a:r>
            <a:r>
              <a:rPr sz="1400" spc="-10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Outcomes</a:t>
            </a:r>
            <a:endParaRPr sz="1400"/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33341" y="3247132"/>
            <a:ext cx="1567180" cy="11541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600" dirty="0">
                <a:solidFill>
                  <a:srgbClr val="F2F2F2"/>
                </a:solidFill>
                <a:latin typeface="Arial MT"/>
                <a:cs typeface="Arial MT"/>
              </a:rPr>
              <a:t>our</a:t>
            </a:r>
            <a:r>
              <a:rPr sz="600" spc="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 MT"/>
                <a:cs typeface="Arial MT"/>
              </a:rPr>
              <a:t>Name</a:t>
            </a:r>
            <a:r>
              <a:rPr sz="600" spc="3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2F2F2"/>
                </a:solidFill>
                <a:latin typeface="Arial MT"/>
                <a:cs typeface="Arial MT"/>
              </a:rPr>
              <a:t>4</a:t>
            </a:r>
            <a:r>
              <a:rPr sz="600" spc="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2F2F2"/>
                </a:solidFill>
                <a:latin typeface="Arial MT"/>
                <a:cs typeface="Arial MT"/>
              </a:rPr>
              <a:t>(Under</a:t>
            </a:r>
            <a:r>
              <a:rPr sz="600" spc="3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 MT"/>
                <a:cs typeface="Arial MT"/>
              </a:rPr>
              <a:t>Supervison</a:t>
            </a:r>
            <a:r>
              <a:rPr sz="600" spc="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2F2F2"/>
                </a:solidFill>
                <a:latin typeface="Arial MT"/>
                <a:cs typeface="Arial MT"/>
              </a:rPr>
              <a:t>of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lang="en-US"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4394D9-6BFC-2F9C-D148-F5E1846E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69" y="846213"/>
            <a:ext cx="35814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workouts, track meals, and set goals with ease.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0FC31D-48CD-B900-D4EF-D8702B38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546B3F-3983-9DC5-5B02-AE368EAA4A4C}"/>
              </a:ext>
            </a:extLst>
          </p:cNvPr>
          <p:cNvSpPr txBox="1"/>
          <p:nvPr/>
        </p:nvSpPr>
        <p:spPr>
          <a:xfrm>
            <a:off x="259869" y="1425757"/>
            <a:ext cx="4006692" cy="568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insights on calories, workout intensity, and progress tracking.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7265F744-5FCC-FEA5-48C2-EA88DEE7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69" y="1849584"/>
            <a:ext cx="4041087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motivated with a structured and engaging fitness tracking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930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CC0000"/>
                </a:solidFill>
                <a:latin typeface="Arial MT"/>
                <a:cs typeface="Arial MT"/>
              </a:rPr>
              <a:t>Applications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FDE5A15-CE85-7BC4-331E-8FA222EAC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0879" y="878524"/>
            <a:ext cx="3812262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workouts, diet, and progress for a healthier lifestyle.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2606E83-7C9E-EA5C-312B-C1CBEED7A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90" y="1150111"/>
            <a:ext cx="4237771" cy="103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trainers monitor clients’ data for personalized fitness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36BE20A-DA3F-D709-4F79-A1AAA180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90" y="1690516"/>
            <a:ext cx="3812263" cy="103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 patients in tracking recovery and physical activity progress.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2021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CC0000"/>
                </a:solidFill>
                <a:latin typeface="Arial MT"/>
                <a:cs typeface="Arial MT"/>
              </a:rPr>
              <a:t>Challenges</a:t>
            </a:r>
            <a:r>
              <a:rPr sz="1400" spc="-2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Limitations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00461" y="3247132"/>
            <a:ext cx="1531620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endParaRPr lang="en-US" sz="12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66DC2-6A42-48EE-69CD-F15FB573CF20}"/>
              </a:ext>
            </a:extLst>
          </p:cNvPr>
          <p:cNvSpPr txBox="1"/>
          <p:nvPr/>
        </p:nvSpPr>
        <p:spPr>
          <a:xfrm>
            <a:off x="111824" y="849054"/>
            <a:ext cx="4379798" cy="756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/>
              <a:t>Manual Data Entry</a:t>
            </a:r>
            <a:r>
              <a:rPr lang="en-US" sz="10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     Users must input workout and meal details, which may lead to errors.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E7B23-63A3-D207-364D-FD31AD13CCFB}"/>
              </a:ext>
            </a:extLst>
          </p:cNvPr>
          <p:cNvSpPr txBox="1"/>
          <p:nvPr/>
        </p:nvSpPr>
        <p:spPr>
          <a:xfrm>
            <a:off x="111824" y="1478356"/>
            <a:ext cx="4436567" cy="52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/>
              <a:t>No Wearable Integration</a:t>
            </a:r>
            <a:r>
              <a:rPr lang="en-US" sz="1000" dirty="0"/>
              <a:t> :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    Does not sync with fitness bands or smartwatches for automatic tracking.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401721-A02A-A423-08F1-1A38D6402C65}"/>
              </a:ext>
            </a:extLst>
          </p:cNvPr>
          <p:cNvSpPr txBox="1"/>
          <p:nvPr/>
        </p:nvSpPr>
        <p:spPr>
          <a:xfrm>
            <a:off x="97838" y="2087337"/>
            <a:ext cx="4038601" cy="52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/>
              <a:t>Web-Only Access</a:t>
            </a:r>
            <a:r>
              <a:rPr lang="en-US" sz="1000" dirty="0"/>
              <a:t> :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     Lacks a mobile app for on-the-go tracking.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824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238" y="815975"/>
            <a:ext cx="4173412" cy="71974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5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Enhances Fitness Tracking: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Provides a structured system for monitoring workouts and nutrition.</a:t>
            </a:r>
            <a:br>
              <a:rPr lang="en-US" sz="1000" dirty="0"/>
            </a:br>
            <a:endParaRPr sz="10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Kunal Singh Tanwar, Niranjan, Akash Kumar, Vikrant Sehrawat</a:t>
            </a:r>
            <a:endParaRPr spc="-5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lang="en-US" spc="-35" dirty="0"/>
              <a:t>10</a:t>
            </a:r>
            <a:endParaRPr spc="-3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ABF57-F7DC-E0B4-0EDC-168860FAA1FE}"/>
              </a:ext>
            </a:extLst>
          </p:cNvPr>
          <p:cNvSpPr txBox="1"/>
          <p:nvPr/>
        </p:nvSpPr>
        <p:spPr>
          <a:xfrm>
            <a:off x="179473" y="1428042"/>
            <a:ext cx="4380211" cy="756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/>
              <a:t>Improves Goal Achievement:</a:t>
            </a:r>
            <a:br>
              <a:rPr lang="en-US" sz="1000" b="1" dirty="0"/>
            </a:br>
            <a:r>
              <a:rPr lang="en-US" sz="1000" dirty="0"/>
              <a:t>Helps users stay motivated and disciplined in their fitness journey.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AD552039-825C-A288-E0F6-73B7EEB3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0" y="2047118"/>
            <a:ext cx="425054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 for Growth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expanded with AI features, mobile support, and wearable integration.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452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MT</vt:lpstr>
      <vt:lpstr>Raleway</vt:lpstr>
      <vt:lpstr>Roboto</vt:lpstr>
      <vt:lpstr>Office Theme</vt:lpstr>
      <vt:lpstr>Personalized Fitness Tracking  System Using Django</vt:lpstr>
      <vt:lpstr>Introduction</vt:lpstr>
      <vt:lpstr>Objectives</vt:lpstr>
      <vt:lpstr>Problem Statement</vt:lpstr>
      <vt:lpstr>Methodology</vt:lpstr>
      <vt:lpstr>Expected Outcomes</vt:lpstr>
      <vt:lpstr> Track workouts, diet, and progress for a healthier lifestyle.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[Your Project Title Here]</dc:title>
  <dc:creator>Your Name 1, Your Name 2, Your Name 3, Your Name 4</dc:creator>
  <cp:lastModifiedBy>Akash kumar</cp:lastModifiedBy>
  <cp:revision>2</cp:revision>
  <dcterms:created xsi:type="dcterms:W3CDTF">2025-02-13T05:55:57Z</dcterms:created>
  <dcterms:modified xsi:type="dcterms:W3CDTF">2025-02-13T08:12:45Z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2025-01-24T00:00:00Z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2025-01-24T00:00:00Z</vt:filetime>
  </property>
</Properties>
</file>