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obster" panose="020B0604020202020204" charset="0"/>
      <p:regular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68699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82839faa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82839faa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82839faa8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82839faa8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82839faa8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82839faa8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82839faa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82839faa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82839faa8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82839faa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2839faa8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2839faa8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2839faa8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2839faa8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2839faa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2839faa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82839faa8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82839faa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82839faa8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82839faa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2839faa8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2839faa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5"/>
            <a:ext cx="3170700" cy="64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Internship Report</a:t>
            </a:r>
            <a:endParaRPr sz="3000" b="1">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598100" y="2715975"/>
            <a:ext cx="3736200" cy="17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Intern: Akash </a:t>
            </a:r>
            <a:r>
              <a:rPr lang="en" sz="2200" dirty="0" smtClean="0">
                <a:latin typeface="Times New Roman"/>
                <a:ea typeface="Times New Roman"/>
                <a:cs typeface="Times New Roman"/>
                <a:sym typeface="Times New Roman"/>
              </a:rPr>
              <a:t>Kunwar</a:t>
            </a:r>
            <a:endParaRPr sz="2200" dirty="0">
              <a:latin typeface="Times New Roman"/>
              <a:ea typeface="Times New Roman"/>
              <a:cs typeface="Times New Roman"/>
              <a:sym typeface="Times New Roman"/>
            </a:endParaRPr>
          </a:p>
          <a:p>
            <a:pPr marL="0" lvl="0" indent="0" algn="l" rtl="0">
              <a:spcBef>
                <a:spcPts val="0"/>
              </a:spcBef>
              <a:spcAft>
                <a:spcPts val="0"/>
              </a:spcAft>
              <a:buNone/>
            </a:pPr>
            <a:r>
              <a:rPr lang="en" sz="2200" dirty="0">
                <a:latin typeface="Times New Roman"/>
                <a:ea typeface="Times New Roman"/>
                <a:cs typeface="Times New Roman"/>
                <a:sym typeface="Times New Roman"/>
              </a:rPr>
              <a:t>Start Date: 20 April’ 2020</a:t>
            </a:r>
            <a:endParaRPr sz="2200" dirty="0">
              <a:latin typeface="Times New Roman"/>
              <a:ea typeface="Times New Roman"/>
              <a:cs typeface="Times New Roman"/>
              <a:sym typeface="Times New Roman"/>
            </a:endParaRPr>
          </a:p>
          <a:p>
            <a:pPr marL="0" lvl="0" indent="0" algn="l" rtl="0">
              <a:spcBef>
                <a:spcPts val="0"/>
              </a:spcBef>
              <a:spcAft>
                <a:spcPts val="0"/>
              </a:spcAft>
              <a:buNone/>
            </a:pPr>
            <a:r>
              <a:rPr lang="en" sz="2200" dirty="0">
                <a:latin typeface="Times New Roman"/>
                <a:ea typeface="Times New Roman"/>
                <a:cs typeface="Times New Roman"/>
                <a:sym typeface="Times New Roman"/>
              </a:rPr>
              <a:t>End </a:t>
            </a:r>
            <a:r>
              <a:rPr lang="en" sz="2200" dirty="0" smtClean="0">
                <a:latin typeface="Times New Roman"/>
                <a:ea typeface="Times New Roman"/>
                <a:cs typeface="Times New Roman"/>
                <a:sym typeface="Times New Roman"/>
              </a:rPr>
              <a:t>Date:20 May’ 2020</a:t>
            </a:r>
            <a:endParaRPr sz="2200" dirty="0">
              <a:latin typeface="Times New Roman"/>
              <a:ea typeface="Times New Roman"/>
              <a:cs typeface="Times New Roman"/>
              <a:sym typeface="Times New Roman"/>
            </a:endParaRPr>
          </a:p>
          <a:p>
            <a:pPr marL="0" lvl="0" indent="0" algn="l" rtl="0">
              <a:spcBef>
                <a:spcPts val="0"/>
              </a:spcBef>
              <a:spcAft>
                <a:spcPts val="0"/>
              </a:spcAft>
              <a:buNone/>
            </a:pPr>
            <a:r>
              <a:rPr lang="en" sz="2200" dirty="0" smtClean="0">
                <a:latin typeface="Times New Roman"/>
                <a:ea typeface="Times New Roman"/>
                <a:cs typeface="Times New Roman"/>
                <a:sym typeface="Times New Roman"/>
              </a:rPr>
              <a:t>Duration:1 Month</a:t>
            </a:r>
            <a:endParaRPr sz="2200" dirty="0">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598100" y="368388"/>
            <a:ext cx="2524125" cy="130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Lessons Learned</a:t>
            </a:r>
            <a:r>
              <a:rPr lang="en"/>
              <a:t>:</a:t>
            </a:r>
            <a:endParaRPr/>
          </a:p>
        </p:txBody>
      </p:sp>
      <p:sp>
        <p:nvSpPr>
          <p:cNvPr id="144" name="Google Shape;144;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Gain skills and knowledge</a:t>
            </a:r>
            <a:endParaRPr sz="1600">
              <a:latin typeface="Times New Roman"/>
              <a:ea typeface="Times New Roman"/>
              <a:cs typeface="Times New Roman"/>
              <a:sym typeface="Times New Roman"/>
            </a:endParaRPr>
          </a:p>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Gain experience of working in a professional IT sector</a:t>
            </a:r>
            <a:endParaRPr sz="1600">
              <a:latin typeface="Times New Roman"/>
              <a:ea typeface="Times New Roman"/>
              <a:cs typeface="Times New Roman"/>
              <a:sym typeface="Times New Roman"/>
            </a:endParaRPr>
          </a:p>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Improve Communication Skills</a:t>
            </a:r>
            <a:endParaRPr sz="1600">
              <a:latin typeface="Times New Roman"/>
              <a:ea typeface="Times New Roman"/>
              <a:cs typeface="Times New Roman"/>
              <a:sym typeface="Times New Roman"/>
            </a:endParaRPr>
          </a:p>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How to think Professionally</a:t>
            </a:r>
            <a:endParaRPr sz="1600">
              <a:latin typeface="Times New Roman"/>
              <a:ea typeface="Times New Roman"/>
              <a:cs typeface="Times New Roman"/>
              <a:sym typeface="Times New Roman"/>
            </a:endParaRPr>
          </a:p>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Work in a team and co-ordinate</a:t>
            </a:r>
            <a:endParaRPr sz="1600">
              <a:latin typeface="Times New Roman"/>
              <a:ea typeface="Times New Roman"/>
              <a:cs typeface="Times New Roman"/>
              <a:sym typeface="Times New Roman"/>
            </a:endParaRPr>
          </a:p>
          <a:p>
            <a:pPr marL="9144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Think Creatively to generate Ideas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Conclusion</a:t>
            </a:r>
            <a:r>
              <a:rPr lang="en"/>
              <a:t>:</a:t>
            </a:r>
            <a:endParaRPr/>
          </a:p>
        </p:txBody>
      </p:sp>
      <p:sp>
        <p:nvSpPr>
          <p:cNvPr id="150" name="Google Shape;150;p23"/>
          <p:cNvSpPr txBox="1">
            <a:spLocks noGrp="1"/>
          </p:cNvSpPr>
          <p:nvPr>
            <p:ph type="body" idx="1"/>
          </p:nvPr>
        </p:nvSpPr>
        <p:spPr>
          <a:xfrm>
            <a:off x="311700" y="1229875"/>
            <a:ext cx="8520600" cy="26610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Using </a:t>
            </a:r>
            <a:r>
              <a:rPr lang="en" sz="1600" b="1">
                <a:latin typeface="Times New Roman"/>
                <a:ea typeface="Times New Roman"/>
                <a:cs typeface="Times New Roman"/>
                <a:sym typeface="Times New Roman"/>
              </a:rPr>
              <a:t>NodeJs </a:t>
            </a:r>
            <a:r>
              <a:rPr lang="en" sz="1600">
                <a:latin typeface="Times New Roman"/>
                <a:ea typeface="Times New Roman"/>
                <a:cs typeface="Times New Roman"/>
                <a:sym typeface="Times New Roman"/>
              </a:rPr>
              <a:t>to connect front-end and back-end.</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a:latin typeface="Times New Roman"/>
                <a:ea typeface="Times New Roman"/>
                <a:cs typeface="Times New Roman"/>
                <a:sym typeface="Times New Roman"/>
              </a:rPr>
              <a:t>CRUD </a:t>
            </a:r>
            <a:r>
              <a:rPr lang="en" sz="1600">
                <a:latin typeface="Times New Roman"/>
                <a:ea typeface="Times New Roman"/>
                <a:cs typeface="Times New Roman"/>
                <a:sym typeface="Times New Roman"/>
              </a:rPr>
              <a:t>Application creation using </a:t>
            </a:r>
            <a:r>
              <a:rPr lang="en" sz="1600" b="1">
                <a:latin typeface="Times New Roman"/>
                <a:ea typeface="Times New Roman"/>
                <a:cs typeface="Times New Roman"/>
                <a:sym typeface="Times New Roman"/>
              </a:rPr>
              <a:t>NodeJs </a:t>
            </a:r>
            <a:r>
              <a:rPr lang="en" sz="1600">
                <a:latin typeface="Times New Roman"/>
                <a:ea typeface="Times New Roman"/>
                <a:cs typeface="Times New Roman"/>
                <a:sym typeface="Times New Roman"/>
              </a:rPr>
              <a:t>and </a:t>
            </a:r>
            <a:r>
              <a:rPr lang="en" sz="1600" b="1">
                <a:latin typeface="Times New Roman"/>
                <a:ea typeface="Times New Roman"/>
                <a:cs typeface="Times New Roman"/>
                <a:sym typeface="Times New Roman"/>
              </a:rPr>
              <a:t>MongoDB</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a:latin typeface="Times New Roman"/>
                <a:ea typeface="Times New Roman"/>
                <a:cs typeface="Times New Roman"/>
                <a:sym typeface="Times New Roman"/>
              </a:rPr>
              <a:t>Passport </a:t>
            </a:r>
            <a:r>
              <a:rPr lang="en" sz="1600">
                <a:latin typeface="Times New Roman"/>
                <a:ea typeface="Times New Roman"/>
                <a:cs typeface="Times New Roman"/>
                <a:sym typeface="Times New Roman"/>
              </a:rPr>
              <a:t>based authentication using </a:t>
            </a:r>
            <a:r>
              <a:rPr lang="en" sz="1600" b="1">
                <a:latin typeface="Times New Roman"/>
                <a:ea typeface="Times New Roman"/>
                <a:cs typeface="Times New Roman"/>
                <a:sym typeface="Times New Roman"/>
              </a:rPr>
              <a:t>NodeJs</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b="1">
                <a:latin typeface="Times New Roman"/>
                <a:ea typeface="Times New Roman"/>
                <a:cs typeface="Times New Roman"/>
                <a:sym typeface="Times New Roman"/>
              </a:rPr>
              <a:t>Heroku Cli </a:t>
            </a:r>
            <a:r>
              <a:rPr lang="en" sz="1600">
                <a:latin typeface="Times New Roman"/>
                <a:ea typeface="Times New Roman"/>
                <a:cs typeface="Times New Roman"/>
                <a:sym typeface="Times New Roman"/>
              </a:rPr>
              <a:t>to deploy website.</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1817800"/>
            <a:ext cx="8520600" cy="9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a:t>
            </a:r>
            <a:r>
              <a:rPr lang="en" sz="4200" b="1">
                <a:latin typeface="Lobster"/>
                <a:ea typeface="Lobster"/>
                <a:cs typeface="Lobster"/>
                <a:sym typeface="Lobster"/>
              </a:rPr>
              <a:t> </a:t>
            </a:r>
            <a:r>
              <a:rPr lang="en" sz="4200" b="1">
                <a:latin typeface="Times New Roman"/>
                <a:ea typeface="Times New Roman"/>
                <a:cs typeface="Times New Roman"/>
                <a:sym typeface="Times New Roman"/>
              </a:rPr>
              <a:t>THANK YOU</a:t>
            </a:r>
            <a:endParaRPr sz="42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Exposys Data Labs:</a:t>
            </a:r>
            <a:endParaRPr b="1">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Times New Roman"/>
              <a:buChar char="●"/>
            </a:pPr>
            <a:r>
              <a:rPr lang="en" sz="1400">
                <a:solidFill>
                  <a:srgbClr val="484848"/>
                </a:solidFill>
                <a:highlight>
                  <a:srgbClr val="FFFFFF"/>
                </a:highlight>
                <a:latin typeface="Times New Roman"/>
                <a:ea typeface="Times New Roman"/>
                <a:cs typeface="Times New Roman"/>
                <a:sym typeface="Times New Roman"/>
              </a:rPr>
              <a:t>Exposys Data Labs aims to Solve real world business problems like Automation, Big Data and data Science. our core team of experts in various technologies help businesses to identify issues,opportunities and prototype solutions using trending technologies like AI, ML, Deep Learning and Data Science. we follow a human-focussed and not technology driven approach to achieve success in our clients endeavours.</a:t>
            </a:r>
            <a:endParaRPr sz="1400">
              <a:solidFill>
                <a:srgbClr val="484848"/>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484848"/>
              </a:buClr>
              <a:buSzPts val="1400"/>
              <a:buFont typeface="Times New Roman"/>
              <a:buChar char="●"/>
            </a:pPr>
            <a:r>
              <a:rPr lang="en" sz="1600" b="1">
                <a:solidFill>
                  <a:srgbClr val="484848"/>
                </a:solidFill>
                <a:highlight>
                  <a:srgbClr val="FFFFFF"/>
                </a:highlight>
                <a:latin typeface="Times New Roman"/>
                <a:ea typeface="Times New Roman"/>
                <a:cs typeface="Times New Roman"/>
                <a:sym typeface="Times New Roman"/>
              </a:rPr>
              <a:t>Mission</a:t>
            </a:r>
            <a:r>
              <a:rPr lang="en" sz="1400" b="1">
                <a:solidFill>
                  <a:srgbClr val="484848"/>
                </a:solidFill>
                <a:highlight>
                  <a:srgbClr val="FFFFFF"/>
                </a:highlight>
                <a:latin typeface="Times New Roman"/>
                <a:ea typeface="Times New Roman"/>
                <a:cs typeface="Times New Roman"/>
                <a:sym typeface="Times New Roman"/>
              </a:rPr>
              <a:t>:</a:t>
            </a:r>
            <a:r>
              <a:rPr lang="en" sz="1600" b="1">
                <a:solidFill>
                  <a:srgbClr val="484848"/>
                </a:solidFill>
                <a:highlight>
                  <a:srgbClr val="FFFFFF"/>
                </a:highlight>
                <a:latin typeface="Times New Roman"/>
                <a:ea typeface="Times New Roman"/>
                <a:cs typeface="Times New Roman"/>
                <a:sym typeface="Times New Roman"/>
              </a:rPr>
              <a:t> </a:t>
            </a:r>
            <a:r>
              <a:rPr lang="en" sz="1400" b="1">
                <a:solidFill>
                  <a:srgbClr val="484848"/>
                </a:solidFill>
                <a:highlight>
                  <a:srgbClr val="FFFFFF"/>
                </a:highlight>
                <a:latin typeface="Times New Roman"/>
                <a:ea typeface="Times New Roman"/>
                <a:cs typeface="Times New Roman"/>
                <a:sym typeface="Times New Roman"/>
              </a:rPr>
              <a:t>To Tap and train best brainpower to give solutions for real challenges of the world.</a:t>
            </a:r>
            <a:endParaRPr sz="1400" b="1">
              <a:solidFill>
                <a:srgbClr val="484848"/>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484848"/>
              </a:buClr>
              <a:buSzPts val="1600"/>
              <a:buFont typeface="Times New Roman"/>
              <a:buChar char="●"/>
            </a:pPr>
            <a:r>
              <a:rPr lang="en" sz="1600" b="1">
                <a:solidFill>
                  <a:srgbClr val="484848"/>
                </a:solidFill>
                <a:highlight>
                  <a:srgbClr val="FFFFFF"/>
                </a:highlight>
                <a:latin typeface="Times New Roman"/>
                <a:ea typeface="Times New Roman"/>
                <a:cs typeface="Times New Roman"/>
                <a:sym typeface="Times New Roman"/>
              </a:rPr>
              <a:t>Founder and CEO: Y. Vishnuvardhan</a:t>
            </a:r>
            <a:endParaRPr sz="1600" b="1">
              <a:solidFill>
                <a:srgbClr val="484848"/>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484848"/>
              </a:buClr>
              <a:buSzPts val="1600"/>
              <a:buFont typeface="Times New Roman"/>
              <a:buChar char="●"/>
            </a:pPr>
            <a:r>
              <a:rPr lang="en" sz="1600" b="1">
                <a:solidFill>
                  <a:srgbClr val="484848"/>
                </a:solidFill>
                <a:highlight>
                  <a:srgbClr val="FFFFFF"/>
                </a:highlight>
                <a:latin typeface="Times New Roman"/>
                <a:ea typeface="Times New Roman"/>
                <a:cs typeface="Times New Roman"/>
                <a:sym typeface="Times New Roman"/>
              </a:rPr>
              <a:t>Research Scientist: Dr. Aravind Kumar</a:t>
            </a:r>
            <a:endParaRPr sz="1600" b="1">
              <a:solidFill>
                <a:srgbClr val="48484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Objective</a:t>
            </a:r>
            <a:r>
              <a:rPr lang="en"/>
              <a:t>:</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Times New Roman"/>
              <a:buChar char="●"/>
            </a:pPr>
            <a:r>
              <a:rPr lang="en" sz="1600" b="1">
                <a:latin typeface="Times New Roman"/>
                <a:ea typeface="Times New Roman"/>
                <a:cs typeface="Times New Roman"/>
                <a:sym typeface="Times New Roman"/>
              </a:rPr>
              <a:t>Create Customize Online Store to cater Client’s Needs:  </a:t>
            </a:r>
            <a:endParaRPr sz="1600" b="1">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 competitive scenario to grab customer’s attention and conveying unique offerings to them is crucial. Unlike others, designing has been done from the scratch , allowing customers to have full flexibility at end product with unique and engaging look.</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b="1">
                <a:latin typeface="Times New Roman"/>
                <a:ea typeface="Times New Roman"/>
                <a:cs typeface="Times New Roman"/>
                <a:sym typeface="Times New Roman"/>
              </a:rPr>
              <a:t>Streamlining Online Store for Convenient Usability and Updates:</a:t>
            </a:r>
            <a:endParaRPr sz="1600" b="1">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Design a store that is easy to use and modify with firm’s growth.</a:t>
            </a: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Languages and Tools</a:t>
            </a:r>
            <a:r>
              <a:rPr lang="en"/>
              <a:t>:</a:t>
            </a:r>
            <a:endParaRP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HTML</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CSS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MongoDB</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BootStrap</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NodeJS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JavaScript</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Express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Description</a:t>
            </a:r>
            <a:r>
              <a:rPr lang="en"/>
              <a:t>:</a:t>
            </a:r>
            <a:endParaRPr/>
          </a:p>
        </p:txBody>
      </p:sp>
      <p:sp>
        <p:nvSpPr>
          <p:cNvPr id="111" name="Google Shape;111;p17"/>
          <p:cNvSpPr txBox="1">
            <a:spLocks noGrp="1"/>
          </p:cNvSpPr>
          <p:nvPr>
            <p:ph type="body" idx="1"/>
          </p:nvPr>
        </p:nvSpPr>
        <p:spPr>
          <a:xfrm>
            <a:off x="338100" y="1363475"/>
            <a:ext cx="8467800" cy="2560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website has been developed for “</a:t>
            </a:r>
            <a:r>
              <a:rPr lang="en" b="1">
                <a:latin typeface="Times New Roman"/>
                <a:ea typeface="Times New Roman"/>
                <a:cs typeface="Times New Roman"/>
                <a:sym typeface="Times New Roman"/>
              </a:rPr>
              <a:t>Sri Chakra Industries</a:t>
            </a:r>
            <a:r>
              <a:rPr lang="en">
                <a:latin typeface="Times New Roman"/>
                <a:ea typeface="Times New Roman"/>
                <a:cs typeface="Times New Roman"/>
                <a:sym typeface="Times New Roman"/>
              </a:rPr>
              <a:t>” acts as an online portal that facilitate online transactions of goods (i.e. Pressure Cookers) through means of transfer of information and funds.</a:t>
            </a:r>
            <a:endParaRPr>
              <a:latin typeface="Times New Roman"/>
              <a:ea typeface="Times New Roman"/>
              <a:cs typeface="Times New Roman"/>
              <a:sym typeface="Times New Roman"/>
            </a:endParaRPr>
          </a:p>
          <a:p>
            <a:pPr marL="457200" lvl="0" indent="0" algn="l" rtl="0">
              <a:lnSpc>
                <a:spcPct val="150000"/>
              </a:lnSpc>
              <a:spcBef>
                <a:spcPts val="16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321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Features</a:t>
            </a:r>
            <a:r>
              <a:rPr lang="en"/>
              <a:t>:</a:t>
            </a:r>
            <a:endParaRPr/>
          </a:p>
        </p:txBody>
      </p:sp>
      <p:sp>
        <p:nvSpPr>
          <p:cNvPr id="117" name="Google Shape;117;p18"/>
          <p:cNvSpPr txBox="1">
            <a:spLocks noGrp="1"/>
          </p:cNvSpPr>
          <p:nvPr>
            <p:ph type="body" idx="1"/>
          </p:nvPr>
        </p:nvSpPr>
        <p:spPr>
          <a:xfrm>
            <a:off x="311700" y="902250"/>
            <a:ext cx="8456700" cy="78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website consists of the following features as developed: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b="1">
                <a:latin typeface="Times New Roman"/>
                <a:ea typeface="Times New Roman"/>
                <a:cs typeface="Times New Roman"/>
                <a:sym typeface="Times New Roman"/>
              </a:rPr>
              <a:t>Register</a:t>
            </a:r>
            <a:r>
              <a:rPr lang="en">
                <a:latin typeface="Times New Roman"/>
                <a:ea typeface="Times New Roman"/>
                <a:cs typeface="Times New Roman"/>
                <a:sym typeface="Times New Roman"/>
              </a:rPr>
              <a:t>: Allows a new user to enter one’s general details.</a:t>
            </a:r>
            <a:endParaRPr>
              <a:latin typeface="Times New Roman"/>
              <a:ea typeface="Times New Roman"/>
              <a:cs typeface="Times New Roman"/>
              <a:sym typeface="Times New Roman"/>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118" name="Google Shape;118;p18"/>
          <p:cNvPicPr preferRelativeResize="0"/>
          <p:nvPr/>
        </p:nvPicPr>
        <p:blipFill>
          <a:blip r:embed="rId3">
            <a:alphaModFix/>
          </a:blip>
          <a:stretch>
            <a:fillRect/>
          </a:stretch>
        </p:blipFill>
        <p:spPr>
          <a:xfrm>
            <a:off x="1050300" y="1684950"/>
            <a:ext cx="6110701" cy="3098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311700" y="165700"/>
            <a:ext cx="8520600" cy="249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b="1">
                <a:latin typeface="Times New Roman"/>
                <a:ea typeface="Times New Roman"/>
                <a:cs typeface="Times New Roman"/>
                <a:sym typeface="Times New Roman"/>
              </a:rPr>
              <a:t>Login: </a:t>
            </a:r>
            <a:r>
              <a:rPr lang="en">
                <a:latin typeface="Times New Roman"/>
                <a:ea typeface="Times New Roman"/>
                <a:cs typeface="Times New Roman"/>
                <a:sym typeface="Times New Roman"/>
              </a:rPr>
              <a:t>Upon registering, the user can login through one’s credentials.</a:t>
            </a:r>
            <a:endParaRPr>
              <a:latin typeface="Times New Roman"/>
              <a:ea typeface="Times New Roman"/>
              <a:cs typeface="Times New Roman"/>
              <a:sym typeface="Times New Roman"/>
            </a:endParaRPr>
          </a:p>
        </p:txBody>
      </p:sp>
      <p:pic>
        <p:nvPicPr>
          <p:cNvPr id="124" name="Google Shape;124;p19"/>
          <p:cNvPicPr preferRelativeResize="0"/>
          <p:nvPr/>
        </p:nvPicPr>
        <p:blipFill>
          <a:blip r:embed="rId3">
            <a:alphaModFix/>
          </a:blip>
          <a:stretch>
            <a:fillRect/>
          </a:stretch>
        </p:blipFill>
        <p:spPr>
          <a:xfrm>
            <a:off x="4921825" y="580300"/>
            <a:ext cx="3252874" cy="1665575"/>
          </a:xfrm>
          <a:prstGeom prst="rect">
            <a:avLst/>
          </a:prstGeom>
          <a:noFill/>
          <a:ln>
            <a:noFill/>
          </a:ln>
        </p:spPr>
      </p:pic>
      <p:sp>
        <p:nvSpPr>
          <p:cNvPr id="125" name="Google Shape;125;p19"/>
          <p:cNvSpPr txBox="1"/>
          <p:nvPr/>
        </p:nvSpPr>
        <p:spPr>
          <a:xfrm>
            <a:off x="311700" y="1957700"/>
            <a:ext cx="4865100" cy="432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Catalogue:</a:t>
            </a:r>
            <a:r>
              <a:rPr lang="en" sz="1800">
                <a:latin typeface="Times New Roman"/>
                <a:ea typeface="Times New Roman"/>
                <a:cs typeface="Times New Roman"/>
                <a:sym typeface="Times New Roman"/>
              </a:rPr>
              <a:t> List of Items to be chose from.</a:t>
            </a:r>
            <a:endParaRPr sz="1800">
              <a:latin typeface="Times New Roman"/>
              <a:ea typeface="Times New Roman"/>
              <a:cs typeface="Times New Roman"/>
              <a:sym typeface="Times New Roman"/>
            </a:endParaRPr>
          </a:p>
        </p:txBody>
      </p:sp>
      <p:pic>
        <p:nvPicPr>
          <p:cNvPr id="126" name="Google Shape;126;p19"/>
          <p:cNvPicPr preferRelativeResize="0"/>
          <p:nvPr/>
        </p:nvPicPr>
        <p:blipFill>
          <a:blip r:embed="rId4">
            <a:alphaModFix/>
          </a:blip>
          <a:stretch>
            <a:fillRect/>
          </a:stretch>
        </p:blipFill>
        <p:spPr>
          <a:xfrm>
            <a:off x="3156050" y="2390000"/>
            <a:ext cx="5018649" cy="2387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243300" y="451775"/>
            <a:ext cx="3757800" cy="498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Cart: </a:t>
            </a:r>
            <a:r>
              <a:rPr lang="en" sz="1800">
                <a:latin typeface="Times New Roman"/>
                <a:ea typeface="Times New Roman"/>
                <a:cs typeface="Times New Roman"/>
                <a:sym typeface="Times New Roman"/>
              </a:rPr>
              <a:t>Consist of Selected Items.</a:t>
            </a:r>
            <a:endParaRPr sz="1800">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3973600" y="451775"/>
            <a:ext cx="4558351" cy="2119975"/>
          </a:xfrm>
          <a:prstGeom prst="rect">
            <a:avLst/>
          </a:prstGeom>
          <a:noFill/>
          <a:ln>
            <a:noFill/>
          </a:ln>
        </p:spPr>
      </p:pic>
      <p:sp>
        <p:nvSpPr>
          <p:cNvPr id="133" name="Google Shape;133;p20"/>
          <p:cNvSpPr txBox="1"/>
          <p:nvPr/>
        </p:nvSpPr>
        <p:spPr>
          <a:xfrm>
            <a:off x="243300" y="2660450"/>
            <a:ext cx="8657400" cy="160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Contact Page:</a:t>
            </a:r>
            <a:r>
              <a:rPr lang="en" sz="1800">
                <a:latin typeface="Times New Roman"/>
                <a:ea typeface="Times New Roman"/>
                <a:cs typeface="Times New Roman"/>
                <a:sym typeface="Times New Roman"/>
              </a:rPr>
              <a:t> Consist of all the contact related information along with the company’s location.</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473875" y="163500"/>
            <a:ext cx="7995176" cy="4406951"/>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Lobster</vt:lpstr>
      <vt:lpstr>Times New Roman</vt:lpstr>
      <vt:lpstr>Roboto</vt:lpstr>
      <vt:lpstr>Geometric</vt:lpstr>
      <vt:lpstr>Internship Report</vt:lpstr>
      <vt:lpstr>Exposys Data Labs:</vt:lpstr>
      <vt:lpstr>Objective:</vt:lpstr>
      <vt:lpstr>Languages and Tools:</vt:lpstr>
      <vt:lpstr>Description:</vt:lpstr>
      <vt:lpstr>Features:</vt:lpstr>
      <vt:lpstr>PowerPoint Presentation</vt:lpstr>
      <vt:lpstr>PowerPoint Presentation</vt:lpstr>
      <vt:lpstr>PowerPoint Presentation</vt:lpstr>
      <vt:lpstr>Lessons Learned:</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cp:lastModifiedBy>RAJARAM</cp:lastModifiedBy>
  <cp:revision>1</cp:revision>
  <dcterms:modified xsi:type="dcterms:W3CDTF">2020-05-16T08:24:41Z</dcterms:modified>
</cp:coreProperties>
</file>