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8" r:id="rId6"/>
    <p:sldId id="269" r:id="rId7"/>
    <p:sldId id="259" r:id="rId8"/>
    <p:sldId id="261" r:id="rId9"/>
    <p:sldId id="262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03DF-2136-4322-9E76-A2F4E089B4FB}" type="datetimeFigureOut">
              <a:rPr lang="en-IN" smtClean="0"/>
              <a:pPr/>
              <a:t>18-02-2020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3597-1A41-46FB-95E2-FFEBDC1E66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INSTITUTE OF TECHNOLOGY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128792" cy="4608512"/>
          </a:xfrm>
        </p:spPr>
        <p:txBody>
          <a:bodyPr>
            <a:normAutofit lnSpcReduction="10000"/>
          </a:bodyPr>
          <a:lstStyle/>
          <a:p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</a:rPr>
              <a:t>AUTOMATING E-GOVERNMENT SERVICES WITH ARTIFICIAL INTELLIGENCE</a:t>
            </a:r>
          </a:p>
          <a:p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M.Akkashh       16R01A05M8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B.Sreeshma      16R01A05N9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G.Sahithi          16R01A05L2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V.Mrunalini      16R01A05P7</a:t>
            </a:r>
          </a:p>
          <a:p>
            <a:pPr algn="r"/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just"/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IN" sz="2400" dirty="0" smtClean="0">
                <a:solidFill>
                  <a:schemeClr val="tx1"/>
                </a:solidFill>
              </a:rPr>
              <a:t>Dr.S.Alagumuthukrishnan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the recent advances in AI and deep learning technologies, more government agencies are starting to use such technologies to improve their systems and services. However, a large set of challenges hinder the adoption of such technologies, including the lack of experts, computational resources, trust, and AI interpretability.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overarching goal of this paper is to introduce new frameworks and platform to integrate recent advances in AI techniques in the e-government systems and services to improve the overall trust, transparency, and efficiency of e-government.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K. He, X. Zhang, S.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Ren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and J. Sun, ‘‘Deep residual learning for image recognition,’’ in Proc. IEEE Conf.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Vis. Pattern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Recognit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., Jun. 2016, pp. 770–778. 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Y.-D. Zhang, Y. Zhang, X.-X.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Hou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H. Chen, and S.-H. Wang, ‘‘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Sevenlayer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deep neural network based on sparse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autoencoder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voxelwise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detection of cerebral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microbleed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,’’ Multimedia Tools Appl., vol. 77, no. 9, pp. 10521–10538, May 2018.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Venugopalan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J. Donahue, M.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Rohrbach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R. Mooney, and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Saenko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‘‘Translating videos to natural language using deep recurrent neural networks,’’ 2014, arXiv:1412.4729. 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D. Silver, A. Huang, C. J.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Maddison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Guez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Sifre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G. van den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Driessche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Schrittwieser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Antonoglou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Panneershelvam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Lanctot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Dieleman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D.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Grewe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Nham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N.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Kalchbrenner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Sutskever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Lillicrap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M. Leach,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Kavukcuoglu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Graepel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and D.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Hassabis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‘‘Mastering the game of Go with deep neural networks and tree search,’’ </a:t>
            </a: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C. Bishop, Pattern Recognition and Machine Learning. New York, NY, USA: Springer, 2006.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6600" dirty="0" smtClean="0"/>
              <a:t>THANK YOU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SAMPLE OUTPUT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E-government is the application of employing advanced electronic techniques–and web services–to present, exchange, and advance the government’s services for citizens and businesses with a goal of improving the productivity while reducing the cost.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Artificial Intelligence (AI) has recently advanced the state-of-art results in an ever-growing number of domains. AI can be defined as the ability of a computer to imitate the intelligence of human behaviour while improving its own performance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Objective : to minimize processing times, reduce costs, and improve citizens satisfaction.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Our overarching goal is to utilize trustworthy AI techniques in advancing the current state of e-government services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Here, we address the challenges of e-government systems and propose a framework that utilizes AI technologies to automate and facilitate e-government services.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Specifically, we first outline a framework for the management of e-government information resources.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Second, we develop a set of deep learning models that aim to automate several e-government services.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Third, we propose a smart e-government platform architecture that supports the development and implementation of AI applications of e-government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kash\OneDrive\! Major Project\images\AnArchitectureOverviewForACentralizedEGovernmentInformationManagementFrameWo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142984"/>
            <a:ext cx="4667250" cy="4953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5987497"/>
            <a:ext cx="7929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 architecture overview for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centralized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e-government information management framework.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ash\OneDrive\! Major Project\images\Architecture overview for a smart e-government services platfor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6000792" cy="570721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5987497"/>
            <a:ext cx="7929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Architecture overview for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smart e-government services platform.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Artificial Intelligence (AI) has recently advanced the state-of-art results in an ever-growing number of domains.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However, it still faces several challenges that hinder its deployment in the e-government applications both for improving the e-government systems and the e-government-citizens interactions.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PROPOSED SYSTEM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ADVANTAGES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dirty="0" smtClean="0"/>
              <a:t>With the recent advances in AI and deep learning technologies, more government agencies are starting to use such technologies to improve their systems and services. </a:t>
            </a:r>
          </a:p>
          <a:p>
            <a:pPr algn="just" fontAlgn="base"/>
            <a:endParaRPr lang="en-IN" sz="2400" dirty="0" smtClean="0"/>
          </a:p>
          <a:p>
            <a:pPr algn="just" fontAlgn="base">
              <a:buNone/>
            </a:pPr>
            <a:endParaRPr lang="en-IN" sz="2400" dirty="0" smtClean="0"/>
          </a:p>
          <a:p>
            <a:pPr algn="just" fontAlgn="base"/>
            <a:r>
              <a:rPr lang="en-IN" sz="2400" dirty="0" smtClean="0"/>
              <a:t>However, a large set of challenges hinder the adoption of such technologies, including the lack of experts, computational resources, trust, and AI interpretability.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683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CMR INSTITUTE OF TECHNOLOGY</vt:lpstr>
      <vt:lpstr>CONTENTS</vt:lpstr>
      <vt:lpstr>INTRODUCTION</vt:lpstr>
      <vt:lpstr>ABSTRACT</vt:lpstr>
      <vt:lpstr>Architecture</vt:lpstr>
      <vt:lpstr>Slide 6</vt:lpstr>
      <vt:lpstr>EXISTING SYSTEM</vt:lpstr>
      <vt:lpstr>PROPOSED SYSTEM</vt:lpstr>
      <vt:lpstr>ADVANTAGES</vt:lpstr>
      <vt:lpstr>SAMPLE OUTPUT</vt:lpstr>
      <vt:lpstr>CONCLUSION</vt:lpstr>
      <vt:lpstr>REFERENCES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INSTITUTE OF TECHNOLOGY</dc:title>
  <dc:creator>Bethi's</dc:creator>
  <cp:lastModifiedBy>Akash</cp:lastModifiedBy>
  <cp:revision>18</cp:revision>
  <dcterms:created xsi:type="dcterms:W3CDTF">2020-01-23T13:36:23Z</dcterms:created>
  <dcterms:modified xsi:type="dcterms:W3CDTF">2020-02-18T16:48:40Z</dcterms:modified>
</cp:coreProperties>
</file>