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73" r:id="rId5"/>
    <p:sldId id="259" r:id="rId6"/>
    <p:sldId id="261" r:id="rId7"/>
    <p:sldId id="270" r:id="rId8"/>
    <p:sldId id="269" r:id="rId9"/>
    <p:sldId id="271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03DF-2136-4322-9E76-A2F4E089B4FB}" type="datetimeFigureOut">
              <a:rPr lang="en-IN" smtClean="0"/>
              <a:pPr/>
              <a:t>22-02-2020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INSTITUTE OF TECHNOLOGY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128792" cy="4608512"/>
          </a:xfrm>
        </p:spPr>
        <p:txBody>
          <a:bodyPr>
            <a:normAutofit/>
          </a:bodyPr>
          <a:lstStyle/>
          <a:p>
            <a:endParaRPr lang="en-I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I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M.Akkashh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16R01A05M8</a:t>
            </a:r>
          </a:p>
          <a:p>
            <a:pPr algn="l"/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I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B.Sreeshma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16R01A05N9</a:t>
            </a:r>
          </a:p>
          <a:p>
            <a:pPr algn="l"/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I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G.Sahithi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16R01A05L2</a:t>
            </a:r>
          </a:p>
          <a:p>
            <a:pPr algn="l"/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I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V.Mrunalini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16R01A05P7</a:t>
            </a:r>
          </a:p>
          <a:p>
            <a:pPr algn="r"/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/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IN" sz="2400" dirty="0" smtClean="0">
                <a:solidFill>
                  <a:schemeClr val="tx1"/>
                </a:solidFill>
              </a:rPr>
              <a:t>Dr.S.Alagumuthukrishnan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0794" y="1142984"/>
            <a:ext cx="712879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AUTOMATING</a:t>
            </a: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E-GOVERNMENT SERVICES WITH ARTIFICIAL INTELLIGENCE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K. He, X. Zhang, S.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Ren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and J. Sun, ‘‘Deep residual learning for image recognition,’’ in Proc. IEEE Conf.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 Vis. Pattern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Recognit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., Jun. 2016, pp. 770–778. 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Y.-D. Zhang, Y. Zhang, X.-X.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Hou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H. Chen, and S.-H. Wang, ‘‘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Sevenlayer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deep neural network based on sparse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voxelwise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detection of cerebral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microbleed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,’’ Multimedia Tools Appl., vol. 77, no. 9, pp. 10521–10538, May 2018.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Venugopalan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J. Donahue, M.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Rohrbach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R. Mooney, and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Saenko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‘‘Translating videos to natural language using deep recurrent neural networks,’’ 2014, arXiv:1412.4729. 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D. Silver, A. Huang, C. J.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Maddison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Guez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Sifre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G. van den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Driessche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Schrittwieser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Antonoglou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V.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Panneershelvam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Lanctot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Dieleman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D.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Grewe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Nham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N.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Kalchbrenner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Lillicrap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M. Leach,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Kavukcuoglu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Graepel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and D.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Hassabis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‘‘Mastering the game of Go with deep neural networks and tree search,’’ 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C. Bishop, Pattern Recognition and Machine Learning. New York, NY, USA: Springer, 2006.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6600" dirty="0" smtClean="0"/>
              <a:t>THANK YOU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In this project we have described concept of Automated Opinion Detection for government Services with Artificial Intelligence technology such as Deep Learning Algorithm called Convolution Neural Networks (CNN).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Artificial Intelligence (AI) has recently advanced the state-of-art results in an ever-growing number of domains. AI can be defined as the ability of a computer to imitate the intelligence of human behaviour while improving its own performance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Objective : Address the challenges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of automate and detect people’s opinion on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e-government services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have developed a concept to implement multiple CNN models in which one model can detect or recognize people’s hand written digits 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Second model can detect sentiment from text sentence which can be given by people’s about government services.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Third model can detect sentiment from person face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Existing system we get reviews from people for </a:t>
            </a:r>
            <a:r>
              <a:rPr lang="en-I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facilitating e-government </a:t>
            </a:r>
            <a:r>
              <a:rPr lang="en-I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the following</a:t>
            </a:r>
          </a:p>
          <a:p>
            <a:pPr lvl="1"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Manual opinion</a:t>
            </a:r>
          </a:p>
          <a:p>
            <a:pPr lvl="1"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Oral opinion</a:t>
            </a:r>
          </a:p>
          <a:p>
            <a:pPr lvl="1"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Online opinion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But at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present we are not using </a:t>
            </a:r>
            <a:r>
              <a:rPr lang="en-I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AI technologies to automate </a:t>
            </a:r>
            <a:r>
              <a:rPr lang="en-I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detect the review of the people.</a:t>
            </a:r>
          </a:p>
          <a:p>
            <a:pPr algn="just"/>
            <a:r>
              <a:rPr lang="en-I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We don’t have facial recognition based opinion in the current scenario</a:t>
            </a:r>
          </a:p>
          <a:p>
            <a:pPr algn="just"/>
            <a:r>
              <a:rPr lang="en-I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We also don’t have sentiment based recognition using text review in the current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are proposing a framework which contains multiple CNN models, using which we can do the following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things to automate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 review for facilitating e-government services and schemes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Recognize Human Hand written digits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Sentiment from text sentences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Detect sentiment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person face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Generate Hand Written Digits Recognition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CNN Model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Upload Test Image &amp; Recognize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Digit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Sentiment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Detection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CNN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 Your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Opinion About Government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Services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Display People’s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Sentiments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eviews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Upload captured Face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 Photo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people’s opinion about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Government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 Sentiments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Face Expression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Photos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kash\OneDrive\! Major Project\images\Architecture overview for a smart e-government services platfor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036595"/>
            <a:ext cx="5286412" cy="502778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5987497"/>
            <a:ext cx="7929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Architecture overview for 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smart e-government services platform.</a:t>
            </a: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985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Convolution Neural Network (CNN)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 deep learning, a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neural network (CNN, or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a class of deep neural networks, most commonly applied to analyzing visual imagery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eural network shown in Tensorflow tutorial 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368652"/>
            <a:ext cx="5731510" cy="294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622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CMR INSTITUTE OF TECHNOLOGY</vt:lpstr>
      <vt:lpstr>CONTENTS</vt:lpstr>
      <vt:lpstr>INTRODUCTION</vt:lpstr>
      <vt:lpstr>ABSTRACT</vt:lpstr>
      <vt:lpstr>EXISTING SYSTEM</vt:lpstr>
      <vt:lpstr>PROPOSED SYSTEM</vt:lpstr>
      <vt:lpstr>MODULES</vt:lpstr>
      <vt:lpstr>ARCHITECTURE</vt:lpstr>
      <vt:lpstr>ALGORITHM</vt:lpstr>
      <vt:lpstr>REFERENCES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CMR INSTITUTE OF TECHNOLOGY</dc:title>
  <dc:creator>Bethi's</dc:creator>
  <cp:lastModifiedBy>Akash</cp:lastModifiedBy>
  <cp:revision>141</cp:revision>
  <dcterms:created xsi:type="dcterms:W3CDTF">2020-01-23T13:36:23Z</dcterms:created>
  <dcterms:modified xsi:type="dcterms:W3CDTF">2020-02-22T06:47:24Z</dcterms:modified>
</cp:coreProperties>
</file>