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4" clrIdx="0">
    <p:extLst>
      <p:ext uri="{19B8F6BF-5375-455C-9EA6-DF929625EA0E}">
        <p15:presenceInfo xmlns:p15="http://schemas.microsoft.com/office/powerpoint/2012/main" userId="Asus" providerId="None"/>
      </p:ext>
    </p:extLst>
  </p:cmAuthor>
  <p:cmAuthor id="2" name="BARADA SABUT" initials="BS" lastIdx="1" clrIdx="1">
    <p:extLst>
      <p:ext uri="{19B8F6BF-5375-455C-9EA6-DF929625EA0E}">
        <p15:presenceInfo xmlns:p15="http://schemas.microsoft.com/office/powerpoint/2012/main" userId="c0c77460075042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130"/>
    <a:srgbClr val="FFD966"/>
    <a:srgbClr val="7F441C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6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1A2A1-2A5D-1444-BE58-20EF12ACAD9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4B9A-CC00-5B4C-B79C-B2369C41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MSAP Transition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Not to be Published on Internet</a:t>
            </a:r>
          </a:p>
        </p:txBody>
      </p:sp>
    </p:spTree>
    <p:extLst>
      <p:ext uri="{BB962C8B-B14F-4D97-AF65-F5344CB8AC3E}">
        <p14:creationId xmlns:p14="http://schemas.microsoft.com/office/powerpoint/2010/main" val="307129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2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21FF-061C-144A-8141-2CE92753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C0107-76CD-A148-A7F8-521502D2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43CE7-765D-CF40-A209-F211F94A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MSAP Transition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DFCE6-28BF-3F4D-BE90-70BDABA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28090-7EB4-B544-8AAF-C16AD04EA67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4096" y="230188"/>
            <a:ext cx="889778" cy="5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hyperlink" Target="https://opensource.google/projects/tesserac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942" y="1661083"/>
            <a:ext cx="9144000" cy="1235114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UIDAI Hackathon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B4A87-E548-5445-AA53-F9F9243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" y="288505"/>
            <a:ext cx="3219589" cy="572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6685" y="3244334"/>
            <a:ext cx="369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Reference ID : CGp0Qfv8ds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1473" y="3961803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FB609B-B348-4437-9A73-A15514D55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03359"/>
              </p:ext>
            </p:extLst>
          </p:nvPr>
        </p:nvGraphicFramePr>
        <p:xfrm>
          <a:off x="2133998" y="4269817"/>
          <a:ext cx="84784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50">
                  <a:extLst>
                    <a:ext uri="{9D8B030D-6E8A-4147-A177-3AD203B41FA5}">
                      <a16:colId xmlns:a16="http://schemas.microsoft.com/office/drawing/2014/main" val="669046040"/>
                    </a:ext>
                  </a:extLst>
                </a:gridCol>
                <a:gridCol w="4466048">
                  <a:extLst>
                    <a:ext uri="{9D8B030D-6E8A-4147-A177-3AD203B41FA5}">
                      <a16:colId xmlns:a16="http://schemas.microsoft.com/office/drawing/2014/main" val="4137895177"/>
                    </a:ext>
                  </a:extLst>
                </a:gridCol>
                <a:gridCol w="2826149">
                  <a:extLst>
                    <a:ext uri="{9D8B030D-6E8A-4147-A177-3AD203B41FA5}">
                      <a16:colId xmlns:a16="http://schemas.microsoft.com/office/drawing/2014/main" val="49626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Mail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Karthikeyan 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k2002k222@gmail.com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Aishwarya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riya129ash@gmail.com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8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Akash 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akash2003m@gmail.com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Deepak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2020it0577@svce.ac.in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1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0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 STATEMENT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Theme: Address Update - Address update using supporting documents</a:t>
            </a:r>
          </a:p>
          <a:p>
            <a:endParaRPr lang="en-US" dirty="0"/>
          </a:p>
          <a:p>
            <a:r>
              <a:rPr lang="en-US" dirty="0"/>
              <a:t>Problem Statement: </a:t>
            </a:r>
          </a:p>
          <a:p>
            <a:pPr lvl="1"/>
            <a:r>
              <a:rPr lang="en-US" dirty="0"/>
              <a:t>To create a website which inputs the address proof from user.</a:t>
            </a:r>
          </a:p>
          <a:p>
            <a:pPr lvl="1"/>
            <a:r>
              <a:rPr lang="en-US" dirty="0"/>
              <a:t>Extract address from the input using OCR technology.</a:t>
            </a:r>
          </a:p>
          <a:p>
            <a:pPr lvl="1"/>
            <a:r>
              <a:rPr lang="en-US" dirty="0"/>
              <a:t>Validate the address using onboard GPS.</a:t>
            </a:r>
          </a:p>
          <a:p>
            <a:pPr lvl="1"/>
            <a:r>
              <a:rPr lang="en-US" dirty="0"/>
              <a:t>To allow the user to verify and edit changes in the address generated from OCR output.</a:t>
            </a:r>
          </a:p>
          <a:p>
            <a:pPr lvl="1"/>
            <a:r>
              <a:rPr lang="en-US" dirty="0"/>
              <a:t>To store the output in a data 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TOWARDS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form is created to input basic details of the user using </a:t>
            </a:r>
            <a:r>
              <a:rPr lang="en-US" sz="2400" b="1" dirty="0"/>
              <a:t>POST</a:t>
            </a:r>
            <a:r>
              <a:rPr lang="en-US" sz="2400" dirty="0"/>
              <a:t> request method.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User is directed to new page to upload address proof. It is done using </a:t>
            </a:r>
            <a:r>
              <a:rPr lang="en-US" sz="2400" b="1" dirty="0"/>
              <a:t>GET </a:t>
            </a:r>
            <a:r>
              <a:rPr lang="en-US" sz="2400" dirty="0"/>
              <a:t>request</a:t>
            </a:r>
            <a:r>
              <a:rPr lang="en-US" sz="2400" b="1" dirty="0"/>
              <a:t> </a:t>
            </a:r>
            <a:r>
              <a:rPr lang="en-US" sz="2400" dirty="0"/>
              <a:t>method.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Uploaded image is fed into OCR (Tesseract OCR) to extract text from the image.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extracted text is displayed in a new page. Here, user can make changes, if any, and verify it using Save button.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final edited address is saved and verified by the user. </a:t>
            </a:r>
          </a:p>
        </p:txBody>
      </p:sp>
    </p:spTree>
    <p:extLst>
      <p:ext uri="{BB962C8B-B14F-4D97-AF65-F5344CB8AC3E}">
        <p14:creationId xmlns:p14="http://schemas.microsoft.com/office/powerpoint/2010/main" val="198259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EEB03-5994-48AD-B5E4-DC20331EF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9911" r="7781" b="15373"/>
          <a:stretch/>
        </p:blipFill>
        <p:spPr>
          <a:xfrm>
            <a:off x="1280049" y="1998041"/>
            <a:ext cx="1127464" cy="111565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058177-13D4-4E37-89E0-A16B9BE12472}"/>
              </a:ext>
            </a:extLst>
          </p:cNvPr>
          <p:cNvCxnSpPr/>
          <p:nvPr/>
        </p:nvCxnSpPr>
        <p:spPr>
          <a:xfrm>
            <a:off x="2823099" y="2458107"/>
            <a:ext cx="1393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esseract.js | npm via the Tidelift Subscription">
            <a:extLst>
              <a:ext uri="{FF2B5EF4-FFF2-40B4-BE49-F238E27FC236}">
                <a16:creationId xmlns:a16="http://schemas.microsoft.com/office/drawing/2014/main" id="{FCBA78E9-D077-427C-A51F-B663EB153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4" b="39806"/>
          <a:stretch/>
        </p:blipFill>
        <p:spPr bwMode="auto">
          <a:xfrm>
            <a:off x="8109255" y="2262905"/>
            <a:ext cx="2519292" cy="5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AEBD3D-2B68-473F-B9BF-B23593C4C21A}"/>
              </a:ext>
            </a:extLst>
          </p:cNvPr>
          <p:cNvCxnSpPr/>
          <p:nvPr/>
        </p:nvCxnSpPr>
        <p:spPr>
          <a:xfrm>
            <a:off x="6189216" y="2454168"/>
            <a:ext cx="1393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icture icon image symbol Royalty Free Vector Image">
            <a:extLst>
              <a:ext uri="{FF2B5EF4-FFF2-40B4-BE49-F238E27FC236}">
                <a16:creationId xmlns:a16="http://schemas.microsoft.com/office/drawing/2014/main" id="{5E2236EC-908E-4740-AD64-201DAC4FE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6" t="15322" r="13538" b="23785"/>
          <a:stretch/>
        </p:blipFill>
        <p:spPr bwMode="auto">
          <a:xfrm>
            <a:off x="4453261" y="1787025"/>
            <a:ext cx="1501808" cy="135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XT File icon PNG and SVG Vector Free Download">
            <a:extLst>
              <a:ext uri="{FF2B5EF4-FFF2-40B4-BE49-F238E27FC236}">
                <a16:creationId xmlns:a16="http://schemas.microsoft.com/office/drawing/2014/main" id="{8663D718-C9D4-49AB-9617-3446C8E0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44" y="4776857"/>
            <a:ext cx="1129961" cy="11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EBBDDD-CD66-453B-B2E8-BCF8C9D0D858}"/>
              </a:ext>
            </a:extLst>
          </p:cNvPr>
          <p:cNvCxnSpPr>
            <a:cxnSpLocks/>
          </p:cNvCxnSpPr>
          <p:nvPr/>
        </p:nvCxnSpPr>
        <p:spPr>
          <a:xfrm flipH="1">
            <a:off x="8385977" y="5415955"/>
            <a:ext cx="1343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43DAF-87A1-4CFB-8851-8893A5287B97}"/>
              </a:ext>
            </a:extLst>
          </p:cNvPr>
          <p:cNvCxnSpPr>
            <a:cxnSpLocks/>
          </p:cNvCxnSpPr>
          <p:nvPr/>
        </p:nvCxnSpPr>
        <p:spPr>
          <a:xfrm flipH="1">
            <a:off x="4702206" y="5452654"/>
            <a:ext cx="1393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Frontend Icons Images, Stock Photos &amp;amp; Vectors | Shutterstock">
            <a:extLst>
              <a:ext uri="{FF2B5EF4-FFF2-40B4-BE49-F238E27FC236}">
                <a16:creationId xmlns:a16="http://schemas.microsoft.com/office/drawing/2014/main" id="{0E5BDEDB-B8D9-4BC9-8E59-837545BB8F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1"/>
          <a:stretch/>
        </p:blipFill>
        <p:spPr bwMode="auto">
          <a:xfrm>
            <a:off x="2607711" y="4685739"/>
            <a:ext cx="1666954" cy="13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74A69-35DD-498D-86B2-BF20B6AD08E7}"/>
              </a:ext>
            </a:extLst>
          </p:cNvPr>
          <p:cNvSpPr txBox="1"/>
          <p:nvPr/>
        </p:nvSpPr>
        <p:spPr>
          <a:xfrm>
            <a:off x="1128212" y="3161062"/>
            <a:ext cx="143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982026-A418-4DB7-BAC1-9D38A81813B8}"/>
              </a:ext>
            </a:extLst>
          </p:cNvPr>
          <p:cNvSpPr txBox="1"/>
          <p:nvPr/>
        </p:nvSpPr>
        <p:spPr>
          <a:xfrm>
            <a:off x="4453268" y="3202337"/>
            <a:ext cx="150180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Upload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A0B77-FC84-45E4-9B49-32FEB21785C2}"/>
              </a:ext>
            </a:extLst>
          </p:cNvPr>
          <p:cNvSpPr txBox="1"/>
          <p:nvPr/>
        </p:nvSpPr>
        <p:spPr>
          <a:xfrm>
            <a:off x="8403404" y="3202950"/>
            <a:ext cx="202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Processing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68B39-9034-417B-A261-E3C8E7418AC1}"/>
              </a:ext>
            </a:extLst>
          </p:cNvPr>
          <p:cNvSpPr txBox="1"/>
          <p:nvPr/>
        </p:nvSpPr>
        <p:spPr>
          <a:xfrm>
            <a:off x="5871841" y="6024123"/>
            <a:ext cx="27014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– Text conversion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1D3B73-60D4-4DD3-BDC2-A862FDBCB02C}"/>
              </a:ext>
            </a:extLst>
          </p:cNvPr>
          <p:cNvSpPr txBox="1"/>
          <p:nvPr/>
        </p:nvSpPr>
        <p:spPr>
          <a:xfrm>
            <a:off x="2499857" y="6037161"/>
            <a:ext cx="204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Display the output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068E48-EA76-4F44-8E95-E96FF519A691}"/>
              </a:ext>
            </a:extLst>
          </p:cNvPr>
          <p:cNvCxnSpPr>
            <a:cxnSpLocks/>
          </p:cNvCxnSpPr>
          <p:nvPr/>
        </p:nvCxnSpPr>
        <p:spPr>
          <a:xfrm>
            <a:off x="9729926" y="3728621"/>
            <a:ext cx="0" cy="168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Tesseract OCR </a:t>
            </a:r>
            <a:r>
              <a:rPr lang="en-US" sz="2600" dirty="0"/>
              <a:t>– Open source API implemented using </a:t>
            </a:r>
            <a:r>
              <a:rPr lang="en-US" sz="2600" dirty="0" err="1"/>
              <a:t>Javascript</a:t>
            </a:r>
            <a:r>
              <a:rPr lang="en-US" sz="2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	Reference: </a:t>
            </a:r>
            <a:r>
              <a:rPr lang="en-US" sz="2600" dirty="0">
                <a:hlinkClick r:id="rId2"/>
              </a:rPr>
              <a:t>https://opensource.google/projects/tesseract</a:t>
            </a:r>
            <a:endParaRPr lang="en-US" sz="2600" dirty="0"/>
          </a:p>
          <a:p>
            <a:pPr marL="0" indent="0">
              <a:lnSpc>
                <a:spcPct val="150000"/>
              </a:lnSpc>
              <a:buNone/>
            </a:pP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b="1" dirty="0" err="1"/>
              <a:t>Ngrok</a:t>
            </a:r>
            <a:r>
              <a:rPr lang="en-US" sz="2600" b="1" dirty="0"/>
              <a:t> </a:t>
            </a:r>
            <a:r>
              <a:rPr lang="en-US" sz="2600" dirty="0"/>
              <a:t>– Hosting API which is used to host the websites.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	Reference: </a:t>
            </a:r>
            <a:r>
              <a:rPr lang="en-US" sz="2600" dirty="0">
                <a:hlinkClick r:id="rId3"/>
              </a:rPr>
              <a:t>https://ngrok.com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92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348D-C4C6-8446-BE60-440A395A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3B0A-CA53-D84E-B635-EB466026091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b="1" dirty="0"/>
              <a:t>Formidable</a:t>
            </a:r>
            <a:r>
              <a:rPr lang="en-US" sz="2800" dirty="0"/>
              <a:t>: </a:t>
            </a:r>
            <a:r>
              <a:rPr lang="en-US" sz="2800" b="0" i="0" dirty="0">
                <a:effectLst/>
              </a:rPr>
              <a:t>A Node.js module for parsing form data, especially file uploads.</a:t>
            </a:r>
          </a:p>
          <a:p>
            <a:r>
              <a:rPr lang="en-US" sz="2800" b="1" dirty="0"/>
              <a:t>Fs</a:t>
            </a:r>
            <a:r>
              <a:rPr lang="en-US" sz="2800" dirty="0"/>
              <a:t>: The built-in Node.js file system module helps us store, access, and manage data on our operating system. Commonly used features of the fs module include </a:t>
            </a:r>
            <a:r>
              <a:rPr lang="en-US" sz="2800" dirty="0" err="1"/>
              <a:t>fs.readFile</a:t>
            </a:r>
            <a:r>
              <a:rPr lang="en-US" sz="2800" dirty="0"/>
              <a:t> to read data from a file, </a:t>
            </a:r>
            <a:r>
              <a:rPr lang="en-US" sz="2800" dirty="0" err="1"/>
              <a:t>fs.writeFile</a:t>
            </a:r>
            <a:r>
              <a:rPr lang="en-US" sz="2800" dirty="0"/>
              <a:t> to write data to a file and replace the file if it already exists, </a:t>
            </a:r>
            <a:r>
              <a:rPr lang="en-US" sz="2800" dirty="0" err="1"/>
              <a:t>fs.watchFile</a:t>
            </a:r>
            <a:r>
              <a:rPr lang="en-US" sz="2800" dirty="0"/>
              <a:t> to get notified of changes, and </a:t>
            </a:r>
            <a:r>
              <a:rPr lang="en-US" sz="2800" dirty="0" err="1"/>
              <a:t>fs.appendFile</a:t>
            </a:r>
            <a:r>
              <a:rPr lang="en-US" sz="2800" dirty="0"/>
              <a:t> to append data to a file.</a:t>
            </a:r>
          </a:p>
          <a:p>
            <a:r>
              <a:rPr lang="en-US" sz="2800" b="1" dirty="0"/>
              <a:t>http</a:t>
            </a:r>
            <a:r>
              <a:rPr lang="en-US" sz="2800" dirty="0"/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which allows Node.js to transfer data over the Hyper Text Transfer Protocol (HTTP).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To include the HTTP module, use the require() method: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0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25882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UIDAI Hackathon</vt:lpstr>
      <vt:lpstr>PROBLEM STATEMENT</vt:lpstr>
      <vt:lpstr>APPROACH TOWARDS SOLUTION</vt:lpstr>
      <vt:lpstr>ARCHITECTURAL DIAGRAM</vt:lpstr>
      <vt:lpstr>API USAGE</vt:lpstr>
      <vt:lpstr>MODULES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Stack</dc:title>
  <dc:creator>Barada Prasad</dc:creator>
  <cp:lastModifiedBy>Aishwarya S</cp:lastModifiedBy>
  <cp:revision>197</cp:revision>
  <dcterms:created xsi:type="dcterms:W3CDTF">2020-07-08T09:37:44Z</dcterms:created>
  <dcterms:modified xsi:type="dcterms:W3CDTF">2021-10-31T16:14:10Z</dcterms:modified>
</cp:coreProperties>
</file>