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2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BAD"/>
    <a:srgbClr val="AA00FF"/>
    <a:srgbClr val="FFCCCC"/>
    <a:srgbClr val="66FFCC"/>
    <a:srgbClr val="F6F6F6"/>
    <a:srgbClr val="052E1C"/>
    <a:srgbClr val="F5B935"/>
    <a:srgbClr val="2F0C25"/>
    <a:srgbClr val="CC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0053" autoAdjust="0"/>
  </p:normalViewPr>
  <p:slideViewPr>
    <p:cSldViewPr snapToGrid="0">
      <p:cViewPr varScale="1">
        <p:scale>
          <a:sx n="66" d="100"/>
          <a:sy n="66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F47CB2-EC97-4DCE-9398-43F92B4D3243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FE33FC-534E-4A89-8046-EA9596B8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1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2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5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6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6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9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7556-22E5-461D-B85C-7F3A0B564A8E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F329-3998-49D0-AF50-536B3ADA5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3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1300-1400	 1400-1500 	1500-1600 	1600-1700</a:t>
            </a:r>
            <a:endParaRPr lang="en-IN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892714"/>
            <a:ext cx="12192000" cy="0"/>
          </a:xfrm>
          <a:prstGeom prst="line">
            <a:avLst/>
          </a:prstGeom>
          <a:ln w="730250" cmpd="tri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46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0800-0900	 0900-1000	 1000-1100	 1100-1200</a:t>
            </a:r>
            <a:endParaRPr lang="en-IN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562" y="1378857"/>
            <a:ext cx="109391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Firs Half</a:t>
            </a:r>
          </a:p>
          <a:p>
            <a:pPr algn="ctr"/>
            <a:r>
              <a:rPr lang="en-IN" sz="20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All Work No Play – All the Heavy Lifting in this 4 Hours Spring.</a:t>
            </a:r>
          </a:p>
          <a:p>
            <a:pPr algn="ctr"/>
            <a:r>
              <a:rPr lang="en-IN" sz="20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 Meetings or Social Engagement(Casual Hello and Stuff).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562" y="2568691"/>
            <a:ext cx="1093915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Lunch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15 Minutes to 30 Minutes to Lunch.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Thanking </a:t>
            </a: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God and </a:t>
            </a: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Expressing Gratitude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Calling </a:t>
            </a:r>
            <a:r>
              <a:rPr lang="en-IN" sz="1400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FnF</a:t>
            </a:r>
            <a:endParaRPr lang="en-IN" sz="1400" spc="50" dirty="0" smtClean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Cleaning Specs Review DAP (SAP </a:t>
            </a:r>
            <a:r>
              <a:rPr lang="en-IN" sz="1400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Take a Walk away from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Go to Lunch With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Gym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Vision and Picturing the Next 4 Hours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561" y="4924884"/>
            <a:ext cx="1146166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Second Half</a:t>
            </a:r>
          </a:p>
          <a:p>
            <a:pPr algn="ctr"/>
            <a:r>
              <a:rPr lang="en-IN" sz="20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Social Engagement(With work …Open and Happy mind, Includes Meetings).</a:t>
            </a:r>
          </a:p>
          <a:p>
            <a:pPr algn="ctr"/>
            <a:r>
              <a:rPr lang="en-IN" sz="20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Last Hour Planning for Next Day.</a:t>
            </a:r>
          </a:p>
          <a:p>
            <a:pPr algn="ctr"/>
            <a:r>
              <a:rPr lang="en-IN" sz="20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Updating Statuses and all the Red Tape.</a:t>
            </a:r>
          </a:p>
          <a:p>
            <a:pPr algn="ctr"/>
            <a:endParaRPr lang="en-IN" sz="2000" spc="50" dirty="0" smtClean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lyers" id="{A8005E6C-CFC3-4DD7-9963-605204E432A1}" vid="{05631838-ABD6-4B3E-A15D-A9F61178A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100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Mittal</dc:creator>
  <cp:lastModifiedBy>DELL</cp:lastModifiedBy>
  <cp:revision>575</cp:revision>
  <cp:lastPrinted>2019-01-07T05:17:52Z</cp:lastPrinted>
  <dcterms:created xsi:type="dcterms:W3CDTF">2018-10-25T06:08:15Z</dcterms:created>
  <dcterms:modified xsi:type="dcterms:W3CDTF">2019-09-08T21:35:08Z</dcterms:modified>
</cp:coreProperties>
</file>