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9D8F9D-32B5-4AAF-B646-68FA519DC9AC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5DD0154-ED98-40EE-B7B5-D15C0A403DC9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 smtClean="0"/>
            <a:t>code-synth</a:t>
          </a:r>
          <a:endParaRPr lang="en-IN" dirty="0"/>
        </a:p>
      </dgm:t>
    </dgm:pt>
    <dgm:pt modelId="{29B75D3F-FC12-4861-A96B-A3843360A0F1}" type="parTrans" cxnId="{97DC0E76-6395-457D-9D15-F84BAF309C49}">
      <dgm:prSet/>
      <dgm:spPr/>
      <dgm:t>
        <a:bodyPr/>
        <a:lstStyle/>
        <a:p>
          <a:endParaRPr lang="en-IN"/>
        </a:p>
      </dgm:t>
    </dgm:pt>
    <dgm:pt modelId="{6B679519-C5D3-4206-89A5-9C131A5F84CB}" type="sibTrans" cxnId="{97DC0E76-6395-457D-9D15-F84BAF309C49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6900C4D8-194A-4014-927C-7619AE0B46E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 smtClean="0"/>
            <a:t>{code..}</a:t>
          </a:r>
          <a:endParaRPr lang="en-IN" dirty="0"/>
        </a:p>
      </dgm:t>
    </dgm:pt>
    <dgm:pt modelId="{69E08C2C-5BB2-481F-8385-4FDC23D149C1}" type="parTrans" cxnId="{B7FEB3E4-CCFA-4DFC-8B07-5405D6D38A3A}">
      <dgm:prSet/>
      <dgm:spPr/>
      <dgm:t>
        <a:bodyPr/>
        <a:lstStyle/>
        <a:p>
          <a:endParaRPr lang="en-IN"/>
        </a:p>
      </dgm:t>
    </dgm:pt>
    <dgm:pt modelId="{FC92F316-0630-4950-A096-1E56AF55E31D}" type="sibTrans" cxnId="{B7FEB3E4-CCFA-4DFC-8B07-5405D6D38A3A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BD1D9AB4-93EB-4948-8044-9193263F1BD1}" type="pres">
      <dgm:prSet presAssocID="{AF9D8F9D-32B5-4AAF-B646-68FA519DC9AC}" presName="Name0" presStyleCnt="0">
        <dgm:presLayoutVars>
          <dgm:dir/>
          <dgm:resizeHandles val="exact"/>
        </dgm:presLayoutVars>
      </dgm:prSet>
      <dgm:spPr/>
    </dgm:pt>
    <dgm:pt modelId="{B23FA266-9B68-46D0-8AF0-C25D4EEC7BD2}" type="pres">
      <dgm:prSet presAssocID="{D5DD0154-ED98-40EE-B7B5-D15C0A403DC9}" presName="node" presStyleLbl="node1" presStyleIdx="0" presStyleCnt="2" custRadScaleRad="135158" custRadScaleInc="474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7A382F-4483-4C7E-9857-9058E223F11B}" type="pres">
      <dgm:prSet presAssocID="{6B679519-C5D3-4206-89A5-9C131A5F84CB}" presName="sibTrans" presStyleLbl="sibTrans2D1" presStyleIdx="0" presStyleCnt="2"/>
      <dgm:spPr>
        <a:prstGeom prst="stripedRightArrow">
          <a:avLst/>
        </a:prstGeom>
      </dgm:spPr>
    </dgm:pt>
    <dgm:pt modelId="{E76F835D-406B-407C-B770-B3ABEEDEFE46}" type="pres">
      <dgm:prSet presAssocID="{6B679519-C5D3-4206-89A5-9C131A5F84CB}" presName="connectorText" presStyleLbl="sibTrans2D1" presStyleIdx="0" presStyleCnt="2"/>
      <dgm:spPr/>
    </dgm:pt>
    <dgm:pt modelId="{11888744-9C1B-4072-A3CD-2FFD7B146DDC}" type="pres">
      <dgm:prSet presAssocID="{6900C4D8-194A-4014-927C-7619AE0B46ED}" presName="node" presStyleLbl="node1" presStyleIdx="1" presStyleCnt="2" custRadScaleRad="238791" custRadScaleInc="127300">
        <dgm:presLayoutVars>
          <dgm:bulletEnabled val="1"/>
        </dgm:presLayoutVars>
      </dgm:prSet>
      <dgm:spPr/>
    </dgm:pt>
    <dgm:pt modelId="{17E829F4-4A5F-4670-B005-721B64598F1E}" type="pres">
      <dgm:prSet presAssocID="{FC92F316-0630-4950-A096-1E56AF55E31D}" presName="sibTrans" presStyleLbl="sibTrans2D1" presStyleIdx="1" presStyleCnt="2"/>
      <dgm:spPr>
        <a:prstGeom prst="notchedRightArrow">
          <a:avLst/>
        </a:prstGeom>
      </dgm:spPr>
    </dgm:pt>
    <dgm:pt modelId="{C2187C59-B81D-4843-8D38-8F2FC2413CA2}" type="pres">
      <dgm:prSet presAssocID="{FC92F316-0630-4950-A096-1E56AF55E31D}" presName="connectorText" presStyleLbl="sibTrans2D1" presStyleIdx="1" presStyleCnt="2"/>
      <dgm:spPr/>
    </dgm:pt>
  </dgm:ptLst>
  <dgm:cxnLst>
    <dgm:cxn modelId="{E8353841-160F-4026-9E51-59366E5CA5DE}" type="presOf" srcId="{6B679519-C5D3-4206-89A5-9C131A5F84CB}" destId="{0C7A382F-4483-4C7E-9857-9058E223F11B}" srcOrd="0" destOrd="0" presId="urn:microsoft.com/office/officeart/2005/8/layout/cycle7"/>
    <dgm:cxn modelId="{97DC0E76-6395-457D-9D15-F84BAF309C49}" srcId="{AF9D8F9D-32B5-4AAF-B646-68FA519DC9AC}" destId="{D5DD0154-ED98-40EE-B7B5-D15C0A403DC9}" srcOrd="0" destOrd="0" parTransId="{29B75D3F-FC12-4861-A96B-A3843360A0F1}" sibTransId="{6B679519-C5D3-4206-89A5-9C131A5F84CB}"/>
    <dgm:cxn modelId="{B7FEB3E4-CCFA-4DFC-8B07-5405D6D38A3A}" srcId="{AF9D8F9D-32B5-4AAF-B646-68FA519DC9AC}" destId="{6900C4D8-194A-4014-927C-7619AE0B46ED}" srcOrd="1" destOrd="0" parTransId="{69E08C2C-5BB2-481F-8385-4FDC23D149C1}" sibTransId="{FC92F316-0630-4950-A096-1E56AF55E31D}"/>
    <dgm:cxn modelId="{6B252796-249E-4D49-8422-992F9DA84DE7}" type="presOf" srcId="{6B679519-C5D3-4206-89A5-9C131A5F84CB}" destId="{E76F835D-406B-407C-B770-B3ABEEDEFE46}" srcOrd="1" destOrd="0" presId="urn:microsoft.com/office/officeart/2005/8/layout/cycle7"/>
    <dgm:cxn modelId="{8C11968D-21A8-4840-B9C8-479DDB60FF4B}" type="presOf" srcId="{6900C4D8-194A-4014-927C-7619AE0B46ED}" destId="{11888744-9C1B-4072-A3CD-2FFD7B146DDC}" srcOrd="0" destOrd="0" presId="urn:microsoft.com/office/officeart/2005/8/layout/cycle7"/>
    <dgm:cxn modelId="{D0AE0852-BC77-45A0-94ED-3E4A15209425}" type="presOf" srcId="{AF9D8F9D-32B5-4AAF-B646-68FA519DC9AC}" destId="{BD1D9AB4-93EB-4948-8044-9193263F1BD1}" srcOrd="0" destOrd="0" presId="urn:microsoft.com/office/officeart/2005/8/layout/cycle7"/>
    <dgm:cxn modelId="{000A93B3-8539-4F43-B130-9BE431481542}" type="presOf" srcId="{D5DD0154-ED98-40EE-B7B5-D15C0A403DC9}" destId="{B23FA266-9B68-46D0-8AF0-C25D4EEC7BD2}" srcOrd="0" destOrd="0" presId="urn:microsoft.com/office/officeart/2005/8/layout/cycle7"/>
    <dgm:cxn modelId="{498F3142-05CC-4876-A80D-B709766E7FA5}" type="presOf" srcId="{FC92F316-0630-4950-A096-1E56AF55E31D}" destId="{C2187C59-B81D-4843-8D38-8F2FC2413CA2}" srcOrd="1" destOrd="0" presId="urn:microsoft.com/office/officeart/2005/8/layout/cycle7"/>
    <dgm:cxn modelId="{C376C5EA-29D9-44A0-8146-6FC51BDAE84F}" type="presOf" srcId="{FC92F316-0630-4950-A096-1E56AF55E31D}" destId="{17E829F4-4A5F-4670-B005-721B64598F1E}" srcOrd="0" destOrd="0" presId="urn:microsoft.com/office/officeart/2005/8/layout/cycle7"/>
    <dgm:cxn modelId="{9B3CA902-B3E4-4886-B434-6B4EF22992B4}" type="presParOf" srcId="{BD1D9AB4-93EB-4948-8044-9193263F1BD1}" destId="{B23FA266-9B68-46D0-8AF0-C25D4EEC7BD2}" srcOrd="0" destOrd="0" presId="urn:microsoft.com/office/officeart/2005/8/layout/cycle7"/>
    <dgm:cxn modelId="{323874DF-B5F7-4643-B3CA-EBEEC3F62CA9}" type="presParOf" srcId="{BD1D9AB4-93EB-4948-8044-9193263F1BD1}" destId="{0C7A382F-4483-4C7E-9857-9058E223F11B}" srcOrd="1" destOrd="0" presId="urn:microsoft.com/office/officeart/2005/8/layout/cycle7"/>
    <dgm:cxn modelId="{AE2FAC85-CFD4-4A14-8F31-0598848F362E}" type="presParOf" srcId="{0C7A382F-4483-4C7E-9857-9058E223F11B}" destId="{E76F835D-406B-407C-B770-B3ABEEDEFE46}" srcOrd="0" destOrd="0" presId="urn:microsoft.com/office/officeart/2005/8/layout/cycle7"/>
    <dgm:cxn modelId="{8EF27794-228E-4B65-9826-869690299D7D}" type="presParOf" srcId="{BD1D9AB4-93EB-4948-8044-9193263F1BD1}" destId="{11888744-9C1B-4072-A3CD-2FFD7B146DDC}" srcOrd="2" destOrd="0" presId="urn:microsoft.com/office/officeart/2005/8/layout/cycle7"/>
    <dgm:cxn modelId="{FD30E23F-7EF7-457E-9BFF-1B18CA4D7573}" type="presParOf" srcId="{BD1D9AB4-93EB-4948-8044-9193263F1BD1}" destId="{17E829F4-4A5F-4670-B005-721B64598F1E}" srcOrd="3" destOrd="0" presId="urn:microsoft.com/office/officeart/2005/8/layout/cycle7"/>
    <dgm:cxn modelId="{CCB878DE-75CE-48C1-B89A-6C5BAFEDEDC9}" type="presParOf" srcId="{17E829F4-4A5F-4670-B005-721B64598F1E}" destId="{C2187C59-B81D-4843-8D38-8F2FC2413CA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FA266-9B68-46D0-8AF0-C25D4EEC7BD2}">
      <dsp:nvSpPr>
        <dsp:cNvPr id="0" name=""/>
        <dsp:cNvSpPr/>
      </dsp:nvSpPr>
      <dsp:spPr>
        <a:xfrm>
          <a:off x="3237118" y="8352"/>
          <a:ext cx="1602700" cy="80135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code-synth</a:t>
          </a:r>
          <a:endParaRPr lang="en-IN" sz="2400" kern="1200" dirty="0"/>
        </a:p>
      </dsp:txBody>
      <dsp:txXfrm>
        <a:off x="3260589" y="31823"/>
        <a:ext cx="1555758" cy="754408"/>
      </dsp:txXfrm>
    </dsp:sp>
    <dsp:sp modelId="{0C7A382F-4483-4C7E-9857-9058E223F11B}">
      <dsp:nvSpPr>
        <dsp:cNvPr id="0" name=""/>
        <dsp:cNvSpPr/>
      </dsp:nvSpPr>
      <dsp:spPr>
        <a:xfrm rot="10800006">
          <a:off x="2116384" y="268789"/>
          <a:ext cx="996208" cy="280472"/>
        </a:xfrm>
        <a:prstGeom prst="stripedRightArrow">
          <a:avLst/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 rot="10800000">
        <a:off x="2200526" y="324883"/>
        <a:ext cx="827924" cy="168284"/>
      </dsp:txXfrm>
    </dsp:sp>
    <dsp:sp modelId="{11888744-9C1B-4072-A3CD-2FFD7B146DDC}">
      <dsp:nvSpPr>
        <dsp:cNvPr id="0" name=""/>
        <dsp:cNvSpPr/>
      </dsp:nvSpPr>
      <dsp:spPr>
        <a:xfrm>
          <a:off x="389157" y="8348"/>
          <a:ext cx="1602700" cy="80135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{code..}</a:t>
          </a:r>
          <a:endParaRPr lang="en-IN" sz="2400" kern="1200" dirty="0"/>
        </a:p>
      </dsp:txBody>
      <dsp:txXfrm>
        <a:off x="412628" y="31819"/>
        <a:ext cx="1555758" cy="754408"/>
      </dsp:txXfrm>
    </dsp:sp>
    <dsp:sp modelId="{17E829F4-4A5F-4670-B005-721B64598F1E}">
      <dsp:nvSpPr>
        <dsp:cNvPr id="0" name=""/>
        <dsp:cNvSpPr/>
      </dsp:nvSpPr>
      <dsp:spPr>
        <a:xfrm rot="6">
          <a:off x="2116384" y="268789"/>
          <a:ext cx="996208" cy="280472"/>
        </a:xfrm>
        <a:prstGeom prst="notchedRightArrow">
          <a:avLst/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2200526" y="324883"/>
        <a:ext cx="827924" cy="168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2F66-ACB3-4FD0-AD97-A5799BAC343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A8D5-3A90-4E18-8B00-A29A49BE1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50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2F66-ACB3-4FD0-AD97-A5799BAC343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A8D5-3A90-4E18-8B00-A29A49BE1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2F66-ACB3-4FD0-AD97-A5799BAC343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A8D5-3A90-4E18-8B00-A29A49BE1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87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2F66-ACB3-4FD0-AD97-A5799BAC343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A8D5-3A90-4E18-8B00-A29A49BE1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49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2F66-ACB3-4FD0-AD97-A5799BAC343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A8D5-3A90-4E18-8B00-A29A49BE1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90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2F66-ACB3-4FD0-AD97-A5799BAC343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A8D5-3A90-4E18-8B00-A29A49BE1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85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2F66-ACB3-4FD0-AD97-A5799BAC343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A8D5-3A90-4E18-8B00-A29A49BE1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62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2F66-ACB3-4FD0-AD97-A5799BAC343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A8D5-3A90-4E18-8B00-A29A49BE1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92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2F66-ACB3-4FD0-AD97-A5799BAC343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A8D5-3A90-4E18-8B00-A29A49BE1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8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2F66-ACB3-4FD0-AD97-A5799BAC343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A8D5-3A90-4E18-8B00-A29A49BE1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6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2F66-ACB3-4FD0-AD97-A5799BAC343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A8D5-3A90-4E18-8B00-A29A49BE1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15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42F66-ACB3-4FD0-AD97-A5799BAC3433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1A8D5-3A90-4E18-8B00-A29A49BE1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4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541034650"/>
              </p:ext>
            </p:extLst>
          </p:nvPr>
        </p:nvGraphicFramePr>
        <p:xfrm>
          <a:off x="3605305" y="954741"/>
          <a:ext cx="6385859" cy="2649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AutoShape 2" descr="Image result for music notation clipart transparent"/>
          <p:cNvSpPr>
            <a:spLocks noChangeAspect="1" noChangeArrowheads="1"/>
          </p:cNvSpPr>
          <p:nvPr/>
        </p:nvSpPr>
        <p:spPr bwMode="auto">
          <a:xfrm>
            <a:off x="155574" y="-1154491"/>
            <a:ext cx="3449732" cy="34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AutoShape 4" descr="Image result for music notation clipart transparent"/>
          <p:cNvSpPr>
            <a:spLocks noChangeAspect="1" noChangeArrowheads="1"/>
          </p:cNvSpPr>
          <p:nvPr/>
        </p:nvSpPr>
        <p:spPr bwMode="auto">
          <a:xfrm>
            <a:off x="2287493" y="2833261"/>
            <a:ext cx="897275" cy="89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Image result for music notation clipart transparen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395" y="1094141"/>
            <a:ext cx="460469" cy="55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Image result for music notation clipart transparen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003" y="700690"/>
            <a:ext cx="419440" cy="50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Image result for music notation clipart transparen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91" y="470647"/>
            <a:ext cx="284504" cy="34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Notched Right Arrow 24"/>
          <p:cNvSpPr/>
          <p:nvPr/>
        </p:nvSpPr>
        <p:spPr>
          <a:xfrm>
            <a:off x="7724479" y="1868719"/>
            <a:ext cx="2266686" cy="426533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04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Mittal</dc:creator>
  <cp:lastModifiedBy>Akash Mittal</cp:lastModifiedBy>
  <cp:revision>4</cp:revision>
  <dcterms:created xsi:type="dcterms:W3CDTF">2018-11-21T03:36:44Z</dcterms:created>
  <dcterms:modified xsi:type="dcterms:W3CDTF">2018-11-21T03:47:23Z</dcterms:modified>
</cp:coreProperties>
</file>