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0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8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CF60-0805-468D-89DF-E865A7744D72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C06-9D31-47DE-B2E9-2E5945E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Mittal</dc:creator>
  <cp:lastModifiedBy>Akash Mittal</cp:lastModifiedBy>
  <cp:revision>1</cp:revision>
  <dcterms:created xsi:type="dcterms:W3CDTF">2018-12-27T08:14:03Z</dcterms:created>
  <dcterms:modified xsi:type="dcterms:W3CDTF">2018-12-27T08:14:10Z</dcterms:modified>
</cp:coreProperties>
</file>