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BF6E-F256-4CFA-A668-15C908C2F02D}" type="datetimeFigureOut">
              <a:rPr lang="en-US" smtClean="0"/>
              <a:t>06/26/2023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64DA-D251-44EA-9119-E84A0390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9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BF6E-F256-4CFA-A668-15C908C2F02D}" type="datetimeFigureOut">
              <a:rPr lang="en-US" smtClean="0"/>
              <a:t>06/26/2023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64DA-D251-44EA-9119-E84A0390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1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BF6E-F256-4CFA-A668-15C908C2F02D}" type="datetimeFigureOut">
              <a:rPr lang="en-US" smtClean="0"/>
              <a:t>06/26/2023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64DA-D251-44EA-9119-E84A0390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BF6E-F256-4CFA-A668-15C908C2F02D}" type="datetimeFigureOut">
              <a:rPr lang="en-US" smtClean="0"/>
              <a:t>06/26/2023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64DA-D251-44EA-9119-E84A0390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5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BF6E-F256-4CFA-A668-15C908C2F02D}" type="datetimeFigureOut">
              <a:rPr lang="en-US" smtClean="0"/>
              <a:t>06/26/2023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64DA-D251-44EA-9119-E84A0390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2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BF6E-F256-4CFA-A668-15C908C2F02D}" type="datetimeFigureOut">
              <a:rPr lang="en-US" smtClean="0"/>
              <a:t>06/26/2023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64DA-D251-44EA-9119-E84A0390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5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BF6E-F256-4CFA-A668-15C908C2F02D}" type="datetimeFigureOut">
              <a:rPr lang="en-US" smtClean="0"/>
              <a:t>06/26/2023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64DA-D251-44EA-9119-E84A0390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9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BF6E-F256-4CFA-A668-15C908C2F02D}" type="datetimeFigureOut">
              <a:rPr lang="en-US" smtClean="0"/>
              <a:t>06/26/2023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64DA-D251-44EA-9119-E84A0390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5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BF6E-F256-4CFA-A668-15C908C2F02D}" type="datetimeFigureOut">
              <a:rPr lang="en-US" smtClean="0"/>
              <a:t>06/26/2023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64DA-D251-44EA-9119-E84A0390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9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BF6E-F256-4CFA-A668-15C908C2F02D}" type="datetimeFigureOut">
              <a:rPr lang="en-US" smtClean="0"/>
              <a:t>06/26/2023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64DA-D251-44EA-9119-E84A0390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4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BF6E-F256-4CFA-A668-15C908C2F02D}" type="datetimeFigureOut">
              <a:rPr lang="en-US" smtClean="0"/>
              <a:t>06/26/2023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764DA-D251-44EA-9119-E84A0390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9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CBF6E-F256-4CFA-A668-15C908C2F02D}" type="datetimeFigureOut">
              <a:rPr lang="en-US" smtClean="0"/>
              <a:t>06/26/2023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764DA-D251-44EA-9119-E84A0390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4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135" y="2329097"/>
            <a:ext cx="1235900" cy="1128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835" y="2329097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1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sam</cp:lastModifiedBy>
  <cp:revision>1</cp:revision>
  <dcterms:created xsi:type="dcterms:W3CDTF">2023-06-26T11:20:57Z</dcterms:created>
  <dcterms:modified xsi:type="dcterms:W3CDTF">2023-06-26T11:24:02Z</dcterms:modified>
</cp:coreProperties>
</file>