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4" r:id="rId5"/>
    <p:sldId id="271" r:id="rId6"/>
    <p:sldId id="265" r:id="rId7"/>
    <p:sldId id="266" r:id="rId8"/>
    <p:sldId id="267" r:id="rId9"/>
    <p:sldId id="268" r:id="rId10"/>
    <p:sldId id="272" r:id="rId11"/>
    <p:sldId id="277" r:id="rId12"/>
    <p:sldId id="273" r:id="rId13"/>
    <p:sldId id="276" r:id="rId14"/>
    <p:sldId id="274" r:id="rId15"/>
    <p:sldId id="278" r:id="rId16"/>
    <p:sldId id="275" r:id="rId17"/>
    <p:sldId id="279" r:id="rId18"/>
    <p:sldId id="269" r:id="rId19"/>
    <p:sldId id="270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9CEEA-90A3-457F-A510-398FAFA5667E}" v="47" dt="2022-11-24T14:33:52.385"/>
    <p1510:client id="{60EE9053-4BE4-4CAA-ABA5-63520D3F4EDA}" v="193" dt="2022-11-25T08:18:13.294"/>
    <p1510:client id="{6671202A-1335-457D-9D0D-6EC32EE5D38D}" v="48" dt="2022-11-24T13:12:29.310"/>
    <p1510:client id="{86AB2735-D505-4673-972E-E5241B4CA56C}" v="125" dt="2022-11-24T12:58:48.533"/>
    <p1510:client id="{90493AF9-7798-4A8A-8147-757177EDB8CC}" v="93" dt="2022-11-20T17:50:02.036"/>
    <p1510:client id="{A19C57D6-1479-4113-8C80-B781FC18AE6B}" v="294" dt="2022-11-25T05:21:08.525"/>
    <p1510:client id="{A659E294-CE66-4D7F-995B-F2021F9B09DD}" v="229" dt="2022-11-24T13:59:58.106"/>
    <p1510:client id="{A7BE6983-A2A0-424E-91A9-26EEF2EBDBCA}" v="4" dt="2022-11-25T09:24:20.360"/>
    <p1510:client id="{C11A0A67-4C08-4B49-B289-F58BDFBB4233}" v="142" dt="2022-11-24T02:20:10.600"/>
    <p1510:client id="{C7582359-EEC3-4367-956D-046D5A546B85}" v="14" dt="2022-11-24T13:45:42.290"/>
    <p1510:client id="{E0F68F08-EF26-44A8-AC53-F3370321CAD7}" v="234" dt="2022-11-23T16:50:47.867"/>
    <p1510:client id="{F138B0ED-4725-448E-B5F8-2257045560A7}" v="404" dt="2022-11-25T05:59:45.030"/>
    <p1510:client id="{FBC89EB4-6852-4B0E-BFE4-6AEB68C72897}" v="5" dt="2022-11-24T13:26:43.703"/>
    <p1510:client id="{FF4EEA8B-F120-4AAF-88C7-49074A580027}" v="24" dt="2022-11-24T01:46:09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NAGARAJAN M" userId="S::204760@student.annauniv.edu::03efa79e-88c7-45e1-be41-f68f4f400b79" providerId="AD" clId="Web-{90493AF9-7798-4A8A-8147-757177EDB8CC}"/>
    <pc:docChg chg="addSld modSld">
      <pc:chgData name="AKASH NAGARAJAN M" userId="S::204760@student.annauniv.edu::03efa79e-88c7-45e1-be41-f68f4f400b79" providerId="AD" clId="Web-{90493AF9-7798-4A8A-8147-757177EDB8CC}" dt="2022-11-20T17:50:02.036" v="66"/>
      <pc:docMkLst>
        <pc:docMk/>
      </pc:docMkLst>
      <pc:sldChg chg="addSp delSp modSp new">
        <pc:chgData name="AKASH NAGARAJAN M" userId="S::204760@student.annauniv.edu::03efa79e-88c7-45e1-be41-f68f4f400b79" providerId="AD" clId="Web-{90493AF9-7798-4A8A-8147-757177EDB8CC}" dt="2022-11-20T17:17:47.224" v="14" actId="14100"/>
        <pc:sldMkLst>
          <pc:docMk/>
          <pc:sldMk cId="580071284" sldId="257"/>
        </pc:sldMkLst>
        <pc:spChg chg="mod">
          <ac:chgData name="AKASH NAGARAJAN M" userId="S::204760@student.annauniv.edu::03efa79e-88c7-45e1-be41-f68f4f400b79" providerId="AD" clId="Web-{90493AF9-7798-4A8A-8147-757177EDB8CC}" dt="2022-11-20T17:17:39.333" v="12" actId="20577"/>
          <ac:spMkLst>
            <pc:docMk/>
            <pc:sldMk cId="580071284" sldId="257"/>
            <ac:spMk id="2" creationId="{C8AE23A7-C0D6-B79D-8DC8-0F7E176FF442}"/>
          </ac:spMkLst>
        </pc:spChg>
        <pc:spChg chg="del">
          <ac:chgData name="AKASH NAGARAJAN M" userId="S::204760@student.annauniv.edu::03efa79e-88c7-45e1-be41-f68f4f400b79" providerId="AD" clId="Web-{90493AF9-7798-4A8A-8147-757177EDB8CC}" dt="2022-11-20T17:17:25.723" v="1"/>
          <ac:spMkLst>
            <pc:docMk/>
            <pc:sldMk cId="580071284" sldId="257"/>
            <ac:spMk id="3" creationId="{AB8D98D4-45FA-6F28-7775-66FD4E2969E2}"/>
          </ac:spMkLst>
        </pc:spChg>
        <pc:picChg chg="add mod ord">
          <ac:chgData name="AKASH NAGARAJAN M" userId="S::204760@student.annauniv.edu::03efa79e-88c7-45e1-be41-f68f4f400b79" providerId="AD" clId="Web-{90493AF9-7798-4A8A-8147-757177EDB8CC}" dt="2022-11-20T17:17:47.224" v="14" actId="14100"/>
          <ac:picMkLst>
            <pc:docMk/>
            <pc:sldMk cId="580071284" sldId="257"/>
            <ac:picMk id="4" creationId="{CDBA0E66-47B0-3B50-33FF-4AFC90415902}"/>
          </ac:picMkLst>
        </pc:picChg>
      </pc:sldChg>
      <pc:sldChg chg="addSp delSp modSp new">
        <pc:chgData name="AKASH NAGARAJAN M" userId="S::204760@student.annauniv.edu::03efa79e-88c7-45e1-be41-f68f4f400b79" providerId="AD" clId="Web-{90493AF9-7798-4A8A-8147-757177EDB8CC}" dt="2022-11-20T17:49:53.817" v="64" actId="20577"/>
        <pc:sldMkLst>
          <pc:docMk/>
          <pc:sldMk cId="3554298349" sldId="258"/>
        </pc:sldMkLst>
        <pc:spChg chg="del">
          <ac:chgData name="AKASH NAGARAJAN M" userId="S::204760@student.annauniv.edu::03efa79e-88c7-45e1-be41-f68f4f400b79" providerId="AD" clId="Web-{90493AF9-7798-4A8A-8147-757177EDB8CC}" dt="2022-11-20T17:18:50.006" v="18"/>
          <ac:spMkLst>
            <pc:docMk/>
            <pc:sldMk cId="3554298349" sldId="258"/>
            <ac:spMk id="2" creationId="{19B7FB99-8622-D72F-3B79-04E65B9EE918}"/>
          </ac:spMkLst>
        </pc:spChg>
        <pc:spChg chg="add mod">
          <ac:chgData name="AKASH NAGARAJAN M" userId="S::204760@student.annauniv.edu::03efa79e-88c7-45e1-be41-f68f4f400b79" providerId="AD" clId="Web-{90493AF9-7798-4A8A-8147-757177EDB8CC}" dt="2022-11-20T17:49:53.817" v="64" actId="20577"/>
          <ac:spMkLst>
            <pc:docMk/>
            <pc:sldMk cId="3554298349" sldId="258"/>
            <ac:spMk id="2" creationId="{3BB0E672-DC12-95F3-48EF-2822F46D2C66}"/>
          </ac:spMkLst>
        </pc:spChg>
        <pc:spChg chg="del">
          <ac:chgData name="AKASH NAGARAJAN M" userId="S::204760@student.annauniv.edu::03efa79e-88c7-45e1-be41-f68f4f400b79" providerId="AD" clId="Web-{90493AF9-7798-4A8A-8147-757177EDB8CC}" dt="2022-11-20T17:18:43.396" v="16"/>
          <ac:spMkLst>
            <pc:docMk/>
            <pc:sldMk cId="3554298349" sldId="258"/>
            <ac:spMk id="3" creationId="{457CE8A3-F759-A61E-29F1-C45372E09761}"/>
          </ac:spMkLst>
        </pc:spChg>
        <pc:spChg chg="add del mod">
          <ac:chgData name="AKASH NAGARAJAN M" userId="S::204760@student.annauniv.edu::03efa79e-88c7-45e1-be41-f68f4f400b79" providerId="AD" clId="Web-{90493AF9-7798-4A8A-8147-757177EDB8CC}" dt="2022-11-20T17:19:51.882" v="26"/>
          <ac:spMkLst>
            <pc:docMk/>
            <pc:sldMk cId="3554298349" sldId="258"/>
            <ac:spMk id="6" creationId="{4CC5AEA7-20E5-FFAF-5BBA-D01EF2C6E9B1}"/>
          </ac:spMkLst>
        </pc:spChg>
        <pc:spChg chg="add mod">
          <ac:chgData name="AKASH NAGARAJAN M" userId="S::204760@student.annauniv.edu::03efa79e-88c7-45e1-be41-f68f4f400b79" providerId="AD" clId="Web-{90493AF9-7798-4A8A-8147-757177EDB8CC}" dt="2022-11-20T17:20:37.023" v="57" actId="20577"/>
          <ac:spMkLst>
            <pc:docMk/>
            <pc:sldMk cId="3554298349" sldId="258"/>
            <ac:spMk id="8" creationId="{9933C632-B7C1-3580-E534-445A23EE43AB}"/>
          </ac:spMkLst>
        </pc:spChg>
        <pc:picChg chg="add del mod ord">
          <ac:chgData name="AKASH NAGARAJAN M" userId="S::204760@student.annauniv.edu::03efa79e-88c7-45e1-be41-f68f4f400b79" providerId="AD" clId="Web-{90493AF9-7798-4A8A-8147-757177EDB8CC}" dt="2022-11-20T17:19:50.272" v="25"/>
          <ac:picMkLst>
            <pc:docMk/>
            <pc:sldMk cId="3554298349" sldId="258"/>
            <ac:picMk id="4" creationId="{DA474017-9851-A5F4-9959-B11B26F008E5}"/>
          </ac:picMkLst>
        </pc:picChg>
        <pc:picChg chg="add mod ord">
          <ac:chgData name="AKASH NAGARAJAN M" userId="S::204760@student.annauniv.edu::03efa79e-88c7-45e1-be41-f68f4f400b79" providerId="AD" clId="Web-{90493AF9-7798-4A8A-8147-757177EDB8CC}" dt="2022-11-20T17:20:39.492" v="58" actId="1076"/>
          <ac:picMkLst>
            <pc:docMk/>
            <pc:sldMk cId="3554298349" sldId="258"/>
            <ac:picMk id="7" creationId="{39D3DFE3-54C1-81C4-A444-431FE02B31D4}"/>
          </ac:picMkLst>
        </pc:picChg>
      </pc:sldChg>
      <pc:sldChg chg="new">
        <pc:chgData name="AKASH NAGARAJAN M" userId="S::204760@student.annauniv.edu::03efa79e-88c7-45e1-be41-f68f4f400b79" providerId="AD" clId="Web-{90493AF9-7798-4A8A-8147-757177EDB8CC}" dt="2022-11-20T17:19:15.913" v="24"/>
        <pc:sldMkLst>
          <pc:docMk/>
          <pc:sldMk cId="3110190785" sldId="259"/>
        </pc:sldMkLst>
      </pc:sldChg>
      <pc:sldChg chg="new">
        <pc:chgData name="AKASH NAGARAJAN M" userId="S::204760@student.annauniv.edu::03efa79e-88c7-45e1-be41-f68f4f400b79" providerId="AD" clId="Web-{90493AF9-7798-4A8A-8147-757177EDB8CC}" dt="2022-11-20T17:50:01.724" v="65"/>
        <pc:sldMkLst>
          <pc:docMk/>
          <pc:sldMk cId="1128422027" sldId="260"/>
        </pc:sldMkLst>
      </pc:sldChg>
      <pc:sldChg chg="new">
        <pc:chgData name="AKASH NAGARAJAN M" userId="S::204760@student.annauniv.edu::03efa79e-88c7-45e1-be41-f68f4f400b79" providerId="AD" clId="Web-{90493AF9-7798-4A8A-8147-757177EDB8CC}" dt="2022-11-20T17:50:02.036" v="66"/>
        <pc:sldMkLst>
          <pc:docMk/>
          <pc:sldMk cId="1190889178" sldId="261"/>
        </pc:sldMkLst>
      </pc:sldChg>
    </pc:docChg>
  </pc:docChgLst>
  <pc:docChgLst>
    <pc:chgData name="AKASH NAGARAJAN M" userId="S::204760@student.annauniv.edu::03efa79e-88c7-45e1-be41-f68f4f400b79" providerId="AD" clId="Web-{FBC89EB4-6852-4B0E-BFE4-6AEB68C72897}"/>
    <pc:docChg chg="modSld">
      <pc:chgData name="AKASH NAGARAJAN M" userId="S::204760@student.annauniv.edu::03efa79e-88c7-45e1-be41-f68f4f400b79" providerId="AD" clId="Web-{FBC89EB4-6852-4B0E-BFE4-6AEB68C72897}" dt="2022-11-24T13:26:43.703" v="4" actId="14100"/>
      <pc:docMkLst>
        <pc:docMk/>
      </pc:docMkLst>
      <pc:sldChg chg="addSp delSp modSp">
        <pc:chgData name="AKASH NAGARAJAN M" userId="S::204760@student.annauniv.edu::03efa79e-88c7-45e1-be41-f68f4f400b79" providerId="AD" clId="Web-{FBC89EB4-6852-4B0E-BFE4-6AEB68C72897}" dt="2022-11-24T13:26:43.703" v="4" actId="14100"/>
        <pc:sldMkLst>
          <pc:docMk/>
          <pc:sldMk cId="1210360659" sldId="268"/>
        </pc:sldMkLst>
        <pc:spChg chg="del mod">
          <ac:chgData name="AKASH NAGARAJAN M" userId="S::204760@student.annauniv.edu::03efa79e-88c7-45e1-be41-f68f4f400b79" providerId="AD" clId="Web-{FBC89EB4-6852-4B0E-BFE4-6AEB68C72897}" dt="2022-11-24T13:26:00.734" v="2"/>
          <ac:spMkLst>
            <pc:docMk/>
            <pc:sldMk cId="1210360659" sldId="268"/>
            <ac:spMk id="3" creationId="{837561A1-19A7-8DFC-6022-A22001FBF703}"/>
          </ac:spMkLst>
        </pc:spChg>
        <pc:picChg chg="add mod ord">
          <ac:chgData name="AKASH NAGARAJAN M" userId="S::204760@student.annauniv.edu::03efa79e-88c7-45e1-be41-f68f4f400b79" providerId="AD" clId="Web-{FBC89EB4-6852-4B0E-BFE4-6AEB68C72897}" dt="2022-11-24T13:26:43.703" v="4" actId="14100"/>
          <ac:picMkLst>
            <pc:docMk/>
            <pc:sldMk cId="1210360659" sldId="268"/>
            <ac:picMk id="4" creationId="{DF597A5A-2CDE-A94A-CB4E-2F590A4A9116}"/>
          </ac:picMkLst>
        </pc:picChg>
      </pc:sldChg>
    </pc:docChg>
  </pc:docChgLst>
  <pc:docChgLst>
    <pc:chgData name="AKASH NAGARAJAN M" userId="S::204760@student.annauniv.edu::03efa79e-88c7-45e1-be41-f68f4f400b79" providerId="AD" clId="Web-{86AB2735-D505-4673-972E-E5241B4CA56C}"/>
    <pc:docChg chg="addSld modSld">
      <pc:chgData name="AKASH NAGARAJAN M" userId="S::204760@student.annauniv.edu::03efa79e-88c7-45e1-be41-f68f4f400b79" providerId="AD" clId="Web-{86AB2735-D505-4673-972E-E5241B4CA56C}" dt="2022-11-24T12:58:48.533" v="120" actId="1076"/>
      <pc:docMkLst>
        <pc:docMk/>
      </pc:docMkLst>
      <pc:sldChg chg="modSp">
        <pc:chgData name="AKASH NAGARAJAN M" userId="S::204760@student.annauniv.edu::03efa79e-88c7-45e1-be41-f68f4f400b79" providerId="AD" clId="Web-{86AB2735-D505-4673-972E-E5241B4CA56C}" dt="2022-11-24T12:53:25.450" v="41" actId="20577"/>
        <pc:sldMkLst>
          <pc:docMk/>
          <pc:sldMk cId="4100278024" sldId="266"/>
        </pc:sldMkLst>
        <pc:spChg chg="mod">
          <ac:chgData name="AKASH NAGARAJAN M" userId="S::204760@student.annauniv.edu::03efa79e-88c7-45e1-be41-f68f4f400b79" providerId="AD" clId="Web-{86AB2735-D505-4673-972E-E5241B4CA56C}" dt="2022-11-24T12:53:25.450" v="41" actId="20577"/>
          <ac:spMkLst>
            <pc:docMk/>
            <pc:sldMk cId="4100278024" sldId="266"/>
            <ac:spMk id="3" creationId="{E8B8AB02-2566-399C-33C3-059AF7999E41}"/>
          </ac:spMkLst>
        </pc:spChg>
      </pc:sldChg>
      <pc:sldChg chg="addSp modSp new">
        <pc:chgData name="AKASH NAGARAJAN M" userId="S::204760@student.annauniv.edu::03efa79e-88c7-45e1-be41-f68f4f400b79" providerId="AD" clId="Web-{86AB2735-D505-4673-972E-E5241B4CA56C}" dt="2022-11-24T12:58:48.533" v="120" actId="1076"/>
        <pc:sldMkLst>
          <pc:docMk/>
          <pc:sldMk cId="28712783" sldId="267"/>
        </pc:sldMkLst>
        <pc:spChg chg="mod">
          <ac:chgData name="AKASH NAGARAJAN M" userId="S::204760@student.annauniv.edu::03efa79e-88c7-45e1-be41-f68f4f400b79" providerId="AD" clId="Web-{86AB2735-D505-4673-972E-E5241B4CA56C}" dt="2022-11-24T12:53:30.825" v="46" actId="20577"/>
          <ac:spMkLst>
            <pc:docMk/>
            <pc:sldMk cId="28712783" sldId="267"/>
            <ac:spMk id="2" creationId="{13B5B136-084C-6AC2-BA17-E5371F87671D}"/>
          </ac:spMkLst>
        </pc:spChg>
        <pc:spChg chg="mod">
          <ac:chgData name="AKASH NAGARAJAN M" userId="S::204760@student.annauniv.edu::03efa79e-88c7-45e1-be41-f68f4f400b79" providerId="AD" clId="Web-{86AB2735-D505-4673-972E-E5241B4CA56C}" dt="2022-11-24T12:58:47.096" v="119" actId="20577"/>
          <ac:spMkLst>
            <pc:docMk/>
            <pc:sldMk cId="28712783" sldId="267"/>
            <ac:spMk id="3" creationId="{585E5679-46F2-1D88-BD2E-78C205F9EC83}"/>
          </ac:spMkLst>
        </pc:spChg>
        <pc:picChg chg="add mod">
          <ac:chgData name="AKASH NAGARAJAN M" userId="S::204760@student.annauniv.edu::03efa79e-88c7-45e1-be41-f68f4f400b79" providerId="AD" clId="Web-{86AB2735-D505-4673-972E-E5241B4CA56C}" dt="2022-11-24T12:58:15.767" v="114" actId="1076"/>
          <ac:picMkLst>
            <pc:docMk/>
            <pc:sldMk cId="28712783" sldId="267"/>
            <ac:picMk id="4" creationId="{73710C94-C5C9-D7EA-02FD-0914E35BC382}"/>
          </ac:picMkLst>
        </pc:picChg>
        <pc:picChg chg="add mod">
          <ac:chgData name="AKASH NAGARAJAN M" userId="S::204760@student.annauniv.edu::03efa79e-88c7-45e1-be41-f68f4f400b79" providerId="AD" clId="Web-{86AB2735-D505-4673-972E-E5241B4CA56C}" dt="2022-11-24T12:58:48.533" v="120" actId="1076"/>
          <ac:picMkLst>
            <pc:docMk/>
            <pc:sldMk cId="28712783" sldId="267"/>
            <ac:picMk id="5" creationId="{A5D9127D-D5AD-F87E-7CE3-384EA5C92A7C}"/>
          </ac:picMkLst>
        </pc:picChg>
      </pc:sldChg>
      <pc:sldChg chg="new">
        <pc:chgData name="AKASH NAGARAJAN M" userId="S::204760@student.annauniv.edu::03efa79e-88c7-45e1-be41-f68f4f400b79" providerId="AD" clId="Web-{86AB2735-D505-4673-972E-E5241B4CA56C}" dt="2022-11-24T12:46:00.896" v="21"/>
        <pc:sldMkLst>
          <pc:docMk/>
          <pc:sldMk cId="1210360659" sldId="268"/>
        </pc:sldMkLst>
      </pc:sldChg>
      <pc:sldChg chg="new">
        <pc:chgData name="AKASH NAGARAJAN M" userId="S::204760@student.annauniv.edu::03efa79e-88c7-45e1-be41-f68f4f400b79" providerId="AD" clId="Web-{86AB2735-D505-4673-972E-E5241B4CA56C}" dt="2022-11-24T12:46:01.099" v="22"/>
        <pc:sldMkLst>
          <pc:docMk/>
          <pc:sldMk cId="3159462692" sldId="269"/>
        </pc:sldMkLst>
      </pc:sldChg>
      <pc:sldChg chg="new">
        <pc:chgData name="AKASH NAGARAJAN M" userId="S::204760@student.annauniv.edu::03efa79e-88c7-45e1-be41-f68f4f400b79" providerId="AD" clId="Web-{86AB2735-D505-4673-972E-E5241B4CA56C}" dt="2022-11-24T12:46:01.459" v="23"/>
        <pc:sldMkLst>
          <pc:docMk/>
          <pc:sldMk cId="765208017" sldId="270"/>
        </pc:sldMkLst>
      </pc:sldChg>
    </pc:docChg>
  </pc:docChgLst>
  <pc:docChgLst>
    <pc:chgData name="AKASH NAGARAJAN M" userId="S::204760@student.annauniv.edu::03efa79e-88c7-45e1-be41-f68f4f400b79" providerId="AD" clId="Web-{6671202A-1335-457D-9D0D-6EC32EE5D38D}"/>
    <pc:docChg chg="modSld">
      <pc:chgData name="AKASH NAGARAJAN M" userId="S::204760@student.annauniv.edu::03efa79e-88c7-45e1-be41-f68f4f400b79" providerId="AD" clId="Web-{6671202A-1335-457D-9D0D-6EC32EE5D38D}" dt="2022-11-24T13:12:29.310" v="33" actId="20577"/>
      <pc:docMkLst>
        <pc:docMk/>
      </pc:docMkLst>
      <pc:sldChg chg="delSp modSp">
        <pc:chgData name="AKASH NAGARAJAN M" userId="S::204760@student.annauniv.edu::03efa79e-88c7-45e1-be41-f68f4f400b79" providerId="AD" clId="Web-{6671202A-1335-457D-9D0D-6EC32EE5D38D}" dt="2022-11-24T13:12:29.310" v="33" actId="20577"/>
        <pc:sldMkLst>
          <pc:docMk/>
          <pc:sldMk cId="1320918286" sldId="263"/>
        </pc:sldMkLst>
        <pc:spChg chg="mod">
          <ac:chgData name="AKASH NAGARAJAN M" userId="S::204760@student.annauniv.edu::03efa79e-88c7-45e1-be41-f68f4f400b79" providerId="AD" clId="Web-{6671202A-1335-457D-9D0D-6EC32EE5D38D}" dt="2022-11-24T13:12:29.310" v="33" actId="20577"/>
          <ac:spMkLst>
            <pc:docMk/>
            <pc:sldMk cId="1320918286" sldId="263"/>
            <ac:spMk id="2" creationId="{1C0CE14D-6282-D726-067C-00F05C6DD888}"/>
          </ac:spMkLst>
        </pc:spChg>
        <pc:picChg chg="del">
          <ac:chgData name="AKASH NAGARAJAN M" userId="S::204760@student.annauniv.edu::03efa79e-88c7-45e1-be41-f68f4f400b79" providerId="AD" clId="Web-{6671202A-1335-457D-9D0D-6EC32EE5D38D}" dt="2022-11-24T13:09:24.150" v="27"/>
          <ac:picMkLst>
            <pc:docMk/>
            <pc:sldMk cId="1320918286" sldId="263"/>
            <ac:picMk id="4" creationId="{89129916-82AA-B656-FB93-D6080FE3D253}"/>
          </ac:picMkLst>
        </pc:picChg>
      </pc:sldChg>
      <pc:sldChg chg="addSp delSp modSp">
        <pc:chgData name="AKASH NAGARAJAN M" userId="S::204760@student.annauniv.edu::03efa79e-88c7-45e1-be41-f68f4f400b79" providerId="AD" clId="Web-{6671202A-1335-457D-9D0D-6EC32EE5D38D}" dt="2022-11-24T13:09:40.026" v="30" actId="1076"/>
        <pc:sldMkLst>
          <pc:docMk/>
          <pc:sldMk cId="3833252673" sldId="264"/>
        </pc:sldMkLst>
        <pc:spChg chg="add mod">
          <ac:chgData name="AKASH NAGARAJAN M" userId="S::204760@student.annauniv.edu::03efa79e-88c7-45e1-be41-f68f4f400b79" providerId="AD" clId="Web-{6671202A-1335-457D-9D0D-6EC32EE5D38D}" dt="2022-11-24T13:09:19.885" v="26" actId="20577"/>
          <ac:spMkLst>
            <pc:docMk/>
            <pc:sldMk cId="3833252673" sldId="264"/>
            <ac:spMk id="3" creationId="{0A51E51C-B80A-AE25-EF9B-1BD178173653}"/>
          </ac:spMkLst>
        </pc:spChg>
        <pc:spChg chg="add del mod">
          <ac:chgData name="AKASH NAGARAJAN M" userId="S::204760@student.annauniv.edu::03efa79e-88c7-45e1-be41-f68f4f400b79" providerId="AD" clId="Web-{6671202A-1335-457D-9D0D-6EC32EE5D38D}" dt="2022-11-24T13:09:38.166" v="29"/>
          <ac:spMkLst>
            <pc:docMk/>
            <pc:sldMk cId="3833252673" sldId="264"/>
            <ac:spMk id="7" creationId="{FEFB7327-AF88-FF30-0AFE-6B152E98F4DA}"/>
          </ac:spMkLst>
        </pc:spChg>
        <pc:picChg chg="del">
          <ac:chgData name="AKASH NAGARAJAN M" userId="S::204760@student.annauniv.edu::03efa79e-88c7-45e1-be41-f68f4f400b79" providerId="AD" clId="Web-{6671202A-1335-457D-9D0D-6EC32EE5D38D}" dt="2022-11-24T13:09:26.854" v="28"/>
          <ac:picMkLst>
            <pc:docMk/>
            <pc:sldMk cId="3833252673" sldId="264"/>
            <ac:picMk id="4" creationId="{52806616-4058-9ED5-6375-76642CA243A3}"/>
          </ac:picMkLst>
        </pc:picChg>
        <pc:picChg chg="add mod ord">
          <ac:chgData name="AKASH NAGARAJAN M" userId="S::204760@student.annauniv.edu::03efa79e-88c7-45e1-be41-f68f4f400b79" providerId="AD" clId="Web-{6671202A-1335-457D-9D0D-6EC32EE5D38D}" dt="2022-11-24T13:09:40.026" v="30" actId="1076"/>
          <ac:picMkLst>
            <pc:docMk/>
            <pc:sldMk cId="3833252673" sldId="264"/>
            <ac:picMk id="8" creationId="{5B2F5C2A-DF8E-8425-958B-4ADA90A377C0}"/>
          </ac:picMkLst>
        </pc:picChg>
      </pc:sldChg>
    </pc:docChg>
  </pc:docChgLst>
  <pc:docChgLst>
    <pc:chgData name="AKASH NAGARAJAN M" userId="S::204760@student.annauniv.edu::03efa79e-88c7-45e1-be41-f68f4f400b79" providerId="AD" clId="Web-{C11A0A67-4C08-4B49-B289-F58BDFBB4233}"/>
    <pc:docChg chg="addSld delSld modSld sldOrd">
      <pc:chgData name="AKASH NAGARAJAN M" userId="S::204760@student.annauniv.edu::03efa79e-88c7-45e1-be41-f68f4f400b79" providerId="AD" clId="Web-{C11A0A67-4C08-4B49-B289-F58BDFBB4233}" dt="2022-11-24T02:20:10.600" v="124" actId="20577"/>
      <pc:docMkLst>
        <pc:docMk/>
      </pc:docMkLst>
      <pc:sldChg chg="addSp delSp modSp del">
        <pc:chgData name="AKASH NAGARAJAN M" userId="S::204760@student.annauniv.edu::03efa79e-88c7-45e1-be41-f68f4f400b79" providerId="AD" clId="Web-{C11A0A67-4C08-4B49-B289-F58BDFBB4233}" dt="2022-11-24T02:12:16.546" v="76"/>
        <pc:sldMkLst>
          <pc:docMk/>
          <pc:sldMk cId="580071284" sldId="257"/>
        </pc:sldMkLst>
        <pc:spChg chg="add del mod">
          <ac:chgData name="AKASH NAGARAJAN M" userId="S::204760@student.annauniv.edu::03efa79e-88c7-45e1-be41-f68f4f400b79" providerId="AD" clId="Web-{C11A0A67-4C08-4B49-B289-F58BDFBB4233}" dt="2022-11-24T02:12:00.639" v="67"/>
          <ac:spMkLst>
            <pc:docMk/>
            <pc:sldMk cId="580071284" sldId="257"/>
            <ac:spMk id="5" creationId="{1E227E92-DCEF-98CB-1026-4DC6312C929C}"/>
          </ac:spMkLst>
        </pc:spChg>
        <pc:picChg chg="add del">
          <ac:chgData name="AKASH NAGARAJAN M" userId="S::204760@student.annauniv.edu::03efa79e-88c7-45e1-be41-f68f4f400b79" providerId="AD" clId="Web-{C11A0A67-4C08-4B49-B289-F58BDFBB4233}" dt="2022-11-24T02:12:00.639" v="67"/>
          <ac:picMkLst>
            <pc:docMk/>
            <pc:sldMk cId="580071284" sldId="257"/>
            <ac:picMk id="4" creationId="{CDBA0E66-47B0-3B50-33FF-4AFC90415902}"/>
          </ac:picMkLst>
        </pc:picChg>
      </pc:sldChg>
      <pc:sldChg chg="modSp">
        <pc:chgData name="AKASH NAGARAJAN M" userId="S::204760@student.annauniv.edu::03efa79e-88c7-45e1-be41-f68f4f400b79" providerId="AD" clId="Web-{C11A0A67-4C08-4B49-B289-F58BDFBB4233}" dt="2022-11-24T02:13:05.578" v="93" actId="20577"/>
        <pc:sldMkLst>
          <pc:docMk/>
          <pc:sldMk cId="3110190785" sldId="259"/>
        </pc:sldMkLst>
        <pc:spChg chg="mod">
          <ac:chgData name="AKASH NAGARAJAN M" userId="S::204760@student.annauniv.edu::03efa79e-88c7-45e1-be41-f68f4f400b79" providerId="AD" clId="Web-{C11A0A67-4C08-4B49-B289-F58BDFBB4233}" dt="2022-11-24T02:13:05.578" v="93" actId="20577"/>
          <ac:spMkLst>
            <pc:docMk/>
            <pc:sldMk cId="3110190785" sldId="259"/>
            <ac:spMk id="2" creationId="{DBA16EB9-D51B-DCA6-2F0E-015D3994A566}"/>
          </ac:spMkLst>
        </pc:spChg>
      </pc:sldChg>
      <pc:sldChg chg="ord">
        <pc:chgData name="AKASH NAGARAJAN M" userId="S::204760@student.annauniv.edu::03efa79e-88c7-45e1-be41-f68f4f400b79" providerId="AD" clId="Web-{C11A0A67-4C08-4B49-B289-F58BDFBB4233}" dt="2022-11-24T02:14:02.454" v="94"/>
        <pc:sldMkLst>
          <pc:docMk/>
          <pc:sldMk cId="1190889178" sldId="261"/>
        </pc:sldMkLst>
      </pc:sldChg>
      <pc:sldChg chg="addSp modSp">
        <pc:chgData name="AKASH NAGARAJAN M" userId="S::204760@student.annauniv.edu::03efa79e-88c7-45e1-be41-f68f4f400b79" providerId="AD" clId="Web-{C11A0A67-4C08-4B49-B289-F58BDFBB4233}" dt="2022-11-24T02:03:01.037" v="9" actId="1076"/>
        <pc:sldMkLst>
          <pc:docMk/>
          <pc:sldMk cId="1320918286" sldId="263"/>
        </pc:sldMkLst>
        <pc:picChg chg="add mod">
          <ac:chgData name="AKASH NAGARAJAN M" userId="S::204760@student.annauniv.edu::03efa79e-88c7-45e1-be41-f68f4f400b79" providerId="AD" clId="Web-{C11A0A67-4C08-4B49-B289-F58BDFBB4233}" dt="2022-11-24T02:03:01.037" v="9" actId="1076"/>
          <ac:picMkLst>
            <pc:docMk/>
            <pc:sldMk cId="1320918286" sldId="263"/>
            <ac:picMk id="4" creationId="{89129916-82AA-B656-FB93-D6080FE3D253}"/>
          </ac:picMkLst>
        </pc:picChg>
      </pc:sldChg>
      <pc:sldChg chg="addSp delSp modSp ord">
        <pc:chgData name="AKASH NAGARAJAN M" userId="S::204760@student.annauniv.edu::03efa79e-88c7-45e1-be41-f68f4f400b79" providerId="AD" clId="Web-{C11A0A67-4C08-4B49-B289-F58BDFBB4233}" dt="2022-11-24T02:14:04.563" v="95"/>
        <pc:sldMkLst>
          <pc:docMk/>
          <pc:sldMk cId="3833252673" sldId="264"/>
        </pc:sldMkLst>
        <pc:spChg chg="del">
          <ac:chgData name="AKASH NAGARAJAN M" userId="S::204760@student.annauniv.edu::03efa79e-88c7-45e1-be41-f68f4f400b79" providerId="AD" clId="Web-{C11A0A67-4C08-4B49-B289-F58BDFBB4233}" dt="2022-11-24T02:04:58.664" v="10"/>
          <ac:spMkLst>
            <pc:docMk/>
            <pc:sldMk cId="3833252673" sldId="264"/>
            <ac:spMk id="3" creationId="{99937B4A-F6D1-E8C5-3F6B-FBBBEBF38CE9}"/>
          </ac:spMkLst>
        </pc:spChg>
        <pc:spChg chg="add mod">
          <ac:chgData name="AKASH NAGARAJAN M" userId="S::204760@student.annauniv.edu::03efa79e-88c7-45e1-be41-f68f4f400b79" providerId="AD" clId="Web-{C11A0A67-4C08-4B49-B289-F58BDFBB4233}" dt="2022-11-24T02:05:41.711" v="17" actId="14100"/>
          <ac:spMkLst>
            <pc:docMk/>
            <pc:sldMk cId="3833252673" sldId="264"/>
            <ac:spMk id="5" creationId="{1DA51730-A628-CBB0-ECCA-D0A4CE1B8266}"/>
          </ac:spMkLst>
        </pc:spChg>
        <pc:picChg chg="add mod ord">
          <ac:chgData name="AKASH NAGARAJAN M" userId="S::204760@student.annauniv.edu::03efa79e-88c7-45e1-be41-f68f4f400b79" providerId="AD" clId="Web-{C11A0A67-4C08-4B49-B289-F58BDFBB4233}" dt="2022-11-24T02:05:00.773" v="11" actId="1076"/>
          <ac:picMkLst>
            <pc:docMk/>
            <pc:sldMk cId="3833252673" sldId="264"/>
            <ac:picMk id="4" creationId="{52806616-4058-9ED5-6375-76642CA243A3}"/>
          </ac:picMkLst>
        </pc:picChg>
        <pc:picChg chg="add del mod">
          <ac:chgData name="AKASH NAGARAJAN M" userId="S::204760@student.annauniv.edu::03efa79e-88c7-45e1-be41-f68f4f400b79" providerId="AD" clId="Web-{C11A0A67-4C08-4B49-B289-F58BDFBB4233}" dt="2022-11-24T02:05:25.227" v="15"/>
          <ac:picMkLst>
            <pc:docMk/>
            <pc:sldMk cId="3833252673" sldId="264"/>
            <ac:picMk id="6" creationId="{46699842-2C05-C1BE-E1D5-EBB0999E2AF3}"/>
          </ac:picMkLst>
        </pc:picChg>
      </pc:sldChg>
      <pc:sldChg chg="addSp delSp modSp new">
        <pc:chgData name="AKASH NAGARAJAN M" userId="S::204760@student.annauniv.edu::03efa79e-88c7-45e1-be41-f68f4f400b79" providerId="AD" clId="Web-{C11A0A67-4C08-4B49-B289-F58BDFBB4233}" dt="2022-11-24T02:12:08.421" v="75" actId="20577"/>
        <pc:sldMkLst>
          <pc:docMk/>
          <pc:sldMk cId="1305851593" sldId="265"/>
        </pc:sldMkLst>
        <pc:spChg chg="mod">
          <ac:chgData name="AKASH NAGARAJAN M" userId="S::204760@student.annauniv.edu::03efa79e-88c7-45e1-be41-f68f4f400b79" providerId="AD" clId="Web-{C11A0A67-4C08-4B49-B289-F58BDFBB4233}" dt="2022-11-24T02:08:13.964" v="33" actId="20577"/>
          <ac:spMkLst>
            <pc:docMk/>
            <pc:sldMk cId="1305851593" sldId="265"/>
            <ac:spMk id="2" creationId="{0F768F17-A115-4832-6775-38EE54F19417}"/>
          </ac:spMkLst>
        </pc:spChg>
        <pc:spChg chg="del mod">
          <ac:chgData name="AKASH NAGARAJAN M" userId="S::204760@student.annauniv.edu::03efa79e-88c7-45e1-be41-f68f4f400b79" providerId="AD" clId="Web-{C11A0A67-4C08-4B49-B289-F58BDFBB4233}" dt="2022-11-24T02:07:28.432" v="26"/>
          <ac:spMkLst>
            <pc:docMk/>
            <pc:sldMk cId="1305851593" sldId="265"/>
            <ac:spMk id="3" creationId="{69CA5ED4-0EFA-8FF5-5657-E9CEBD8EB0EC}"/>
          </ac:spMkLst>
        </pc:spChg>
        <pc:spChg chg="add mod">
          <ac:chgData name="AKASH NAGARAJAN M" userId="S::204760@student.annauniv.edu::03efa79e-88c7-45e1-be41-f68f4f400b79" providerId="AD" clId="Web-{C11A0A67-4C08-4B49-B289-F58BDFBB4233}" dt="2022-11-24T02:11:01.123" v="59"/>
          <ac:spMkLst>
            <pc:docMk/>
            <pc:sldMk cId="1305851593" sldId="265"/>
            <ac:spMk id="5" creationId="{26C0D0C4-8D7D-B20E-8EEA-B7772D5AC8BB}"/>
          </ac:spMkLst>
        </pc:spChg>
        <pc:spChg chg="add mod">
          <ac:chgData name="AKASH NAGARAJAN M" userId="S::204760@student.annauniv.edu::03efa79e-88c7-45e1-be41-f68f4f400b79" providerId="AD" clId="Web-{C11A0A67-4C08-4B49-B289-F58BDFBB4233}" dt="2022-11-24T02:10:20.497" v="53" actId="20577"/>
          <ac:spMkLst>
            <pc:docMk/>
            <pc:sldMk cId="1305851593" sldId="265"/>
            <ac:spMk id="6" creationId="{90DFB40B-9761-5292-47EE-5FE7F4FF1F04}"/>
          </ac:spMkLst>
        </pc:spChg>
        <pc:spChg chg="add mod">
          <ac:chgData name="AKASH NAGARAJAN M" userId="S::204760@student.annauniv.edu::03efa79e-88c7-45e1-be41-f68f4f400b79" providerId="AD" clId="Web-{C11A0A67-4C08-4B49-B289-F58BDFBB4233}" dt="2022-11-24T02:10:54.544" v="58"/>
          <ac:spMkLst>
            <pc:docMk/>
            <pc:sldMk cId="1305851593" sldId="265"/>
            <ac:spMk id="7" creationId="{AC9CA711-717B-E464-9708-C01CBD456091}"/>
          </ac:spMkLst>
        </pc:spChg>
        <pc:spChg chg="add mod">
          <ac:chgData name="AKASH NAGARAJAN M" userId="S::204760@student.annauniv.edu::03efa79e-88c7-45e1-be41-f68f4f400b79" providerId="AD" clId="Web-{C11A0A67-4C08-4B49-B289-F58BDFBB4233}" dt="2022-11-24T02:12:08.421" v="75" actId="20577"/>
          <ac:spMkLst>
            <pc:docMk/>
            <pc:sldMk cId="1305851593" sldId="265"/>
            <ac:spMk id="8" creationId="{C3C30560-9335-4A1A-CA1B-E1BBCC638719}"/>
          </ac:spMkLst>
        </pc:spChg>
        <pc:picChg chg="add mod ord">
          <ac:chgData name="AKASH NAGARAJAN M" userId="S::204760@student.annauniv.edu::03efa79e-88c7-45e1-be41-f68f4f400b79" providerId="AD" clId="Web-{C11A0A67-4C08-4B49-B289-F58BDFBB4233}" dt="2022-11-24T02:08:21.558" v="35" actId="14100"/>
          <ac:picMkLst>
            <pc:docMk/>
            <pc:sldMk cId="1305851593" sldId="265"/>
            <ac:picMk id="4" creationId="{F07454FB-DE45-859D-EDF4-6170925B0384}"/>
          </ac:picMkLst>
        </pc:picChg>
      </pc:sldChg>
      <pc:sldChg chg="modSp new">
        <pc:chgData name="AKASH NAGARAJAN M" userId="S::204760@student.annauniv.edu::03efa79e-88c7-45e1-be41-f68f4f400b79" providerId="AD" clId="Web-{C11A0A67-4C08-4B49-B289-F58BDFBB4233}" dt="2022-11-24T02:20:10.600" v="124" actId="20577"/>
        <pc:sldMkLst>
          <pc:docMk/>
          <pc:sldMk cId="4100278024" sldId="266"/>
        </pc:sldMkLst>
        <pc:spChg chg="mod">
          <ac:chgData name="AKASH NAGARAJAN M" userId="S::204760@student.annauniv.edu::03efa79e-88c7-45e1-be41-f68f4f400b79" providerId="AD" clId="Web-{C11A0A67-4C08-4B49-B289-F58BDFBB4233}" dt="2022-11-24T02:14:20.188" v="99" actId="20577"/>
          <ac:spMkLst>
            <pc:docMk/>
            <pc:sldMk cId="4100278024" sldId="266"/>
            <ac:spMk id="2" creationId="{F96737A2-73BB-AE20-5043-194FB8A3F146}"/>
          </ac:spMkLst>
        </pc:spChg>
        <pc:spChg chg="mod">
          <ac:chgData name="AKASH NAGARAJAN M" userId="S::204760@student.annauniv.edu::03efa79e-88c7-45e1-be41-f68f4f400b79" providerId="AD" clId="Web-{C11A0A67-4C08-4B49-B289-F58BDFBB4233}" dt="2022-11-24T02:20:10.600" v="124" actId="20577"/>
          <ac:spMkLst>
            <pc:docMk/>
            <pc:sldMk cId="4100278024" sldId="266"/>
            <ac:spMk id="3" creationId="{E8B8AB02-2566-399C-33C3-059AF7999E41}"/>
          </ac:spMkLst>
        </pc:spChg>
      </pc:sldChg>
    </pc:docChg>
  </pc:docChgLst>
  <pc:docChgLst>
    <pc:chgData name="AKASH NAGARAJAN M" userId="S::204760@student.annauniv.edu::03efa79e-88c7-45e1-be41-f68f4f400b79" providerId="AD" clId="Web-{A659E294-CE66-4D7F-995B-F2021F9B09DD}"/>
    <pc:docChg chg="addSld modSld">
      <pc:chgData name="AKASH NAGARAJAN M" userId="S::204760@student.annauniv.edu::03efa79e-88c7-45e1-be41-f68f4f400b79" providerId="AD" clId="Web-{A659E294-CE66-4D7F-995B-F2021F9B09DD}" dt="2022-11-24T13:59:58.106" v="146"/>
      <pc:docMkLst>
        <pc:docMk/>
      </pc:docMkLst>
      <pc:sldChg chg="modSp">
        <pc:chgData name="AKASH NAGARAJAN M" userId="S::204760@student.annauniv.edu::03efa79e-88c7-45e1-be41-f68f4f400b79" providerId="AD" clId="Web-{A659E294-CE66-4D7F-995B-F2021F9B09DD}" dt="2022-11-24T13:53:59.271" v="56" actId="1076"/>
        <pc:sldMkLst>
          <pc:docMk/>
          <pc:sldMk cId="3833252673" sldId="264"/>
        </pc:sldMkLst>
        <pc:spChg chg="mod">
          <ac:chgData name="AKASH NAGARAJAN M" userId="S::204760@student.annauniv.edu::03efa79e-88c7-45e1-be41-f68f4f400b79" providerId="AD" clId="Web-{A659E294-CE66-4D7F-995B-F2021F9B09DD}" dt="2022-11-24T13:52:40.707" v="4" actId="20577"/>
          <ac:spMkLst>
            <pc:docMk/>
            <pc:sldMk cId="3833252673" sldId="264"/>
            <ac:spMk id="2" creationId="{8F30CD1B-1375-0F37-31F0-90EE73391495}"/>
          </ac:spMkLst>
        </pc:spChg>
        <pc:spChg chg="mod">
          <ac:chgData name="AKASH NAGARAJAN M" userId="S::204760@student.annauniv.edu::03efa79e-88c7-45e1-be41-f68f4f400b79" providerId="AD" clId="Web-{A659E294-CE66-4D7F-995B-F2021F9B09DD}" dt="2022-11-24T13:53:59.271" v="56" actId="1076"/>
          <ac:spMkLst>
            <pc:docMk/>
            <pc:sldMk cId="3833252673" sldId="264"/>
            <ac:spMk id="3" creationId="{0A51E51C-B80A-AE25-EF9B-1BD178173653}"/>
          </ac:spMkLst>
        </pc:spChg>
      </pc:sldChg>
      <pc:sldChg chg="addSp delSp modSp">
        <pc:chgData name="AKASH NAGARAJAN M" userId="S::204760@student.annauniv.edu::03efa79e-88c7-45e1-be41-f68f4f400b79" providerId="AD" clId="Web-{A659E294-CE66-4D7F-995B-F2021F9B09DD}" dt="2022-11-24T13:59:58.106" v="146"/>
        <pc:sldMkLst>
          <pc:docMk/>
          <pc:sldMk cId="1305851593" sldId="265"/>
        </pc:sldMkLst>
        <pc:spChg chg="add mod">
          <ac:chgData name="AKASH NAGARAJAN M" userId="S::204760@student.annauniv.edu::03efa79e-88c7-45e1-be41-f68f4f400b79" providerId="AD" clId="Web-{A659E294-CE66-4D7F-995B-F2021F9B09DD}" dt="2022-11-24T13:55:06.257" v="86" actId="20577"/>
          <ac:spMkLst>
            <pc:docMk/>
            <pc:sldMk cId="1305851593" sldId="265"/>
            <ac:spMk id="3" creationId="{4E760C1C-A780-FF6E-1F1F-0C4BD5AB6F0F}"/>
          </ac:spMkLst>
        </pc:spChg>
        <pc:spChg chg="add mod">
          <ac:chgData name="AKASH NAGARAJAN M" userId="S::204760@student.annauniv.edu::03efa79e-88c7-45e1-be41-f68f4f400b79" providerId="AD" clId="Web-{A659E294-CE66-4D7F-995B-F2021F9B09DD}" dt="2022-11-24T13:56:58.759" v="114" actId="20577"/>
          <ac:spMkLst>
            <pc:docMk/>
            <pc:sldMk cId="1305851593" sldId="265"/>
            <ac:spMk id="5" creationId="{43A0B210-3931-0B5A-DAC7-6E5E6C41EBFD}"/>
          </ac:spMkLst>
        </pc:spChg>
        <pc:picChg chg="add mod">
          <ac:chgData name="AKASH NAGARAJAN M" userId="S::204760@student.annauniv.edu::03efa79e-88c7-45e1-be41-f68f4f400b79" providerId="AD" clId="Web-{A659E294-CE66-4D7F-995B-F2021F9B09DD}" dt="2022-11-24T13:57:13.181" v="119" actId="1076"/>
          <ac:picMkLst>
            <pc:docMk/>
            <pc:sldMk cId="1305851593" sldId="265"/>
            <ac:picMk id="4" creationId="{0A8B6951-DEF1-4827-412B-34AF29866D9D}"/>
          </ac:picMkLst>
        </pc:picChg>
        <pc:picChg chg="add del mod">
          <ac:chgData name="AKASH NAGARAJAN M" userId="S::204760@student.annauniv.edu::03efa79e-88c7-45e1-be41-f68f4f400b79" providerId="AD" clId="Web-{A659E294-CE66-4D7F-995B-F2021F9B09DD}" dt="2022-11-24T13:58:40.057" v="135"/>
          <ac:picMkLst>
            <pc:docMk/>
            <pc:sldMk cId="1305851593" sldId="265"/>
            <ac:picMk id="6" creationId="{0C182C1C-E230-25C3-C03D-AB7295357968}"/>
          </ac:picMkLst>
        </pc:picChg>
        <pc:picChg chg="add del mod">
          <ac:chgData name="AKASH NAGARAJAN M" userId="S::204760@student.annauniv.edu::03efa79e-88c7-45e1-be41-f68f4f400b79" providerId="AD" clId="Web-{A659E294-CE66-4D7F-995B-F2021F9B09DD}" dt="2022-11-24T13:58:40.932" v="136"/>
          <ac:picMkLst>
            <pc:docMk/>
            <pc:sldMk cId="1305851593" sldId="265"/>
            <ac:picMk id="7" creationId="{57691843-3FB3-6023-C645-9B0CBB321B2B}"/>
          </ac:picMkLst>
        </pc:picChg>
        <pc:picChg chg="add mod">
          <ac:chgData name="AKASH NAGARAJAN M" userId="S::204760@student.annauniv.edu::03efa79e-88c7-45e1-be41-f68f4f400b79" providerId="AD" clId="Web-{A659E294-CE66-4D7F-995B-F2021F9B09DD}" dt="2022-11-24T13:58:49.792" v="138" actId="14100"/>
          <ac:picMkLst>
            <pc:docMk/>
            <pc:sldMk cId="1305851593" sldId="265"/>
            <ac:picMk id="8" creationId="{94090DCA-D777-6F1D-076E-F0CC942E0B50}"/>
          </ac:picMkLst>
        </pc:picChg>
        <pc:picChg chg="add del mod">
          <ac:chgData name="AKASH NAGARAJAN M" userId="S::204760@student.annauniv.edu::03efa79e-88c7-45e1-be41-f68f4f400b79" providerId="AD" clId="Web-{A659E294-CE66-4D7F-995B-F2021F9B09DD}" dt="2022-11-24T13:59:58.106" v="146"/>
          <ac:picMkLst>
            <pc:docMk/>
            <pc:sldMk cId="1305851593" sldId="265"/>
            <ac:picMk id="9" creationId="{C25DAABA-825E-9B34-22B0-FD4CD56E2950}"/>
          </ac:picMkLst>
        </pc:picChg>
      </pc:sldChg>
      <pc:sldChg chg="addSp delSp modSp new">
        <pc:chgData name="AKASH NAGARAJAN M" userId="S::204760@student.annauniv.edu::03efa79e-88c7-45e1-be41-f68f4f400b79" providerId="AD" clId="Web-{A659E294-CE66-4D7F-995B-F2021F9B09DD}" dt="2022-11-24T13:59:55.527" v="145" actId="1076"/>
        <pc:sldMkLst>
          <pc:docMk/>
          <pc:sldMk cId="2298486230" sldId="271"/>
        </pc:sldMkLst>
        <pc:spChg chg="mod">
          <ac:chgData name="AKASH NAGARAJAN M" userId="S::204760@student.annauniv.edu::03efa79e-88c7-45e1-be41-f68f4f400b79" providerId="AD" clId="Web-{A659E294-CE66-4D7F-995B-F2021F9B09DD}" dt="2022-11-24T13:59:52.340" v="143" actId="20577"/>
          <ac:spMkLst>
            <pc:docMk/>
            <pc:sldMk cId="2298486230" sldId="271"/>
            <ac:spMk id="2" creationId="{19726DC9-3444-4691-01D4-A681EF6DC617}"/>
          </ac:spMkLst>
        </pc:spChg>
        <pc:spChg chg="del">
          <ac:chgData name="AKASH NAGARAJAN M" userId="S::204760@student.annauniv.edu::03efa79e-88c7-45e1-be41-f68f4f400b79" providerId="AD" clId="Web-{A659E294-CE66-4D7F-995B-F2021F9B09DD}" dt="2022-11-24T13:59:53.965" v="144"/>
          <ac:spMkLst>
            <pc:docMk/>
            <pc:sldMk cId="2298486230" sldId="271"/>
            <ac:spMk id="3" creationId="{C5C81707-F207-C4DC-C847-C5D9C3AF4B30}"/>
          </ac:spMkLst>
        </pc:spChg>
        <pc:picChg chg="add mod ord">
          <ac:chgData name="AKASH NAGARAJAN M" userId="S::204760@student.annauniv.edu::03efa79e-88c7-45e1-be41-f68f4f400b79" providerId="AD" clId="Web-{A659E294-CE66-4D7F-995B-F2021F9B09DD}" dt="2022-11-24T13:59:55.527" v="145" actId="1076"/>
          <ac:picMkLst>
            <pc:docMk/>
            <pc:sldMk cId="2298486230" sldId="271"/>
            <ac:picMk id="4" creationId="{BBA4410E-9369-25AE-C7E0-370AEBE6EB01}"/>
          </ac:picMkLst>
        </pc:picChg>
      </pc:sldChg>
    </pc:docChg>
  </pc:docChgLst>
  <pc:docChgLst>
    <pc:chgData name="AKASH NAGARAJAN M" userId="S::204760@student.annauniv.edu::03efa79e-88c7-45e1-be41-f68f4f400b79" providerId="AD" clId="Web-{F138B0ED-4725-448E-B5F8-2257045560A7}"/>
    <pc:docChg chg="addSld modSld">
      <pc:chgData name="AKASH NAGARAJAN M" userId="S::204760@student.annauniv.edu::03efa79e-88c7-45e1-be41-f68f4f400b79" providerId="AD" clId="Web-{F138B0ED-4725-448E-B5F8-2257045560A7}" dt="2022-11-25T05:59:45.030" v="327" actId="20577"/>
      <pc:docMkLst>
        <pc:docMk/>
      </pc:docMkLst>
      <pc:sldChg chg="modSp">
        <pc:chgData name="AKASH NAGARAJAN M" userId="S::204760@student.annauniv.edu::03efa79e-88c7-45e1-be41-f68f4f400b79" providerId="AD" clId="Web-{F138B0ED-4725-448E-B5F8-2257045560A7}" dt="2022-11-25T05:56:13.340" v="314" actId="20577"/>
        <pc:sldMkLst>
          <pc:docMk/>
          <pc:sldMk cId="765208017" sldId="270"/>
        </pc:sldMkLst>
        <pc:spChg chg="mod">
          <ac:chgData name="AKASH NAGARAJAN M" userId="S::204760@student.annauniv.edu::03efa79e-88c7-45e1-be41-f68f4f400b79" providerId="AD" clId="Web-{F138B0ED-4725-448E-B5F8-2257045560A7}" dt="2022-11-25T05:55:18.026" v="304" actId="20577"/>
          <ac:spMkLst>
            <pc:docMk/>
            <pc:sldMk cId="765208017" sldId="270"/>
            <ac:spMk id="2" creationId="{D706BD93-AD7B-FF6F-9AD5-793FA873D237}"/>
          </ac:spMkLst>
        </pc:spChg>
        <pc:spChg chg="mod">
          <ac:chgData name="AKASH NAGARAJAN M" userId="S::204760@student.annauniv.edu::03efa79e-88c7-45e1-be41-f68f4f400b79" providerId="AD" clId="Web-{F138B0ED-4725-448E-B5F8-2257045560A7}" dt="2022-11-25T05:56:13.340" v="314" actId="20577"/>
          <ac:spMkLst>
            <pc:docMk/>
            <pc:sldMk cId="765208017" sldId="270"/>
            <ac:spMk id="3" creationId="{81ECAEB5-7B38-12E7-8280-34EAAF14A28F}"/>
          </ac:spMkLst>
        </pc:spChg>
      </pc:sldChg>
      <pc:sldChg chg="addSp delSp modSp">
        <pc:chgData name="AKASH NAGARAJAN M" userId="S::204760@student.annauniv.edu::03efa79e-88c7-45e1-be41-f68f4f400b79" providerId="AD" clId="Web-{F138B0ED-4725-448E-B5F8-2257045560A7}" dt="2022-11-25T05:29:21.367" v="82" actId="1076"/>
        <pc:sldMkLst>
          <pc:docMk/>
          <pc:sldMk cId="3384431382" sldId="272"/>
        </pc:sldMkLst>
        <pc:spChg chg="add del mod">
          <ac:chgData name="AKASH NAGARAJAN M" userId="S::204760@student.annauniv.edu::03efa79e-88c7-45e1-be41-f68f4f400b79" providerId="AD" clId="Web-{F138B0ED-4725-448E-B5F8-2257045560A7}" dt="2022-11-25T05:29:14.977" v="79" actId="20577"/>
          <ac:spMkLst>
            <pc:docMk/>
            <pc:sldMk cId="3384431382" sldId="272"/>
            <ac:spMk id="3" creationId="{2FDE7B86-586D-3B28-916C-DC27A592F613}"/>
          </ac:spMkLst>
        </pc:spChg>
        <pc:picChg chg="add del mod ord">
          <ac:chgData name="AKASH NAGARAJAN M" userId="S::204760@student.annauniv.edu::03efa79e-88c7-45e1-be41-f68f4f400b79" providerId="AD" clId="Web-{F138B0ED-4725-448E-B5F8-2257045560A7}" dt="2022-11-25T05:28:32.242" v="67"/>
          <ac:picMkLst>
            <pc:docMk/>
            <pc:sldMk cId="3384431382" sldId="272"/>
            <ac:picMk id="4" creationId="{E7BD9DBE-2A3B-E1D3-B19F-12C439C246BD}"/>
          </ac:picMkLst>
        </pc:picChg>
        <pc:picChg chg="add mod">
          <ac:chgData name="AKASH NAGARAJAN M" userId="S::204760@student.annauniv.edu::03efa79e-88c7-45e1-be41-f68f4f400b79" providerId="AD" clId="Web-{F138B0ED-4725-448E-B5F8-2257045560A7}" dt="2022-11-25T05:29:21.367" v="82" actId="1076"/>
          <ac:picMkLst>
            <pc:docMk/>
            <pc:sldMk cId="3384431382" sldId="272"/>
            <ac:picMk id="5" creationId="{72C07308-DD8C-112A-800B-13033669E5EF}"/>
          </ac:picMkLst>
        </pc:picChg>
      </pc:sldChg>
      <pc:sldChg chg="addSp modSp">
        <pc:chgData name="AKASH NAGARAJAN M" userId="S::204760@student.annauniv.edu::03efa79e-88c7-45e1-be41-f68f4f400b79" providerId="AD" clId="Web-{F138B0ED-4725-448E-B5F8-2257045560A7}" dt="2022-11-25T05:21:51.081" v="2" actId="14100"/>
        <pc:sldMkLst>
          <pc:docMk/>
          <pc:sldMk cId="1986905228" sldId="273"/>
        </pc:sldMkLst>
        <pc:picChg chg="add mod">
          <ac:chgData name="AKASH NAGARAJAN M" userId="S::204760@student.annauniv.edu::03efa79e-88c7-45e1-be41-f68f4f400b79" providerId="AD" clId="Web-{F138B0ED-4725-448E-B5F8-2257045560A7}" dt="2022-11-25T05:21:51.081" v="2" actId="14100"/>
          <ac:picMkLst>
            <pc:docMk/>
            <pc:sldMk cId="1986905228" sldId="273"/>
            <ac:picMk id="3" creationId="{D95100DB-E49A-E367-D8FA-DB6763280684}"/>
          </ac:picMkLst>
        </pc:picChg>
      </pc:sldChg>
      <pc:sldChg chg="addSp delSp modSp">
        <pc:chgData name="AKASH NAGARAJAN M" userId="S::204760@student.annauniv.edu::03efa79e-88c7-45e1-be41-f68f4f400b79" providerId="AD" clId="Web-{F138B0ED-4725-448E-B5F8-2257045560A7}" dt="2022-11-25T05:35:40.872" v="145" actId="14100"/>
        <pc:sldMkLst>
          <pc:docMk/>
          <pc:sldMk cId="548426186" sldId="274"/>
        </pc:sldMkLst>
        <pc:spChg chg="del mod">
          <ac:chgData name="AKASH NAGARAJAN M" userId="S::204760@student.annauniv.edu::03efa79e-88c7-45e1-be41-f68f4f400b79" providerId="AD" clId="Web-{F138B0ED-4725-448E-B5F8-2257045560A7}" dt="2022-11-25T05:35:10.387" v="127"/>
          <ac:spMkLst>
            <pc:docMk/>
            <pc:sldMk cId="548426186" sldId="274"/>
            <ac:spMk id="3" creationId="{9B10F94E-F302-ABC1-8F6B-D05ACCCED2A5}"/>
          </ac:spMkLst>
        </pc:spChg>
        <pc:spChg chg="add mod">
          <ac:chgData name="AKASH NAGARAJAN M" userId="S::204760@student.annauniv.edu::03efa79e-88c7-45e1-be41-f68f4f400b79" providerId="AD" clId="Web-{F138B0ED-4725-448E-B5F8-2257045560A7}" dt="2022-11-25T05:35:31.513" v="140" actId="20577"/>
          <ac:spMkLst>
            <pc:docMk/>
            <pc:sldMk cId="548426186" sldId="274"/>
            <ac:spMk id="6" creationId="{082D4CFB-B697-67D2-C5F8-EBB29AA0D83D}"/>
          </ac:spMkLst>
        </pc:spChg>
        <pc:picChg chg="add mod">
          <ac:chgData name="AKASH NAGARAJAN M" userId="S::204760@student.annauniv.edu::03efa79e-88c7-45e1-be41-f68f4f400b79" providerId="AD" clId="Web-{F138B0ED-4725-448E-B5F8-2257045560A7}" dt="2022-11-25T05:35:40.872" v="145" actId="14100"/>
          <ac:picMkLst>
            <pc:docMk/>
            <pc:sldMk cId="548426186" sldId="274"/>
            <ac:picMk id="4" creationId="{A06769ED-5148-B61D-EC38-020A85239F61}"/>
          </ac:picMkLst>
        </pc:picChg>
      </pc:sldChg>
      <pc:sldChg chg="addSp delSp modSp">
        <pc:chgData name="AKASH NAGARAJAN M" userId="S::204760@student.annauniv.edu::03efa79e-88c7-45e1-be41-f68f4f400b79" providerId="AD" clId="Web-{F138B0ED-4725-448E-B5F8-2257045560A7}" dt="2022-11-25T05:51:00.291" v="251" actId="1076"/>
        <pc:sldMkLst>
          <pc:docMk/>
          <pc:sldMk cId="178075113" sldId="275"/>
        </pc:sldMkLst>
        <pc:spChg chg="mod">
          <ac:chgData name="AKASH NAGARAJAN M" userId="S::204760@student.annauniv.edu::03efa79e-88c7-45e1-be41-f68f4f400b79" providerId="AD" clId="Web-{F138B0ED-4725-448E-B5F8-2257045560A7}" dt="2022-11-25T05:50:31.507" v="242" actId="1076"/>
          <ac:spMkLst>
            <pc:docMk/>
            <pc:sldMk cId="178075113" sldId="275"/>
            <ac:spMk id="2" creationId="{E5F954E6-EB08-8BFE-C43F-688276D48189}"/>
          </ac:spMkLst>
        </pc:spChg>
        <pc:spChg chg="del">
          <ac:chgData name="AKASH NAGARAJAN M" userId="S::204760@student.annauniv.edu::03efa79e-88c7-45e1-be41-f68f4f400b79" providerId="AD" clId="Web-{F138B0ED-4725-448E-B5F8-2257045560A7}" dt="2022-11-25T05:45:41.113" v="199"/>
          <ac:spMkLst>
            <pc:docMk/>
            <pc:sldMk cId="178075113" sldId="275"/>
            <ac:spMk id="3" creationId="{7F6DF37C-47AC-5EB7-A109-79502ACD353C}"/>
          </ac:spMkLst>
        </pc:spChg>
        <pc:spChg chg="add mod">
          <ac:chgData name="AKASH NAGARAJAN M" userId="S::204760@student.annauniv.edu::03efa79e-88c7-45e1-be41-f68f4f400b79" providerId="AD" clId="Web-{F138B0ED-4725-448E-B5F8-2257045560A7}" dt="2022-11-25T05:47:55.865" v="231" actId="1076"/>
          <ac:spMkLst>
            <pc:docMk/>
            <pc:sldMk cId="178075113" sldId="275"/>
            <ac:spMk id="5" creationId="{182BE8A5-873B-5100-F16E-8CA9CEB3FC47}"/>
          </ac:spMkLst>
        </pc:spChg>
        <pc:picChg chg="add mod ord">
          <ac:chgData name="AKASH NAGARAJAN M" userId="S::204760@student.annauniv.edu::03efa79e-88c7-45e1-be41-f68f4f400b79" providerId="AD" clId="Web-{F138B0ED-4725-448E-B5F8-2257045560A7}" dt="2022-11-25T05:51:00.291" v="251" actId="1076"/>
          <ac:picMkLst>
            <pc:docMk/>
            <pc:sldMk cId="178075113" sldId="275"/>
            <ac:picMk id="4" creationId="{4FA54174-604D-743D-0C5D-25EEEBD5214B}"/>
          </ac:picMkLst>
        </pc:picChg>
        <pc:picChg chg="add del mod">
          <ac:chgData name="AKASH NAGARAJAN M" userId="S::204760@student.annauniv.edu::03efa79e-88c7-45e1-be41-f68f4f400b79" providerId="AD" clId="Web-{F138B0ED-4725-448E-B5F8-2257045560A7}" dt="2022-11-25T05:48:06.959" v="235"/>
          <ac:picMkLst>
            <pc:docMk/>
            <pc:sldMk cId="178075113" sldId="275"/>
            <ac:picMk id="6" creationId="{948C538C-307D-F023-9221-2DC70A2B662B}"/>
          </ac:picMkLst>
        </pc:picChg>
        <pc:picChg chg="add mod modCrop">
          <ac:chgData name="AKASH NAGARAJAN M" userId="S::204760@student.annauniv.edu::03efa79e-88c7-45e1-be41-f68f4f400b79" providerId="AD" clId="Web-{F138B0ED-4725-448E-B5F8-2257045560A7}" dt="2022-11-25T05:50:47.398" v="247" actId="1076"/>
          <ac:picMkLst>
            <pc:docMk/>
            <pc:sldMk cId="178075113" sldId="275"/>
            <ac:picMk id="8" creationId="{D2840040-9E16-3CCA-CF50-65AC478E0914}"/>
          </ac:picMkLst>
        </pc:picChg>
      </pc:sldChg>
      <pc:sldChg chg="addSp delSp modSp new">
        <pc:chgData name="AKASH NAGARAJAN M" userId="S::204760@student.annauniv.edu::03efa79e-88c7-45e1-be41-f68f4f400b79" providerId="AD" clId="Web-{F138B0ED-4725-448E-B5F8-2257045560A7}" dt="2022-11-25T05:27:10.803" v="65" actId="14100"/>
        <pc:sldMkLst>
          <pc:docMk/>
          <pc:sldMk cId="4200723703" sldId="276"/>
        </pc:sldMkLst>
        <pc:spChg chg="mod">
          <ac:chgData name="AKASH NAGARAJAN M" userId="S::204760@student.annauniv.edu::03efa79e-88c7-45e1-be41-f68f4f400b79" providerId="AD" clId="Web-{F138B0ED-4725-448E-B5F8-2257045560A7}" dt="2022-11-25T05:22:12.706" v="14" actId="20577"/>
          <ac:spMkLst>
            <pc:docMk/>
            <pc:sldMk cId="4200723703" sldId="276"/>
            <ac:spMk id="2" creationId="{3CE344FD-746C-9C03-F7F1-1E3C12D00478}"/>
          </ac:spMkLst>
        </pc:spChg>
        <pc:spChg chg="del">
          <ac:chgData name="AKASH NAGARAJAN M" userId="S::204760@student.annauniv.edu::03efa79e-88c7-45e1-be41-f68f4f400b79" providerId="AD" clId="Web-{F138B0ED-4725-448E-B5F8-2257045560A7}" dt="2022-11-25T05:23:05.004" v="15"/>
          <ac:spMkLst>
            <pc:docMk/>
            <pc:sldMk cId="4200723703" sldId="276"/>
            <ac:spMk id="3" creationId="{4FF1C2E2-52A2-43B4-2CBD-11FE82EF321A}"/>
          </ac:spMkLst>
        </pc:spChg>
        <pc:spChg chg="add del mod">
          <ac:chgData name="AKASH NAGARAJAN M" userId="S::204760@student.annauniv.edu::03efa79e-88c7-45e1-be41-f68f4f400b79" providerId="AD" clId="Web-{F138B0ED-4725-448E-B5F8-2257045560A7}" dt="2022-11-25T05:25:15.724" v="35"/>
          <ac:spMkLst>
            <pc:docMk/>
            <pc:sldMk cId="4200723703" sldId="276"/>
            <ac:spMk id="5" creationId="{D8BC605F-5A16-89DC-72FF-AACFB34E0D09}"/>
          </ac:spMkLst>
        </pc:spChg>
        <pc:spChg chg="add mod">
          <ac:chgData name="AKASH NAGARAJAN M" userId="S::204760@student.annauniv.edu::03efa79e-88c7-45e1-be41-f68f4f400b79" providerId="AD" clId="Web-{F138B0ED-4725-448E-B5F8-2257045560A7}" dt="2022-11-25T05:27:10.803" v="65" actId="14100"/>
          <ac:spMkLst>
            <pc:docMk/>
            <pc:sldMk cId="4200723703" sldId="276"/>
            <ac:spMk id="24" creationId="{E1099F5F-0E9D-5462-F574-0110519ED9D5}"/>
          </ac:spMkLst>
        </pc:spChg>
        <pc:picChg chg="add mod ord">
          <ac:chgData name="AKASH NAGARAJAN M" userId="S::204760@student.annauniv.edu::03efa79e-88c7-45e1-be41-f68f4f400b79" providerId="AD" clId="Web-{F138B0ED-4725-448E-B5F8-2257045560A7}" dt="2022-11-25T05:23:12.394" v="17" actId="1076"/>
          <ac:picMkLst>
            <pc:docMk/>
            <pc:sldMk cId="4200723703" sldId="276"/>
            <ac:picMk id="4" creationId="{C6663E27-29B1-1827-2EF5-17459730FB1E}"/>
          </ac:picMkLst>
        </pc:picChg>
        <pc:picChg chg="add del mod">
          <ac:chgData name="AKASH NAGARAJAN M" userId="S::204760@student.annauniv.edu::03efa79e-88c7-45e1-be41-f68f4f400b79" providerId="AD" clId="Web-{F138B0ED-4725-448E-B5F8-2257045560A7}" dt="2022-11-25T05:25:26.943" v="39"/>
          <ac:picMkLst>
            <pc:docMk/>
            <pc:sldMk cId="4200723703" sldId="276"/>
            <ac:picMk id="14" creationId="{29470A6D-6106-AC36-4AE9-E7C32E95CA1C}"/>
          </ac:picMkLst>
        </pc:picChg>
        <pc:inkChg chg="add del">
          <ac:chgData name="AKASH NAGARAJAN M" userId="S::204760@student.annauniv.edu::03efa79e-88c7-45e1-be41-f68f4f400b79" providerId="AD" clId="Web-{F138B0ED-4725-448E-B5F8-2257045560A7}" dt="2022-11-25T05:25:33.724" v="47"/>
          <ac:inkMkLst>
            <pc:docMk/>
            <pc:sldMk cId="4200723703" sldId="276"/>
            <ac:inkMk id="6" creationId="{167FF45A-AFE2-FB80-8FAC-46CE36D03320}"/>
          </ac:inkMkLst>
        </pc:inkChg>
        <pc:inkChg chg="add del">
          <ac:chgData name="AKASH NAGARAJAN M" userId="S::204760@student.annauniv.edu::03efa79e-88c7-45e1-be41-f68f4f400b79" providerId="AD" clId="Web-{F138B0ED-4725-448E-B5F8-2257045560A7}" dt="2022-11-25T05:25:33.724" v="46"/>
          <ac:inkMkLst>
            <pc:docMk/>
            <pc:sldMk cId="4200723703" sldId="276"/>
            <ac:inkMk id="7" creationId="{4D261ACD-2446-9176-B5B2-7CE4BBDEC068}"/>
          </ac:inkMkLst>
        </pc:inkChg>
        <pc:inkChg chg="add del">
          <ac:chgData name="AKASH NAGARAJAN M" userId="S::204760@student.annauniv.edu::03efa79e-88c7-45e1-be41-f68f4f400b79" providerId="AD" clId="Web-{F138B0ED-4725-448E-B5F8-2257045560A7}" dt="2022-11-25T05:25:33.724" v="45"/>
          <ac:inkMkLst>
            <pc:docMk/>
            <pc:sldMk cId="4200723703" sldId="276"/>
            <ac:inkMk id="8" creationId="{2ECC67FB-AFD6-3FA7-A559-32D8312B7D75}"/>
          </ac:inkMkLst>
        </pc:inkChg>
        <pc:inkChg chg="add del">
          <ac:chgData name="AKASH NAGARAJAN M" userId="S::204760@student.annauniv.edu::03efa79e-88c7-45e1-be41-f68f4f400b79" providerId="AD" clId="Web-{F138B0ED-4725-448E-B5F8-2257045560A7}" dt="2022-11-25T05:25:33.724" v="44"/>
          <ac:inkMkLst>
            <pc:docMk/>
            <pc:sldMk cId="4200723703" sldId="276"/>
            <ac:inkMk id="9" creationId="{006CFCC1-69E9-EE5E-36A2-7FD34E36CF12}"/>
          </ac:inkMkLst>
        </pc:inkChg>
        <pc:inkChg chg="add del">
          <ac:chgData name="AKASH NAGARAJAN M" userId="S::204760@student.annauniv.edu::03efa79e-88c7-45e1-be41-f68f4f400b79" providerId="AD" clId="Web-{F138B0ED-4725-448E-B5F8-2257045560A7}" dt="2022-11-25T05:25:33.724" v="43"/>
          <ac:inkMkLst>
            <pc:docMk/>
            <pc:sldMk cId="4200723703" sldId="276"/>
            <ac:inkMk id="10" creationId="{092D4F51-1EC0-1647-2D26-219AD89EAC78}"/>
          </ac:inkMkLst>
        </pc:inkChg>
        <pc:inkChg chg="add del">
          <ac:chgData name="AKASH NAGARAJAN M" userId="S::204760@student.annauniv.edu::03efa79e-88c7-45e1-be41-f68f4f400b79" providerId="AD" clId="Web-{F138B0ED-4725-448E-B5F8-2257045560A7}" dt="2022-11-25T05:25:33.724" v="42"/>
          <ac:inkMkLst>
            <pc:docMk/>
            <pc:sldMk cId="4200723703" sldId="276"/>
            <ac:inkMk id="11" creationId="{AFB6CA29-B698-CE0D-5C05-A4DD4A774586}"/>
          </ac:inkMkLst>
        </pc:inkChg>
        <pc:inkChg chg="add del">
          <ac:chgData name="AKASH NAGARAJAN M" userId="S::204760@student.annauniv.edu::03efa79e-88c7-45e1-be41-f68f4f400b79" providerId="AD" clId="Web-{F138B0ED-4725-448E-B5F8-2257045560A7}" dt="2022-11-25T05:25:33.724" v="41"/>
          <ac:inkMkLst>
            <pc:docMk/>
            <pc:sldMk cId="4200723703" sldId="276"/>
            <ac:inkMk id="12" creationId="{906C0FFB-1376-B1FD-1B74-37B6757C641B}"/>
          </ac:inkMkLst>
        </pc:inkChg>
        <pc:inkChg chg="add del">
          <ac:chgData name="AKASH NAGARAJAN M" userId="S::204760@student.annauniv.edu::03efa79e-88c7-45e1-be41-f68f4f400b79" providerId="AD" clId="Web-{F138B0ED-4725-448E-B5F8-2257045560A7}" dt="2022-11-25T05:25:33.724" v="40"/>
          <ac:inkMkLst>
            <pc:docMk/>
            <pc:sldMk cId="4200723703" sldId="276"/>
            <ac:inkMk id="13" creationId="{129598A8-A92D-CD98-2167-0853DE3E9D5D}"/>
          </ac:inkMkLst>
        </pc:inkChg>
        <pc:inkChg chg="add del">
          <ac:chgData name="AKASH NAGARAJAN M" userId="S::204760@student.annauniv.edu::03efa79e-88c7-45e1-be41-f68f4f400b79" providerId="AD" clId="Web-{F138B0ED-4725-448E-B5F8-2257045560A7}" dt="2022-11-25T05:25:04.802" v="31"/>
          <ac:inkMkLst>
            <pc:docMk/>
            <pc:sldMk cId="4200723703" sldId="276"/>
            <ac:inkMk id="15" creationId="{727BCDF7-7896-5A0D-95AE-680D465CB4B8}"/>
          </ac:inkMkLst>
        </pc:inkChg>
        <pc:inkChg chg="add">
          <ac:chgData name="AKASH NAGARAJAN M" userId="S::204760@student.annauniv.edu::03efa79e-88c7-45e1-be41-f68f4f400b79" providerId="AD" clId="Web-{F138B0ED-4725-448E-B5F8-2257045560A7}" dt="2022-11-25T05:25:58.771" v="48"/>
          <ac:inkMkLst>
            <pc:docMk/>
            <pc:sldMk cId="4200723703" sldId="276"/>
            <ac:inkMk id="16" creationId="{D327F364-7BF4-FDDE-4B8B-2F9086026B5A}"/>
          </ac:inkMkLst>
        </pc:inkChg>
        <pc:inkChg chg="add">
          <ac:chgData name="AKASH NAGARAJAN M" userId="S::204760@student.annauniv.edu::03efa79e-88c7-45e1-be41-f68f4f400b79" providerId="AD" clId="Web-{F138B0ED-4725-448E-B5F8-2257045560A7}" dt="2022-11-25T05:26:01.678" v="49"/>
          <ac:inkMkLst>
            <pc:docMk/>
            <pc:sldMk cId="4200723703" sldId="276"/>
            <ac:inkMk id="17" creationId="{7947D102-D0C0-378E-EFB3-0ED974962949}"/>
          </ac:inkMkLst>
        </pc:inkChg>
        <pc:inkChg chg="add del">
          <ac:chgData name="AKASH NAGARAJAN M" userId="S::204760@student.annauniv.edu::03efa79e-88c7-45e1-be41-f68f4f400b79" providerId="AD" clId="Web-{F138B0ED-4725-448E-B5F8-2257045560A7}" dt="2022-11-25T05:26:06.068" v="51"/>
          <ac:inkMkLst>
            <pc:docMk/>
            <pc:sldMk cId="4200723703" sldId="276"/>
            <ac:inkMk id="18" creationId="{7BD1EAB3-12E8-F069-9085-1DB10017757A}"/>
          </ac:inkMkLst>
        </pc:inkChg>
        <pc:inkChg chg="add">
          <ac:chgData name="AKASH NAGARAJAN M" userId="S::204760@student.annauniv.edu::03efa79e-88c7-45e1-be41-f68f4f400b79" providerId="AD" clId="Web-{F138B0ED-4725-448E-B5F8-2257045560A7}" dt="2022-11-25T05:26:10.537" v="52"/>
          <ac:inkMkLst>
            <pc:docMk/>
            <pc:sldMk cId="4200723703" sldId="276"/>
            <ac:inkMk id="19" creationId="{26DAEF9B-2D19-D271-050A-E7F2CE2AFBED}"/>
          </ac:inkMkLst>
        </pc:inkChg>
        <pc:inkChg chg="add">
          <ac:chgData name="AKASH NAGARAJAN M" userId="S::204760@student.annauniv.edu::03efa79e-88c7-45e1-be41-f68f4f400b79" providerId="AD" clId="Web-{F138B0ED-4725-448E-B5F8-2257045560A7}" dt="2022-11-25T05:26:20.053" v="53"/>
          <ac:inkMkLst>
            <pc:docMk/>
            <pc:sldMk cId="4200723703" sldId="276"/>
            <ac:inkMk id="20" creationId="{711347B7-1AF5-844D-68F6-1AC17E2332A1}"/>
          </ac:inkMkLst>
        </pc:inkChg>
        <pc:inkChg chg="add">
          <ac:chgData name="AKASH NAGARAJAN M" userId="S::204760@student.annauniv.edu::03efa79e-88c7-45e1-be41-f68f4f400b79" providerId="AD" clId="Web-{F138B0ED-4725-448E-B5F8-2257045560A7}" dt="2022-11-25T05:26:35.709" v="54"/>
          <ac:inkMkLst>
            <pc:docMk/>
            <pc:sldMk cId="4200723703" sldId="276"/>
            <ac:inkMk id="21" creationId="{DD623BFF-4DF1-C4B1-2136-EE9A0BFA08CE}"/>
          </ac:inkMkLst>
        </pc:inkChg>
        <pc:inkChg chg="add">
          <ac:chgData name="AKASH NAGARAJAN M" userId="S::204760@student.annauniv.edu::03efa79e-88c7-45e1-be41-f68f4f400b79" providerId="AD" clId="Web-{F138B0ED-4725-448E-B5F8-2257045560A7}" dt="2022-11-25T05:26:39.428" v="55"/>
          <ac:inkMkLst>
            <pc:docMk/>
            <pc:sldMk cId="4200723703" sldId="276"/>
            <ac:inkMk id="22" creationId="{6087CE76-911E-DAB2-661E-17A75525BFBE}"/>
          </ac:inkMkLst>
        </pc:inkChg>
        <pc:inkChg chg="add">
          <ac:chgData name="AKASH NAGARAJAN M" userId="S::204760@student.annauniv.edu::03efa79e-88c7-45e1-be41-f68f4f400b79" providerId="AD" clId="Web-{F138B0ED-4725-448E-B5F8-2257045560A7}" dt="2022-11-25T05:26:42.897" v="56"/>
          <ac:inkMkLst>
            <pc:docMk/>
            <pc:sldMk cId="4200723703" sldId="276"/>
            <ac:inkMk id="23" creationId="{30F6A96B-135F-A0F3-8BBB-722663AF31D5}"/>
          </ac:inkMkLst>
        </pc:inkChg>
      </pc:sldChg>
      <pc:sldChg chg="addSp delSp modSp new">
        <pc:chgData name="AKASH NAGARAJAN M" userId="S::204760@student.annauniv.edu::03efa79e-88c7-45e1-be41-f68f4f400b79" providerId="AD" clId="Web-{F138B0ED-4725-448E-B5F8-2257045560A7}" dt="2022-11-25T05:33:41.417" v="121" actId="1076"/>
        <pc:sldMkLst>
          <pc:docMk/>
          <pc:sldMk cId="1005004520" sldId="277"/>
        </pc:sldMkLst>
        <pc:spChg chg="add del mod">
          <ac:chgData name="AKASH NAGARAJAN M" userId="S::204760@student.annauniv.edu::03efa79e-88c7-45e1-be41-f68f4f400b79" providerId="AD" clId="Web-{F138B0ED-4725-448E-B5F8-2257045560A7}" dt="2022-11-25T05:33:05.917" v="112" actId="20577"/>
          <ac:spMkLst>
            <pc:docMk/>
            <pc:sldMk cId="1005004520" sldId="277"/>
            <ac:spMk id="3" creationId="{FE87F053-6ED2-9589-8971-FCD88C049F02}"/>
          </ac:spMkLst>
        </pc:spChg>
        <pc:picChg chg="add del mod ord">
          <ac:chgData name="AKASH NAGARAJAN M" userId="S::204760@student.annauniv.edu::03efa79e-88c7-45e1-be41-f68f4f400b79" providerId="AD" clId="Web-{F138B0ED-4725-448E-B5F8-2257045560A7}" dt="2022-11-25T05:30:48.447" v="85"/>
          <ac:picMkLst>
            <pc:docMk/>
            <pc:sldMk cId="1005004520" sldId="277"/>
            <ac:picMk id="4" creationId="{91E24438-6204-EF4B-96EC-350FC0BB8AE8}"/>
          </ac:picMkLst>
        </pc:picChg>
        <pc:picChg chg="add mod">
          <ac:chgData name="AKASH NAGARAJAN M" userId="S::204760@student.annauniv.edu::03efa79e-88c7-45e1-be41-f68f4f400b79" providerId="AD" clId="Web-{F138B0ED-4725-448E-B5F8-2257045560A7}" dt="2022-11-25T05:33:08.558" v="113" actId="1076"/>
          <ac:picMkLst>
            <pc:docMk/>
            <pc:sldMk cId="1005004520" sldId="277"/>
            <ac:picMk id="5" creationId="{D5DD16A0-5490-3EA9-FDEB-8C9B0A747879}"/>
          </ac:picMkLst>
        </pc:picChg>
        <pc:picChg chg="add mod">
          <ac:chgData name="AKASH NAGARAJAN M" userId="S::204760@student.annauniv.edu::03efa79e-88c7-45e1-be41-f68f4f400b79" providerId="AD" clId="Web-{F138B0ED-4725-448E-B5F8-2257045560A7}" dt="2022-11-25T05:33:41.417" v="121" actId="1076"/>
          <ac:picMkLst>
            <pc:docMk/>
            <pc:sldMk cId="1005004520" sldId="277"/>
            <ac:picMk id="6" creationId="{CFBF71DF-DCDE-AA09-F88B-BC1DFFC128FF}"/>
          </ac:picMkLst>
        </pc:picChg>
        <pc:picChg chg="add mod">
          <ac:chgData name="AKASH NAGARAJAN M" userId="S::204760@student.annauniv.edu::03efa79e-88c7-45e1-be41-f68f4f400b79" providerId="AD" clId="Web-{F138B0ED-4725-448E-B5F8-2257045560A7}" dt="2022-11-25T05:33:39.964" v="120" actId="1076"/>
          <ac:picMkLst>
            <pc:docMk/>
            <pc:sldMk cId="1005004520" sldId="277"/>
            <ac:picMk id="7" creationId="{21E4DFD2-E0FE-A3BA-738E-0748C2DE2C5A}"/>
          </ac:picMkLst>
        </pc:picChg>
      </pc:sldChg>
      <pc:sldChg chg="addSp delSp modSp new">
        <pc:chgData name="AKASH NAGARAJAN M" userId="S::204760@student.annauniv.edu::03efa79e-88c7-45e1-be41-f68f4f400b79" providerId="AD" clId="Web-{F138B0ED-4725-448E-B5F8-2257045560A7}" dt="2022-11-25T05:39:37.093" v="198" actId="1076"/>
        <pc:sldMkLst>
          <pc:docMk/>
          <pc:sldMk cId="2391446420" sldId="278"/>
        </pc:sldMkLst>
        <pc:spChg chg="del">
          <ac:chgData name="AKASH NAGARAJAN M" userId="S::204760@student.annauniv.edu::03efa79e-88c7-45e1-be41-f68f4f400b79" providerId="AD" clId="Web-{F138B0ED-4725-448E-B5F8-2257045560A7}" dt="2022-11-25T05:36:15.716" v="148"/>
          <ac:spMkLst>
            <pc:docMk/>
            <pc:sldMk cId="2391446420" sldId="278"/>
            <ac:spMk id="2" creationId="{52877ED6-4A18-8F80-A185-41BF651E45ED}"/>
          </ac:spMkLst>
        </pc:spChg>
        <pc:spChg chg="del">
          <ac:chgData name="AKASH NAGARAJAN M" userId="S::204760@student.annauniv.edu::03efa79e-88c7-45e1-be41-f68f4f400b79" providerId="AD" clId="Web-{F138B0ED-4725-448E-B5F8-2257045560A7}" dt="2022-11-25T05:36:12.513" v="146"/>
          <ac:spMkLst>
            <pc:docMk/>
            <pc:sldMk cId="2391446420" sldId="278"/>
            <ac:spMk id="3" creationId="{876BCEB2-F94D-416E-AF48-4C202E8A38BF}"/>
          </ac:spMkLst>
        </pc:spChg>
        <pc:spChg chg="add mod">
          <ac:chgData name="AKASH NAGARAJAN M" userId="S::204760@student.annauniv.edu::03efa79e-88c7-45e1-be41-f68f4f400b79" providerId="AD" clId="Web-{F138B0ED-4725-448E-B5F8-2257045560A7}" dt="2022-11-25T05:39:32.375" v="195" actId="1076"/>
          <ac:spMkLst>
            <pc:docMk/>
            <pc:sldMk cId="2391446420" sldId="278"/>
            <ac:spMk id="5" creationId="{6EC2DAC2-1801-A69C-D7A3-B0305B6D08BB}"/>
          </ac:spMkLst>
        </pc:spChg>
        <pc:picChg chg="add mod ord">
          <ac:chgData name="AKASH NAGARAJAN M" userId="S::204760@student.annauniv.edu::03efa79e-88c7-45e1-be41-f68f4f400b79" providerId="AD" clId="Web-{F138B0ED-4725-448E-B5F8-2257045560A7}" dt="2022-11-25T05:39:34.140" v="196" actId="1076"/>
          <ac:picMkLst>
            <pc:docMk/>
            <pc:sldMk cId="2391446420" sldId="278"/>
            <ac:picMk id="4" creationId="{5BE43445-3168-76F3-1885-55907B175660}"/>
          </ac:picMkLst>
        </pc:picChg>
        <pc:picChg chg="add mod">
          <ac:chgData name="AKASH NAGARAJAN M" userId="S::204760@student.annauniv.edu::03efa79e-88c7-45e1-be41-f68f4f400b79" providerId="AD" clId="Web-{F138B0ED-4725-448E-B5F8-2257045560A7}" dt="2022-11-25T05:39:37.093" v="198" actId="1076"/>
          <ac:picMkLst>
            <pc:docMk/>
            <pc:sldMk cId="2391446420" sldId="278"/>
            <ac:picMk id="6" creationId="{EE7A03B2-E3BF-CD54-0C97-8DD8A18591FD}"/>
          </ac:picMkLst>
        </pc:picChg>
        <pc:picChg chg="add mod">
          <ac:chgData name="AKASH NAGARAJAN M" userId="S::204760@student.annauniv.edu::03efa79e-88c7-45e1-be41-f68f4f400b79" providerId="AD" clId="Web-{F138B0ED-4725-448E-B5F8-2257045560A7}" dt="2022-11-25T05:39:35.890" v="197" actId="1076"/>
          <ac:picMkLst>
            <pc:docMk/>
            <pc:sldMk cId="2391446420" sldId="278"/>
            <ac:picMk id="7" creationId="{BEFB8D71-21C3-8CFF-2BC1-AA63A977BE90}"/>
          </ac:picMkLst>
        </pc:picChg>
      </pc:sldChg>
      <pc:sldChg chg="addSp delSp modSp new">
        <pc:chgData name="AKASH NAGARAJAN M" userId="S::204760@student.annauniv.edu::03efa79e-88c7-45e1-be41-f68f4f400b79" providerId="AD" clId="Web-{F138B0ED-4725-448E-B5F8-2257045560A7}" dt="2022-11-25T05:54:31.729" v="297" actId="1076"/>
        <pc:sldMkLst>
          <pc:docMk/>
          <pc:sldMk cId="1875027455" sldId="279"/>
        </pc:sldMkLst>
        <pc:spChg chg="del">
          <ac:chgData name="AKASH NAGARAJAN M" userId="S::204760@student.annauniv.edu::03efa79e-88c7-45e1-be41-f68f4f400b79" providerId="AD" clId="Web-{F138B0ED-4725-448E-B5F8-2257045560A7}" dt="2022-11-25T05:48:17.646" v="239"/>
          <ac:spMkLst>
            <pc:docMk/>
            <pc:sldMk cId="1875027455" sldId="279"/>
            <ac:spMk id="2" creationId="{3BCDD467-034F-6AAD-984B-ECFDB66FE90C}"/>
          </ac:spMkLst>
        </pc:spChg>
        <pc:spChg chg="del">
          <ac:chgData name="AKASH NAGARAJAN M" userId="S::204760@student.annauniv.edu::03efa79e-88c7-45e1-be41-f68f4f400b79" providerId="AD" clId="Web-{F138B0ED-4725-448E-B5F8-2257045560A7}" dt="2022-11-25T05:48:08.709" v="236"/>
          <ac:spMkLst>
            <pc:docMk/>
            <pc:sldMk cId="1875027455" sldId="279"/>
            <ac:spMk id="3" creationId="{D1219A40-6945-4307-0B7B-A0898F985C11}"/>
          </ac:spMkLst>
        </pc:spChg>
        <pc:spChg chg="add mod">
          <ac:chgData name="AKASH NAGARAJAN M" userId="S::204760@student.annauniv.edu::03efa79e-88c7-45e1-be41-f68f4f400b79" providerId="AD" clId="Web-{F138B0ED-4725-448E-B5F8-2257045560A7}" dt="2022-11-25T05:54:24.916" v="295" actId="20577"/>
          <ac:spMkLst>
            <pc:docMk/>
            <pc:sldMk cId="1875027455" sldId="279"/>
            <ac:spMk id="5" creationId="{412336C0-E2C7-A58F-09CF-6764A8BDBCE5}"/>
          </ac:spMkLst>
        </pc:spChg>
        <pc:picChg chg="add mod ord">
          <ac:chgData name="AKASH NAGARAJAN M" userId="S::204760@student.annauniv.edu::03efa79e-88c7-45e1-be41-f68f4f400b79" providerId="AD" clId="Web-{F138B0ED-4725-448E-B5F8-2257045560A7}" dt="2022-11-25T05:54:31.729" v="297" actId="1076"/>
          <ac:picMkLst>
            <pc:docMk/>
            <pc:sldMk cId="1875027455" sldId="279"/>
            <ac:picMk id="4" creationId="{924B305D-2C43-2B70-85F6-2B7E8F31DEBC}"/>
          </ac:picMkLst>
        </pc:picChg>
        <pc:picChg chg="add mod">
          <ac:chgData name="AKASH NAGARAJAN M" userId="S::204760@student.annauniv.edu::03efa79e-88c7-45e1-be41-f68f4f400b79" providerId="AD" clId="Web-{F138B0ED-4725-448E-B5F8-2257045560A7}" dt="2022-11-25T05:54:28.948" v="296" actId="1076"/>
          <ac:picMkLst>
            <pc:docMk/>
            <pc:sldMk cId="1875027455" sldId="279"/>
            <ac:picMk id="6" creationId="{EB14958A-9ED7-8E94-205E-B485CB8070B9}"/>
          </ac:picMkLst>
        </pc:picChg>
      </pc:sldChg>
      <pc:sldChg chg="modSp new">
        <pc:chgData name="AKASH NAGARAJAN M" userId="S::204760@student.annauniv.edu::03efa79e-88c7-45e1-be41-f68f4f400b79" providerId="AD" clId="Web-{F138B0ED-4725-448E-B5F8-2257045560A7}" dt="2022-11-25T05:56:21.543" v="319" actId="20577"/>
        <pc:sldMkLst>
          <pc:docMk/>
          <pc:sldMk cId="2626089201" sldId="280"/>
        </pc:sldMkLst>
        <pc:spChg chg="mod">
          <ac:chgData name="AKASH NAGARAJAN M" userId="S::204760@student.annauniv.edu::03efa79e-88c7-45e1-be41-f68f4f400b79" providerId="AD" clId="Web-{F138B0ED-4725-448E-B5F8-2257045560A7}" dt="2022-11-25T05:56:21.543" v="319" actId="20577"/>
          <ac:spMkLst>
            <pc:docMk/>
            <pc:sldMk cId="2626089201" sldId="280"/>
            <ac:spMk id="2" creationId="{6DCAD476-3DBC-3B9B-8045-01F2A455B5D8}"/>
          </ac:spMkLst>
        </pc:spChg>
      </pc:sldChg>
      <pc:sldChg chg="modSp new">
        <pc:chgData name="AKASH NAGARAJAN M" userId="S::204760@student.annauniv.edu::03efa79e-88c7-45e1-be41-f68f4f400b79" providerId="AD" clId="Web-{F138B0ED-4725-448E-B5F8-2257045560A7}" dt="2022-11-25T05:59:45.030" v="327" actId="20577"/>
        <pc:sldMkLst>
          <pc:docMk/>
          <pc:sldMk cId="3878075126" sldId="281"/>
        </pc:sldMkLst>
        <pc:spChg chg="mod">
          <ac:chgData name="AKASH NAGARAJAN M" userId="S::204760@student.annauniv.edu::03efa79e-88c7-45e1-be41-f68f4f400b79" providerId="AD" clId="Web-{F138B0ED-4725-448E-B5F8-2257045560A7}" dt="2022-11-25T05:56:17.215" v="318" actId="20577"/>
          <ac:spMkLst>
            <pc:docMk/>
            <pc:sldMk cId="3878075126" sldId="281"/>
            <ac:spMk id="2" creationId="{6ECECAB4-A536-C90A-10A9-4CF529DB678B}"/>
          </ac:spMkLst>
        </pc:spChg>
        <pc:spChg chg="mod">
          <ac:chgData name="AKASH NAGARAJAN M" userId="S::204760@student.annauniv.edu::03efa79e-88c7-45e1-be41-f68f4f400b79" providerId="AD" clId="Web-{F138B0ED-4725-448E-B5F8-2257045560A7}" dt="2022-11-25T05:59:45.030" v="327" actId="20577"/>
          <ac:spMkLst>
            <pc:docMk/>
            <pc:sldMk cId="3878075126" sldId="281"/>
            <ac:spMk id="3" creationId="{57E23171-7BA6-0790-C5A1-9857723EC483}"/>
          </ac:spMkLst>
        </pc:spChg>
      </pc:sldChg>
    </pc:docChg>
  </pc:docChgLst>
  <pc:docChgLst>
    <pc:chgData name="AKASH NAGARAJAN M" userId="S::204760@student.annauniv.edu::03efa79e-88c7-45e1-be41-f68f4f400b79" providerId="AD" clId="Web-{04C9CEEA-90A3-457F-A510-398FAFA5667E}"/>
    <pc:docChg chg="modSld sldOrd">
      <pc:chgData name="AKASH NAGARAJAN M" userId="S::204760@student.annauniv.edu::03efa79e-88c7-45e1-be41-f68f4f400b79" providerId="AD" clId="Web-{04C9CEEA-90A3-457F-A510-398FAFA5667E}" dt="2022-11-24T14:33:52.385" v="38" actId="1076"/>
      <pc:docMkLst>
        <pc:docMk/>
      </pc:docMkLst>
      <pc:sldChg chg="modSp">
        <pc:chgData name="AKASH NAGARAJAN M" userId="S::204760@student.annauniv.edu::03efa79e-88c7-45e1-be41-f68f4f400b79" providerId="AD" clId="Web-{04C9CEEA-90A3-457F-A510-398FAFA5667E}" dt="2022-11-24T14:33:52.385" v="38" actId="1076"/>
        <pc:sldMkLst>
          <pc:docMk/>
          <pc:sldMk cId="1210360659" sldId="268"/>
        </pc:sldMkLst>
        <pc:picChg chg="mod">
          <ac:chgData name="AKASH NAGARAJAN M" userId="S::204760@student.annauniv.edu::03efa79e-88c7-45e1-be41-f68f4f400b79" providerId="AD" clId="Web-{04C9CEEA-90A3-457F-A510-398FAFA5667E}" dt="2022-11-24T14:33:52.385" v="38" actId="1076"/>
          <ac:picMkLst>
            <pc:docMk/>
            <pc:sldMk cId="1210360659" sldId="268"/>
            <ac:picMk id="4" creationId="{DF597A5A-2CDE-A94A-CB4E-2F590A4A9116}"/>
          </ac:picMkLst>
        </pc:picChg>
      </pc:sldChg>
      <pc:sldChg chg="addSp delSp modSp">
        <pc:chgData name="AKASH NAGARAJAN M" userId="S::204760@student.annauniv.edu::03efa79e-88c7-45e1-be41-f68f4f400b79" providerId="AD" clId="Web-{04C9CEEA-90A3-457F-A510-398FAFA5667E}" dt="2022-11-24T14:33:45.791" v="37" actId="20577"/>
        <pc:sldMkLst>
          <pc:docMk/>
          <pc:sldMk cId="3159462692" sldId="269"/>
        </pc:sldMkLst>
        <pc:spChg chg="mod">
          <ac:chgData name="AKASH NAGARAJAN M" userId="S::204760@student.annauniv.edu::03efa79e-88c7-45e1-be41-f68f4f400b79" providerId="AD" clId="Web-{04C9CEEA-90A3-457F-A510-398FAFA5667E}" dt="2022-11-24T14:33:22.366" v="29" actId="20577"/>
          <ac:spMkLst>
            <pc:docMk/>
            <pc:sldMk cId="3159462692" sldId="269"/>
            <ac:spMk id="2" creationId="{11E9B5C1-DE35-C13A-7F4C-B11CA7BE1EA2}"/>
          </ac:spMkLst>
        </pc:spChg>
        <pc:spChg chg="del">
          <ac:chgData name="AKASH NAGARAJAN M" userId="S::204760@student.annauniv.edu::03efa79e-88c7-45e1-be41-f68f4f400b79" providerId="AD" clId="Web-{04C9CEEA-90A3-457F-A510-398FAFA5667E}" dt="2022-11-24T14:32:39.365" v="15"/>
          <ac:spMkLst>
            <pc:docMk/>
            <pc:sldMk cId="3159462692" sldId="269"/>
            <ac:spMk id="3" creationId="{785433EF-CF54-2E50-55DA-28271EFE1650}"/>
          </ac:spMkLst>
        </pc:spChg>
        <pc:spChg chg="add mod">
          <ac:chgData name="AKASH NAGARAJAN M" userId="S::204760@student.annauniv.edu::03efa79e-88c7-45e1-be41-f68f4f400b79" providerId="AD" clId="Web-{04C9CEEA-90A3-457F-A510-398FAFA5667E}" dt="2022-11-24T14:33:45.791" v="37" actId="20577"/>
          <ac:spMkLst>
            <pc:docMk/>
            <pc:sldMk cId="3159462692" sldId="269"/>
            <ac:spMk id="5" creationId="{30050B9D-91BB-D3A8-2208-A1EB14C3233B}"/>
          </ac:spMkLst>
        </pc:spChg>
        <pc:picChg chg="add mod ord modCrop">
          <ac:chgData name="AKASH NAGARAJAN M" userId="S::204760@student.annauniv.edu::03efa79e-88c7-45e1-be41-f68f4f400b79" providerId="AD" clId="Web-{04C9CEEA-90A3-457F-A510-398FAFA5667E}" dt="2022-11-24T14:33:29.588" v="30" actId="1076"/>
          <ac:picMkLst>
            <pc:docMk/>
            <pc:sldMk cId="3159462692" sldId="269"/>
            <ac:picMk id="4" creationId="{EF74AC00-5DB6-F1B7-A237-6DC081B6EA21}"/>
          </ac:picMkLst>
        </pc:picChg>
      </pc:sldChg>
      <pc:sldChg chg="addSp modSp ord">
        <pc:chgData name="AKASH NAGARAJAN M" userId="S::204760@student.annauniv.edu::03efa79e-88c7-45e1-be41-f68f4f400b79" providerId="AD" clId="Web-{04C9CEEA-90A3-457F-A510-398FAFA5667E}" dt="2022-11-24T14:01:28.854" v="14" actId="1076"/>
        <pc:sldMkLst>
          <pc:docMk/>
          <pc:sldMk cId="2298486230" sldId="271"/>
        </pc:sldMkLst>
        <pc:picChg chg="add mod">
          <ac:chgData name="AKASH NAGARAJAN M" userId="S::204760@student.annauniv.edu::03efa79e-88c7-45e1-be41-f68f4f400b79" providerId="AD" clId="Web-{04C9CEEA-90A3-457F-A510-398FAFA5667E}" dt="2022-11-24T14:01:27.635" v="13" actId="1076"/>
          <ac:picMkLst>
            <pc:docMk/>
            <pc:sldMk cId="2298486230" sldId="271"/>
            <ac:picMk id="3" creationId="{9D31E0EC-A2EF-362B-80BE-AF28AFF9BD41}"/>
          </ac:picMkLst>
        </pc:picChg>
        <pc:picChg chg="mod">
          <ac:chgData name="AKASH NAGARAJAN M" userId="S::204760@student.annauniv.edu::03efa79e-88c7-45e1-be41-f68f4f400b79" providerId="AD" clId="Web-{04C9CEEA-90A3-457F-A510-398FAFA5667E}" dt="2022-11-24T14:01:28.854" v="14" actId="1076"/>
          <ac:picMkLst>
            <pc:docMk/>
            <pc:sldMk cId="2298486230" sldId="271"/>
            <ac:picMk id="4" creationId="{BBA4410E-9369-25AE-C7E0-370AEBE6EB01}"/>
          </ac:picMkLst>
        </pc:picChg>
      </pc:sldChg>
    </pc:docChg>
  </pc:docChgLst>
  <pc:docChgLst>
    <pc:chgData name="AKASH NAGARAJAN M" userId="S::204760@student.annauniv.edu::03efa79e-88c7-45e1-be41-f68f4f400b79" providerId="AD" clId="Web-{60EE9053-4BE4-4CAA-ABA5-63520D3F4EDA}"/>
    <pc:docChg chg="delSld modSld addMainMaster delMainMaster">
      <pc:chgData name="AKASH NAGARAJAN M" userId="S::204760@student.annauniv.edu::03efa79e-88c7-45e1-be41-f68f4f400b79" providerId="AD" clId="Web-{60EE9053-4BE4-4CAA-ABA5-63520D3F4EDA}" dt="2022-11-25T08:18:13.294" v="138" actId="20577"/>
      <pc:docMkLst>
        <pc:docMk/>
      </pc:docMkLst>
      <pc:sldChg chg="addSp delSp modSp mod setBg modClrScheme delDesignElem chgLayout">
        <pc:chgData name="AKASH NAGARAJAN M" userId="S::204760@student.annauniv.edu::03efa79e-88c7-45e1-be41-f68f4f400b79" providerId="AD" clId="Web-{60EE9053-4BE4-4CAA-ABA5-63520D3F4EDA}" dt="2022-11-25T08:11:28.367" v="29" actId="20577"/>
        <pc:sldMkLst>
          <pc:docMk/>
          <pc:sldMk cId="109857222" sldId="256"/>
        </pc:sldMkLst>
        <pc:spChg chg="mod ord">
          <ac:chgData name="AKASH NAGARAJAN M" userId="S::204760@student.annauniv.edu::03efa79e-88c7-45e1-be41-f68f4f400b79" providerId="AD" clId="Web-{60EE9053-4BE4-4CAA-ABA5-63520D3F4EDA}" dt="2022-11-25T08:11:02.179" v="2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KASH NAGARAJAN M" userId="S::204760@student.annauniv.edu::03efa79e-88c7-45e1-be41-f68f4f400b79" providerId="AD" clId="Web-{60EE9053-4BE4-4CAA-ABA5-63520D3F4EDA}" dt="2022-11-25T08:11:28.367" v="29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KASH NAGARAJAN M" userId="S::204760@student.annauniv.edu::03efa79e-88c7-45e1-be41-f68f4f400b79" providerId="AD" clId="Web-{60EE9053-4BE4-4CAA-ABA5-63520D3F4EDA}" dt="2022-11-25T08:10:52.366" v="25"/>
          <ac:spMkLst>
            <pc:docMk/>
            <pc:sldMk cId="109857222" sldId="256"/>
            <ac:spMk id="8" creationId="{C28D0172-F2E0-4763-9C35-F022664959D8}"/>
          </ac:spMkLst>
        </pc:spChg>
        <pc:spChg chg="add del">
          <ac:chgData name="AKASH NAGARAJAN M" userId="S::204760@student.annauniv.edu::03efa79e-88c7-45e1-be41-f68f4f400b79" providerId="AD" clId="Web-{60EE9053-4BE4-4CAA-ABA5-63520D3F4EDA}" dt="2022-11-25T08:10:52.366" v="25"/>
          <ac:spMkLst>
            <pc:docMk/>
            <pc:sldMk cId="109857222" sldId="256"/>
            <ac:spMk id="10" creationId="{9F2851FB-E841-4509-8A6D-A416376EA380}"/>
          </ac:spMkLst>
        </pc:spChg>
        <pc:spChg chg="add del">
          <ac:chgData name="AKASH NAGARAJAN M" userId="S::204760@student.annauniv.edu::03efa79e-88c7-45e1-be41-f68f4f400b79" providerId="AD" clId="Web-{60EE9053-4BE4-4CAA-ABA5-63520D3F4EDA}" dt="2022-11-25T08:10:52.366" v="25"/>
          <ac:spMkLst>
            <pc:docMk/>
            <pc:sldMk cId="109857222" sldId="256"/>
            <ac:spMk id="12" creationId="{DF6FB2B2-CE21-407F-B22E-302DADC2C3D3}"/>
          </ac:spMkLst>
        </pc:spChg>
      </pc:sldChg>
      <pc:sldChg chg="modSp mod modClrScheme chgLayout">
        <pc:chgData name="AKASH NAGARAJAN M" userId="S::204760@student.annauniv.edu::03efa79e-88c7-45e1-be41-f68f4f400b79" providerId="AD" clId="Web-{60EE9053-4BE4-4CAA-ABA5-63520D3F4EDA}" dt="2022-11-25T08:13:09.587" v="60" actId="14100"/>
        <pc:sldMkLst>
          <pc:docMk/>
          <pc:sldMk cId="3554298349" sldId="258"/>
        </pc:sldMkLst>
        <pc:spChg chg="mod">
          <ac:chgData name="AKASH NAGARAJAN M" userId="S::204760@student.annauniv.edu::03efa79e-88c7-45e1-be41-f68f4f400b79" providerId="AD" clId="Web-{60EE9053-4BE4-4CAA-ABA5-63520D3F4EDA}" dt="2022-11-25T08:13:09.587" v="60" actId="14100"/>
          <ac:spMkLst>
            <pc:docMk/>
            <pc:sldMk cId="3554298349" sldId="258"/>
            <ac:spMk id="2" creationId="{3BB0E672-DC12-95F3-48EF-2822F46D2C66}"/>
          </ac:spMkLst>
        </pc:spChg>
        <pc:picChg chg="mod ord">
          <ac:chgData name="AKASH NAGARAJAN M" userId="S::204760@student.annauniv.edu::03efa79e-88c7-45e1-be41-f68f4f400b79" providerId="AD" clId="Web-{60EE9053-4BE4-4CAA-ABA5-63520D3F4EDA}" dt="2022-11-25T08:11:02.179" v="26"/>
          <ac:picMkLst>
            <pc:docMk/>
            <pc:sldMk cId="3554298349" sldId="258"/>
            <ac:picMk id="7" creationId="{39D3DFE3-54C1-81C4-A444-431FE02B31D4}"/>
          </ac:picMkLst>
        </pc:picChg>
      </pc:sldChg>
      <pc:sldChg chg="modSp mod modClrScheme chgLayout">
        <pc:chgData name="AKASH NAGARAJAN M" userId="S::204760@student.annauniv.edu::03efa79e-88c7-45e1-be41-f68f4f400b79" providerId="AD" clId="Web-{60EE9053-4BE4-4CAA-ABA5-63520D3F4EDA}" dt="2022-11-25T08:11:02.179" v="26"/>
        <pc:sldMkLst>
          <pc:docMk/>
          <pc:sldMk cId="3110190785" sldId="259"/>
        </pc:sldMkLst>
        <pc:spChg chg="mod ord">
          <ac:chgData name="AKASH NAGARAJAN M" userId="S::204760@student.annauniv.edu::03efa79e-88c7-45e1-be41-f68f4f400b79" providerId="AD" clId="Web-{60EE9053-4BE4-4CAA-ABA5-63520D3F4EDA}" dt="2022-11-25T08:11:02.179" v="26"/>
          <ac:spMkLst>
            <pc:docMk/>
            <pc:sldMk cId="3110190785" sldId="259"/>
            <ac:spMk id="2" creationId="{DBA16EB9-D51B-DCA6-2F0E-015D3994A566}"/>
          </ac:spMkLst>
        </pc:spChg>
        <pc:picChg chg="mod ord">
          <ac:chgData name="AKASH NAGARAJAN M" userId="S::204760@student.annauniv.edu::03efa79e-88c7-45e1-be41-f68f4f400b79" providerId="AD" clId="Web-{60EE9053-4BE4-4CAA-ABA5-63520D3F4EDA}" dt="2022-11-25T08:11:02.179" v="26"/>
          <ac:picMkLst>
            <pc:docMk/>
            <pc:sldMk cId="3110190785" sldId="259"/>
            <ac:picMk id="4" creationId="{3A0BDAA7-AC21-15AA-4856-5B3CEF4641D5}"/>
          </ac:picMkLst>
        </pc:picChg>
      </pc:sldChg>
      <pc:sldChg chg="modSp del mod modClrScheme chgLayout">
        <pc:chgData name="AKASH NAGARAJAN M" userId="S::204760@student.annauniv.edu::03efa79e-88c7-45e1-be41-f68f4f400b79" providerId="AD" clId="Web-{60EE9053-4BE4-4CAA-ABA5-63520D3F4EDA}" dt="2022-11-25T08:09:18.990" v="20"/>
        <pc:sldMkLst>
          <pc:docMk/>
          <pc:sldMk cId="1320918286" sldId="263"/>
        </pc:sldMkLst>
        <pc:spChg chg="mod ord">
          <ac:chgData name="AKASH NAGARAJAN M" userId="S::204760@student.annauniv.edu::03efa79e-88c7-45e1-be41-f68f4f400b79" providerId="AD" clId="Web-{60EE9053-4BE4-4CAA-ABA5-63520D3F4EDA}" dt="2022-11-25T08:09:07.724" v="19"/>
          <ac:spMkLst>
            <pc:docMk/>
            <pc:sldMk cId="1320918286" sldId="263"/>
            <ac:spMk id="2" creationId="{1C0CE14D-6282-D726-067C-00F05C6DD888}"/>
          </ac:spMkLst>
        </pc:spChg>
        <pc:spChg chg="mod ord">
          <ac:chgData name="AKASH NAGARAJAN M" userId="S::204760@student.annauniv.edu::03efa79e-88c7-45e1-be41-f68f4f400b79" providerId="AD" clId="Web-{60EE9053-4BE4-4CAA-ABA5-63520D3F4EDA}" dt="2022-11-25T08:09:07.724" v="19"/>
          <ac:spMkLst>
            <pc:docMk/>
            <pc:sldMk cId="1320918286" sldId="263"/>
            <ac:spMk id="3" creationId="{58DDD89C-64F7-D21B-AE24-C312EF48F017}"/>
          </ac:spMkLst>
        </pc:spChg>
      </pc:sldChg>
      <pc:sldChg chg="modSp mod modClrScheme chgLayout">
        <pc:chgData name="AKASH NAGARAJAN M" userId="S::204760@student.annauniv.edu::03efa79e-88c7-45e1-be41-f68f4f400b79" providerId="AD" clId="Web-{60EE9053-4BE4-4CAA-ABA5-63520D3F4EDA}" dt="2022-11-25T08:11:59.133" v="43" actId="1076"/>
        <pc:sldMkLst>
          <pc:docMk/>
          <pc:sldMk cId="3833252673" sldId="264"/>
        </pc:sldMkLst>
        <pc:spChg chg="mod ord">
          <ac:chgData name="AKASH NAGARAJAN M" userId="S::204760@student.annauniv.edu::03efa79e-88c7-45e1-be41-f68f4f400b79" providerId="AD" clId="Web-{60EE9053-4BE4-4CAA-ABA5-63520D3F4EDA}" dt="2022-11-25T08:11:02.179" v="26"/>
          <ac:spMkLst>
            <pc:docMk/>
            <pc:sldMk cId="3833252673" sldId="264"/>
            <ac:spMk id="2" creationId="{8F30CD1B-1375-0F37-31F0-90EE73391495}"/>
          </ac:spMkLst>
        </pc:spChg>
        <pc:spChg chg="mod">
          <ac:chgData name="AKASH NAGARAJAN M" userId="S::204760@student.annauniv.edu::03efa79e-88c7-45e1-be41-f68f4f400b79" providerId="AD" clId="Web-{60EE9053-4BE4-4CAA-ABA5-63520D3F4EDA}" dt="2022-11-25T08:11:59.133" v="43" actId="1076"/>
          <ac:spMkLst>
            <pc:docMk/>
            <pc:sldMk cId="3833252673" sldId="264"/>
            <ac:spMk id="3" creationId="{0A51E51C-B80A-AE25-EF9B-1BD178173653}"/>
          </ac:spMkLst>
        </pc:spChg>
        <pc:spChg chg="mod">
          <ac:chgData name="AKASH NAGARAJAN M" userId="S::204760@student.annauniv.edu::03efa79e-88c7-45e1-be41-f68f4f400b79" providerId="AD" clId="Web-{60EE9053-4BE4-4CAA-ABA5-63520D3F4EDA}" dt="2022-11-25T08:11:55.539" v="42" actId="20577"/>
          <ac:spMkLst>
            <pc:docMk/>
            <pc:sldMk cId="3833252673" sldId="264"/>
            <ac:spMk id="5" creationId="{1DA51730-A628-CBB0-ECCA-D0A4CE1B8266}"/>
          </ac:spMkLst>
        </pc:spChg>
        <pc:picChg chg="mod ord">
          <ac:chgData name="AKASH NAGARAJAN M" userId="S::204760@student.annauniv.edu::03efa79e-88c7-45e1-be41-f68f4f400b79" providerId="AD" clId="Web-{60EE9053-4BE4-4CAA-ABA5-63520D3F4EDA}" dt="2022-11-25T08:11:02.179" v="26"/>
          <ac:picMkLst>
            <pc:docMk/>
            <pc:sldMk cId="3833252673" sldId="264"/>
            <ac:picMk id="8" creationId="{5B2F5C2A-DF8E-8425-958B-4ADA90A377C0}"/>
          </ac:picMkLst>
        </pc:picChg>
      </pc:sldChg>
      <pc:sldChg chg="modSp mod modClrScheme chgLayout">
        <pc:chgData name="AKASH NAGARAJAN M" userId="S::204760@student.annauniv.edu::03efa79e-88c7-45e1-be41-f68f4f400b79" providerId="AD" clId="Web-{60EE9053-4BE4-4CAA-ABA5-63520D3F4EDA}" dt="2022-11-25T08:11:02.179" v="26"/>
        <pc:sldMkLst>
          <pc:docMk/>
          <pc:sldMk cId="1305851593" sldId="265"/>
        </pc:sldMkLst>
        <pc:spChg chg="mod ord">
          <ac:chgData name="AKASH NAGARAJAN M" userId="S::204760@student.annauniv.edu::03efa79e-88c7-45e1-be41-f68f4f400b79" providerId="AD" clId="Web-{60EE9053-4BE4-4CAA-ABA5-63520D3F4EDA}" dt="2022-11-25T08:11:02.179" v="26"/>
          <ac:spMkLst>
            <pc:docMk/>
            <pc:sldMk cId="1305851593" sldId="265"/>
            <ac:spMk id="2" creationId="{0F768F17-A115-4832-6775-38EE54F19417}"/>
          </ac:spMkLst>
        </pc:spChg>
      </pc:sldChg>
      <pc:sldChg chg="modSp mod modClrScheme chgLayout">
        <pc:chgData name="AKASH NAGARAJAN M" userId="S::204760@student.annauniv.edu::03efa79e-88c7-45e1-be41-f68f4f400b79" providerId="AD" clId="Web-{60EE9053-4BE4-4CAA-ABA5-63520D3F4EDA}" dt="2022-11-25T08:12:55.962" v="53" actId="20577"/>
        <pc:sldMkLst>
          <pc:docMk/>
          <pc:sldMk cId="4100278024" sldId="266"/>
        </pc:sldMkLst>
        <pc:spChg chg="mod ord">
          <ac:chgData name="AKASH NAGARAJAN M" userId="S::204760@student.annauniv.edu::03efa79e-88c7-45e1-be41-f68f4f400b79" providerId="AD" clId="Web-{60EE9053-4BE4-4CAA-ABA5-63520D3F4EDA}" dt="2022-11-25T08:11:02.179" v="26"/>
          <ac:spMkLst>
            <pc:docMk/>
            <pc:sldMk cId="4100278024" sldId="266"/>
            <ac:spMk id="2" creationId="{F96737A2-73BB-AE20-5043-194FB8A3F146}"/>
          </ac:spMkLst>
        </pc:spChg>
        <pc:spChg chg="mod ord">
          <ac:chgData name="AKASH NAGARAJAN M" userId="S::204760@student.annauniv.edu::03efa79e-88c7-45e1-be41-f68f4f400b79" providerId="AD" clId="Web-{60EE9053-4BE4-4CAA-ABA5-63520D3F4EDA}" dt="2022-11-25T08:12:55.962" v="53" actId="20577"/>
          <ac:spMkLst>
            <pc:docMk/>
            <pc:sldMk cId="4100278024" sldId="266"/>
            <ac:spMk id="3" creationId="{E8B8AB02-2566-399C-33C3-059AF7999E41}"/>
          </ac:spMkLst>
        </pc:spChg>
      </pc:sldChg>
      <pc:sldChg chg="modSp mod modClrScheme chgLayout">
        <pc:chgData name="AKASH NAGARAJAN M" userId="S::204760@student.annauniv.edu::03efa79e-88c7-45e1-be41-f68f4f400b79" providerId="AD" clId="Web-{60EE9053-4BE4-4CAA-ABA5-63520D3F4EDA}" dt="2022-11-25T08:12:49.024" v="51" actId="20577"/>
        <pc:sldMkLst>
          <pc:docMk/>
          <pc:sldMk cId="28712783" sldId="267"/>
        </pc:sldMkLst>
        <pc:spChg chg="mod ord">
          <ac:chgData name="AKASH NAGARAJAN M" userId="S::204760@student.annauniv.edu::03efa79e-88c7-45e1-be41-f68f4f400b79" providerId="AD" clId="Web-{60EE9053-4BE4-4CAA-ABA5-63520D3F4EDA}" dt="2022-11-25T08:11:02.179" v="26"/>
          <ac:spMkLst>
            <pc:docMk/>
            <pc:sldMk cId="28712783" sldId="267"/>
            <ac:spMk id="2" creationId="{13B5B136-084C-6AC2-BA17-E5371F87671D}"/>
          </ac:spMkLst>
        </pc:spChg>
        <pc:spChg chg="mod ord">
          <ac:chgData name="AKASH NAGARAJAN M" userId="S::204760@student.annauniv.edu::03efa79e-88c7-45e1-be41-f68f4f400b79" providerId="AD" clId="Web-{60EE9053-4BE4-4CAA-ABA5-63520D3F4EDA}" dt="2022-11-25T08:12:49.024" v="51" actId="20577"/>
          <ac:spMkLst>
            <pc:docMk/>
            <pc:sldMk cId="28712783" sldId="267"/>
            <ac:spMk id="3" creationId="{585E5679-46F2-1D88-BD2E-78C205F9EC83}"/>
          </ac:spMkLst>
        </pc:spChg>
        <pc:picChg chg="mod">
          <ac:chgData name="AKASH NAGARAJAN M" userId="S::204760@student.annauniv.edu::03efa79e-88c7-45e1-be41-f68f4f400b79" providerId="AD" clId="Web-{60EE9053-4BE4-4CAA-ABA5-63520D3F4EDA}" dt="2022-11-25T08:10:11.194" v="23" actId="1076"/>
          <ac:picMkLst>
            <pc:docMk/>
            <pc:sldMk cId="28712783" sldId="267"/>
            <ac:picMk id="5" creationId="{A5D9127D-D5AD-F87E-7CE3-384EA5C92A7C}"/>
          </ac:picMkLst>
        </pc:picChg>
      </pc:sldChg>
      <pc:sldChg chg="modSp mod modClrScheme chgLayout">
        <pc:chgData name="AKASH NAGARAJAN M" userId="S::204760@student.annauniv.edu::03efa79e-88c7-45e1-be41-f68f4f400b79" providerId="AD" clId="Web-{60EE9053-4BE4-4CAA-ABA5-63520D3F4EDA}" dt="2022-11-25T08:11:02.179" v="26"/>
        <pc:sldMkLst>
          <pc:docMk/>
          <pc:sldMk cId="1210360659" sldId="268"/>
        </pc:sldMkLst>
        <pc:spChg chg="mod ord">
          <ac:chgData name="AKASH NAGARAJAN M" userId="S::204760@student.annauniv.edu::03efa79e-88c7-45e1-be41-f68f4f400b79" providerId="AD" clId="Web-{60EE9053-4BE4-4CAA-ABA5-63520D3F4EDA}" dt="2022-11-25T08:11:02.179" v="26"/>
          <ac:spMkLst>
            <pc:docMk/>
            <pc:sldMk cId="1210360659" sldId="268"/>
            <ac:spMk id="2" creationId="{CAB819BB-6805-32F3-E967-9B19F4927489}"/>
          </ac:spMkLst>
        </pc:spChg>
        <pc:picChg chg="mod ord">
          <ac:chgData name="AKASH NAGARAJAN M" userId="S::204760@student.annauniv.edu::03efa79e-88c7-45e1-be41-f68f4f400b79" providerId="AD" clId="Web-{60EE9053-4BE4-4CAA-ABA5-63520D3F4EDA}" dt="2022-11-25T08:11:02.179" v="26"/>
          <ac:picMkLst>
            <pc:docMk/>
            <pc:sldMk cId="1210360659" sldId="268"/>
            <ac:picMk id="6" creationId="{BC7171C5-FD8C-320B-1830-1A585C75906E}"/>
          </ac:picMkLst>
        </pc:picChg>
      </pc:sldChg>
      <pc:sldChg chg="modSp mod modClrScheme chgLayout">
        <pc:chgData name="AKASH NAGARAJAN M" userId="S::204760@student.annauniv.edu::03efa79e-88c7-45e1-be41-f68f4f400b79" providerId="AD" clId="Web-{60EE9053-4BE4-4CAA-ABA5-63520D3F4EDA}" dt="2022-11-25T08:11:02.179" v="26"/>
        <pc:sldMkLst>
          <pc:docMk/>
          <pc:sldMk cId="3159462692" sldId="269"/>
        </pc:sldMkLst>
        <pc:spChg chg="mod ord">
          <ac:chgData name="AKASH NAGARAJAN M" userId="S::204760@student.annauniv.edu::03efa79e-88c7-45e1-be41-f68f4f400b79" providerId="AD" clId="Web-{60EE9053-4BE4-4CAA-ABA5-63520D3F4EDA}" dt="2022-11-25T08:11:02.179" v="26"/>
          <ac:spMkLst>
            <pc:docMk/>
            <pc:sldMk cId="3159462692" sldId="269"/>
            <ac:spMk id="2" creationId="{11E9B5C1-DE35-C13A-7F4C-B11CA7BE1EA2}"/>
          </ac:spMkLst>
        </pc:spChg>
        <pc:picChg chg="mod ord">
          <ac:chgData name="AKASH NAGARAJAN M" userId="S::204760@student.annauniv.edu::03efa79e-88c7-45e1-be41-f68f4f400b79" providerId="AD" clId="Web-{60EE9053-4BE4-4CAA-ABA5-63520D3F4EDA}" dt="2022-11-25T08:11:02.179" v="26"/>
          <ac:picMkLst>
            <pc:docMk/>
            <pc:sldMk cId="3159462692" sldId="269"/>
            <ac:picMk id="4" creationId="{EF74AC00-5DB6-F1B7-A237-6DC081B6EA21}"/>
          </ac:picMkLst>
        </pc:picChg>
      </pc:sldChg>
      <pc:sldChg chg="modSp mod modClrScheme chgLayout">
        <pc:chgData name="AKASH NAGARAJAN M" userId="S::204760@student.annauniv.edu::03efa79e-88c7-45e1-be41-f68f4f400b79" providerId="AD" clId="Web-{60EE9053-4BE4-4CAA-ABA5-63520D3F4EDA}" dt="2022-11-25T08:18:13.294" v="138" actId="20577"/>
        <pc:sldMkLst>
          <pc:docMk/>
          <pc:sldMk cId="765208017" sldId="270"/>
        </pc:sldMkLst>
        <pc:spChg chg="mod ord">
          <ac:chgData name="AKASH NAGARAJAN M" userId="S::204760@student.annauniv.edu::03efa79e-88c7-45e1-be41-f68f4f400b79" providerId="AD" clId="Web-{60EE9053-4BE4-4CAA-ABA5-63520D3F4EDA}" dt="2022-11-25T08:11:02.179" v="26"/>
          <ac:spMkLst>
            <pc:docMk/>
            <pc:sldMk cId="765208017" sldId="270"/>
            <ac:spMk id="2" creationId="{D706BD93-AD7B-FF6F-9AD5-793FA873D237}"/>
          </ac:spMkLst>
        </pc:spChg>
        <pc:spChg chg="mod ord">
          <ac:chgData name="AKASH NAGARAJAN M" userId="S::204760@student.annauniv.edu::03efa79e-88c7-45e1-be41-f68f4f400b79" providerId="AD" clId="Web-{60EE9053-4BE4-4CAA-ABA5-63520D3F4EDA}" dt="2022-11-25T08:18:13.294" v="138" actId="20577"/>
          <ac:spMkLst>
            <pc:docMk/>
            <pc:sldMk cId="765208017" sldId="270"/>
            <ac:spMk id="3" creationId="{81ECAEB5-7B38-12E7-8280-34EAAF14A28F}"/>
          </ac:spMkLst>
        </pc:spChg>
      </pc:sldChg>
      <pc:sldChg chg="modSp mod modClrScheme chgLayout">
        <pc:chgData name="AKASH NAGARAJAN M" userId="S::204760@student.annauniv.edu::03efa79e-88c7-45e1-be41-f68f4f400b79" providerId="AD" clId="Web-{60EE9053-4BE4-4CAA-ABA5-63520D3F4EDA}" dt="2022-11-25T08:11:02.179" v="26"/>
        <pc:sldMkLst>
          <pc:docMk/>
          <pc:sldMk cId="2298486230" sldId="271"/>
        </pc:sldMkLst>
        <pc:spChg chg="mod ord">
          <ac:chgData name="AKASH NAGARAJAN M" userId="S::204760@student.annauniv.edu::03efa79e-88c7-45e1-be41-f68f4f400b79" providerId="AD" clId="Web-{60EE9053-4BE4-4CAA-ABA5-63520D3F4EDA}" dt="2022-11-25T08:11:02.179" v="26"/>
          <ac:spMkLst>
            <pc:docMk/>
            <pc:sldMk cId="2298486230" sldId="271"/>
            <ac:spMk id="2" creationId="{19726DC9-3444-4691-01D4-A681EF6DC617}"/>
          </ac:spMkLst>
        </pc:spChg>
        <pc:picChg chg="mod ord">
          <ac:chgData name="AKASH NAGARAJAN M" userId="S::204760@student.annauniv.edu::03efa79e-88c7-45e1-be41-f68f4f400b79" providerId="AD" clId="Web-{60EE9053-4BE4-4CAA-ABA5-63520D3F4EDA}" dt="2022-11-25T08:11:02.179" v="26"/>
          <ac:picMkLst>
            <pc:docMk/>
            <pc:sldMk cId="2298486230" sldId="271"/>
            <ac:picMk id="4" creationId="{BBA4410E-9369-25AE-C7E0-370AEBE6EB01}"/>
          </ac:picMkLst>
        </pc:picChg>
      </pc:sldChg>
      <pc:sldChg chg="modSp mod modClrScheme chgLayout">
        <pc:chgData name="AKASH NAGARAJAN M" userId="S::204760@student.annauniv.edu::03efa79e-88c7-45e1-be41-f68f4f400b79" providerId="AD" clId="Web-{60EE9053-4BE4-4CAA-ABA5-63520D3F4EDA}" dt="2022-11-25T08:12:32.540" v="46" actId="20577"/>
        <pc:sldMkLst>
          <pc:docMk/>
          <pc:sldMk cId="3384431382" sldId="272"/>
        </pc:sldMkLst>
        <pc:spChg chg="mod ord">
          <ac:chgData name="AKASH NAGARAJAN M" userId="S::204760@student.annauniv.edu::03efa79e-88c7-45e1-be41-f68f4f400b79" providerId="AD" clId="Web-{60EE9053-4BE4-4CAA-ABA5-63520D3F4EDA}" dt="2022-11-25T08:11:02.179" v="26"/>
          <ac:spMkLst>
            <pc:docMk/>
            <pc:sldMk cId="3384431382" sldId="272"/>
            <ac:spMk id="2" creationId="{A292CE7C-DC07-E82C-549C-20754371EC60}"/>
          </ac:spMkLst>
        </pc:spChg>
        <pc:spChg chg="mod ord">
          <ac:chgData name="AKASH NAGARAJAN M" userId="S::204760@student.annauniv.edu::03efa79e-88c7-45e1-be41-f68f4f400b79" providerId="AD" clId="Web-{60EE9053-4BE4-4CAA-ABA5-63520D3F4EDA}" dt="2022-11-25T08:12:32.540" v="46" actId="20577"/>
          <ac:spMkLst>
            <pc:docMk/>
            <pc:sldMk cId="3384431382" sldId="272"/>
            <ac:spMk id="3" creationId="{2FDE7B86-586D-3B28-916C-DC27A592F613}"/>
          </ac:spMkLst>
        </pc:spChg>
      </pc:sldChg>
      <pc:sldChg chg="delSp modSp mod modClrScheme chgLayout">
        <pc:chgData name="AKASH NAGARAJAN M" userId="S::204760@student.annauniv.edu::03efa79e-88c7-45e1-be41-f68f4f400b79" providerId="AD" clId="Web-{60EE9053-4BE4-4CAA-ABA5-63520D3F4EDA}" dt="2022-11-25T08:14:33.932" v="83" actId="20577"/>
        <pc:sldMkLst>
          <pc:docMk/>
          <pc:sldMk cId="1986905228" sldId="273"/>
        </pc:sldMkLst>
        <pc:spChg chg="mod ord">
          <ac:chgData name="AKASH NAGARAJAN M" userId="S::204760@student.annauniv.edu::03efa79e-88c7-45e1-be41-f68f4f400b79" providerId="AD" clId="Web-{60EE9053-4BE4-4CAA-ABA5-63520D3F4EDA}" dt="2022-11-25T08:11:02.179" v="26"/>
          <ac:spMkLst>
            <pc:docMk/>
            <pc:sldMk cId="1986905228" sldId="273"/>
            <ac:spMk id="2" creationId="{482D7432-092A-26E9-5F6E-EF432EB0BC7C}"/>
          </ac:spMkLst>
        </pc:spChg>
        <pc:spChg chg="mod">
          <ac:chgData name="AKASH NAGARAJAN M" userId="S::204760@student.annauniv.edu::03efa79e-88c7-45e1-be41-f68f4f400b79" providerId="AD" clId="Web-{60EE9053-4BE4-4CAA-ABA5-63520D3F4EDA}" dt="2022-11-25T08:14:33.932" v="83" actId="20577"/>
          <ac:spMkLst>
            <pc:docMk/>
            <pc:sldMk cId="1986905228" sldId="273"/>
            <ac:spMk id="5" creationId="{5CAB669E-62D7-F71C-4818-F4F23E1CF180}"/>
          </ac:spMkLst>
        </pc:spChg>
        <pc:picChg chg="mod">
          <ac:chgData name="AKASH NAGARAJAN M" userId="S::204760@student.annauniv.edu::03efa79e-88c7-45e1-be41-f68f4f400b79" providerId="AD" clId="Web-{60EE9053-4BE4-4CAA-ABA5-63520D3F4EDA}" dt="2022-11-25T08:14:31.541" v="81" actId="1076"/>
          <ac:picMkLst>
            <pc:docMk/>
            <pc:sldMk cId="1986905228" sldId="273"/>
            <ac:picMk id="3" creationId="{D95100DB-E49A-E367-D8FA-DB6763280684}"/>
          </ac:picMkLst>
        </pc:picChg>
        <pc:picChg chg="mod ord">
          <ac:chgData name="AKASH NAGARAJAN M" userId="S::204760@student.annauniv.edu::03efa79e-88c7-45e1-be41-f68f4f400b79" providerId="AD" clId="Web-{60EE9053-4BE4-4CAA-ABA5-63520D3F4EDA}" dt="2022-11-25T08:11:02.179" v="26"/>
          <ac:picMkLst>
            <pc:docMk/>
            <pc:sldMk cId="1986905228" sldId="273"/>
            <ac:picMk id="4" creationId="{312F8DE9-7BC3-C7BC-3B1D-9C35B5DD0F7D}"/>
          </ac:picMkLst>
        </pc:picChg>
        <pc:picChg chg="del mod">
          <ac:chgData name="AKASH NAGARAJAN M" userId="S::204760@student.annauniv.edu::03efa79e-88c7-45e1-be41-f68f4f400b79" providerId="AD" clId="Web-{60EE9053-4BE4-4CAA-ABA5-63520D3F4EDA}" dt="2022-11-25T08:14:14.588" v="72"/>
          <ac:picMkLst>
            <pc:docMk/>
            <pc:sldMk cId="1986905228" sldId="273"/>
            <ac:picMk id="6" creationId="{C321974E-4208-D7DB-3969-E1E16F4CC819}"/>
          </ac:picMkLst>
        </pc:picChg>
      </pc:sldChg>
      <pc:sldChg chg="modSp mod modClrScheme chgLayout">
        <pc:chgData name="AKASH NAGARAJAN M" userId="S::204760@student.annauniv.edu::03efa79e-88c7-45e1-be41-f68f4f400b79" providerId="AD" clId="Web-{60EE9053-4BE4-4CAA-ABA5-63520D3F4EDA}" dt="2022-11-25T08:15:40.870" v="91" actId="20577"/>
        <pc:sldMkLst>
          <pc:docMk/>
          <pc:sldMk cId="548426186" sldId="274"/>
        </pc:sldMkLst>
        <pc:spChg chg="mod ord">
          <ac:chgData name="AKASH NAGARAJAN M" userId="S::204760@student.annauniv.edu::03efa79e-88c7-45e1-be41-f68f4f400b79" providerId="AD" clId="Web-{60EE9053-4BE4-4CAA-ABA5-63520D3F4EDA}" dt="2022-11-25T08:11:02.179" v="26"/>
          <ac:spMkLst>
            <pc:docMk/>
            <pc:sldMk cId="548426186" sldId="274"/>
            <ac:spMk id="2" creationId="{AE97B3DD-6595-4712-AF7C-67FF7AA5A61A}"/>
          </ac:spMkLst>
        </pc:spChg>
        <pc:spChg chg="mod ord">
          <ac:chgData name="AKASH NAGARAJAN M" userId="S::204760@student.annauniv.edu::03efa79e-88c7-45e1-be41-f68f4f400b79" providerId="AD" clId="Web-{60EE9053-4BE4-4CAA-ABA5-63520D3F4EDA}" dt="2022-11-25T08:15:40.870" v="91" actId="20577"/>
          <ac:spMkLst>
            <pc:docMk/>
            <pc:sldMk cId="548426186" sldId="274"/>
            <ac:spMk id="6" creationId="{082D4CFB-B697-67D2-C5F8-EBB29AA0D83D}"/>
          </ac:spMkLst>
        </pc:spChg>
      </pc:sldChg>
      <pc:sldChg chg="addSp modSp mod modClrScheme chgLayout">
        <pc:chgData name="AKASH NAGARAJAN M" userId="S::204760@student.annauniv.edu::03efa79e-88c7-45e1-be41-f68f4f400b79" providerId="AD" clId="Web-{60EE9053-4BE4-4CAA-ABA5-63520D3F4EDA}" dt="2022-11-25T08:17:21.106" v="135" actId="20577"/>
        <pc:sldMkLst>
          <pc:docMk/>
          <pc:sldMk cId="178075113" sldId="275"/>
        </pc:sldMkLst>
        <pc:spChg chg="mod ord">
          <ac:chgData name="AKASH NAGARAJAN M" userId="S::204760@student.annauniv.edu::03efa79e-88c7-45e1-be41-f68f4f400b79" providerId="AD" clId="Web-{60EE9053-4BE4-4CAA-ABA5-63520D3F4EDA}" dt="2022-11-25T08:11:02.179" v="26"/>
          <ac:spMkLst>
            <pc:docMk/>
            <pc:sldMk cId="178075113" sldId="275"/>
            <ac:spMk id="2" creationId="{E5F954E6-EB08-8BFE-C43F-688276D48189}"/>
          </ac:spMkLst>
        </pc:spChg>
        <pc:spChg chg="add mod">
          <ac:chgData name="AKASH NAGARAJAN M" userId="S::204760@student.annauniv.edu::03efa79e-88c7-45e1-be41-f68f4f400b79" providerId="AD" clId="Web-{60EE9053-4BE4-4CAA-ABA5-63520D3F4EDA}" dt="2022-11-25T08:16:28.480" v="112" actId="20577"/>
          <ac:spMkLst>
            <pc:docMk/>
            <pc:sldMk cId="178075113" sldId="275"/>
            <ac:spMk id="3" creationId="{EDCACE02-2EF3-239E-B2E0-A4B5BAAEFDEE}"/>
          </ac:spMkLst>
        </pc:spChg>
        <pc:spChg chg="mod">
          <ac:chgData name="AKASH NAGARAJAN M" userId="S::204760@student.annauniv.edu::03efa79e-88c7-45e1-be41-f68f4f400b79" providerId="AD" clId="Web-{60EE9053-4BE4-4CAA-ABA5-63520D3F4EDA}" dt="2022-11-25T08:17:21.106" v="135" actId="20577"/>
          <ac:spMkLst>
            <pc:docMk/>
            <pc:sldMk cId="178075113" sldId="275"/>
            <ac:spMk id="5" creationId="{182BE8A5-873B-5100-F16E-8CA9CEB3FC47}"/>
          </ac:spMkLst>
        </pc:spChg>
        <pc:picChg chg="mod ord">
          <ac:chgData name="AKASH NAGARAJAN M" userId="S::204760@student.annauniv.edu::03efa79e-88c7-45e1-be41-f68f4f400b79" providerId="AD" clId="Web-{60EE9053-4BE4-4CAA-ABA5-63520D3F4EDA}" dt="2022-11-25T08:11:02.179" v="26"/>
          <ac:picMkLst>
            <pc:docMk/>
            <pc:sldMk cId="178075113" sldId="275"/>
            <ac:picMk id="4" creationId="{4FA54174-604D-743D-0C5D-25EEEBD5214B}"/>
          </ac:picMkLst>
        </pc:picChg>
      </pc:sldChg>
      <pc:sldChg chg="modSp mod modClrScheme chgLayout">
        <pc:chgData name="AKASH NAGARAJAN M" userId="S::204760@student.annauniv.edu::03efa79e-88c7-45e1-be41-f68f4f400b79" providerId="AD" clId="Web-{60EE9053-4BE4-4CAA-ABA5-63520D3F4EDA}" dt="2022-11-25T08:15:24.855" v="89" actId="1076"/>
        <pc:sldMkLst>
          <pc:docMk/>
          <pc:sldMk cId="4200723703" sldId="276"/>
        </pc:sldMkLst>
        <pc:spChg chg="mod ord">
          <ac:chgData name="AKASH NAGARAJAN M" userId="S::204760@student.annauniv.edu::03efa79e-88c7-45e1-be41-f68f4f400b79" providerId="AD" clId="Web-{60EE9053-4BE4-4CAA-ABA5-63520D3F4EDA}" dt="2022-11-25T08:11:02.179" v="26"/>
          <ac:spMkLst>
            <pc:docMk/>
            <pc:sldMk cId="4200723703" sldId="276"/>
            <ac:spMk id="2" creationId="{3CE344FD-746C-9C03-F7F1-1E3C12D00478}"/>
          </ac:spMkLst>
        </pc:spChg>
        <pc:spChg chg="mod">
          <ac:chgData name="AKASH NAGARAJAN M" userId="S::204760@student.annauniv.edu::03efa79e-88c7-45e1-be41-f68f4f400b79" providerId="AD" clId="Web-{60EE9053-4BE4-4CAA-ABA5-63520D3F4EDA}" dt="2022-11-25T08:15:24.855" v="89" actId="1076"/>
          <ac:spMkLst>
            <pc:docMk/>
            <pc:sldMk cId="4200723703" sldId="276"/>
            <ac:spMk id="24" creationId="{E1099F5F-0E9D-5462-F574-0110519ED9D5}"/>
          </ac:spMkLst>
        </pc:spChg>
        <pc:picChg chg="mod ord">
          <ac:chgData name="AKASH NAGARAJAN M" userId="S::204760@student.annauniv.edu::03efa79e-88c7-45e1-be41-f68f4f400b79" providerId="AD" clId="Web-{60EE9053-4BE4-4CAA-ABA5-63520D3F4EDA}" dt="2022-11-25T08:11:02.179" v="26"/>
          <ac:picMkLst>
            <pc:docMk/>
            <pc:sldMk cId="4200723703" sldId="276"/>
            <ac:picMk id="4" creationId="{C6663E27-29B1-1827-2EF5-17459730FB1E}"/>
          </ac:picMkLst>
        </pc:picChg>
      </pc:sldChg>
      <pc:sldChg chg="modSp mod modClrScheme chgLayout">
        <pc:chgData name="AKASH NAGARAJAN M" userId="S::204760@student.annauniv.edu::03efa79e-88c7-45e1-be41-f68f4f400b79" providerId="AD" clId="Web-{60EE9053-4BE4-4CAA-ABA5-63520D3F4EDA}" dt="2022-11-25T08:13:55.025" v="67" actId="1076"/>
        <pc:sldMkLst>
          <pc:docMk/>
          <pc:sldMk cId="1005004520" sldId="277"/>
        </pc:sldMkLst>
        <pc:spChg chg="mod ord">
          <ac:chgData name="AKASH NAGARAJAN M" userId="S::204760@student.annauniv.edu::03efa79e-88c7-45e1-be41-f68f4f400b79" providerId="AD" clId="Web-{60EE9053-4BE4-4CAA-ABA5-63520D3F4EDA}" dt="2022-11-25T08:11:02.179" v="26"/>
          <ac:spMkLst>
            <pc:docMk/>
            <pc:sldMk cId="1005004520" sldId="277"/>
            <ac:spMk id="2" creationId="{E6CEF6A6-1326-73E8-95F9-50CB899D6E3A}"/>
          </ac:spMkLst>
        </pc:spChg>
        <pc:spChg chg="mod ord">
          <ac:chgData name="AKASH NAGARAJAN M" userId="S::204760@student.annauniv.edu::03efa79e-88c7-45e1-be41-f68f4f400b79" providerId="AD" clId="Web-{60EE9053-4BE4-4CAA-ABA5-63520D3F4EDA}" dt="2022-11-25T08:13:50.416" v="64" actId="20577"/>
          <ac:spMkLst>
            <pc:docMk/>
            <pc:sldMk cId="1005004520" sldId="277"/>
            <ac:spMk id="3" creationId="{FE87F053-6ED2-9589-8971-FCD88C049F02}"/>
          </ac:spMkLst>
        </pc:spChg>
        <pc:picChg chg="mod">
          <ac:chgData name="AKASH NAGARAJAN M" userId="S::204760@student.annauniv.edu::03efa79e-88c7-45e1-be41-f68f4f400b79" providerId="AD" clId="Web-{60EE9053-4BE4-4CAA-ABA5-63520D3F4EDA}" dt="2022-11-25T08:13:51.322" v="65" actId="1076"/>
          <ac:picMkLst>
            <pc:docMk/>
            <pc:sldMk cId="1005004520" sldId="277"/>
            <ac:picMk id="5" creationId="{D5DD16A0-5490-3EA9-FDEB-8C9B0A747879}"/>
          </ac:picMkLst>
        </pc:picChg>
        <pc:picChg chg="mod">
          <ac:chgData name="AKASH NAGARAJAN M" userId="S::204760@student.annauniv.edu::03efa79e-88c7-45e1-be41-f68f4f400b79" providerId="AD" clId="Web-{60EE9053-4BE4-4CAA-ABA5-63520D3F4EDA}" dt="2022-11-25T08:13:55.025" v="67" actId="1076"/>
          <ac:picMkLst>
            <pc:docMk/>
            <pc:sldMk cId="1005004520" sldId="277"/>
            <ac:picMk id="6" creationId="{CFBF71DF-DCDE-AA09-F88B-BC1DFFC128FF}"/>
          </ac:picMkLst>
        </pc:picChg>
        <pc:picChg chg="mod">
          <ac:chgData name="AKASH NAGARAJAN M" userId="S::204760@student.annauniv.edu::03efa79e-88c7-45e1-be41-f68f4f400b79" providerId="AD" clId="Web-{60EE9053-4BE4-4CAA-ABA5-63520D3F4EDA}" dt="2022-11-25T08:13:53.572" v="66" actId="1076"/>
          <ac:picMkLst>
            <pc:docMk/>
            <pc:sldMk cId="1005004520" sldId="277"/>
            <ac:picMk id="7" creationId="{21E4DFD2-E0FE-A3BA-738E-0748C2DE2C5A}"/>
          </ac:picMkLst>
        </pc:picChg>
      </pc:sldChg>
      <pc:sldChg chg="modSp mod modClrScheme chgLayout">
        <pc:chgData name="AKASH NAGARAJAN M" userId="S::204760@student.annauniv.edu::03efa79e-88c7-45e1-be41-f68f4f400b79" providerId="AD" clId="Web-{60EE9053-4BE4-4CAA-ABA5-63520D3F4EDA}" dt="2022-11-25T08:11:02.179" v="26"/>
        <pc:sldMkLst>
          <pc:docMk/>
          <pc:sldMk cId="2391446420" sldId="278"/>
        </pc:sldMkLst>
        <pc:picChg chg="mod ord">
          <ac:chgData name="AKASH NAGARAJAN M" userId="S::204760@student.annauniv.edu::03efa79e-88c7-45e1-be41-f68f4f400b79" providerId="AD" clId="Web-{60EE9053-4BE4-4CAA-ABA5-63520D3F4EDA}" dt="2022-11-25T08:11:02.179" v="26"/>
          <ac:picMkLst>
            <pc:docMk/>
            <pc:sldMk cId="2391446420" sldId="278"/>
            <ac:picMk id="4" creationId="{5BE43445-3168-76F3-1885-55907B175660}"/>
          </ac:picMkLst>
        </pc:picChg>
      </pc:sldChg>
      <pc:sldChg chg="modSp mod modClrScheme chgLayout">
        <pc:chgData name="AKASH NAGARAJAN M" userId="S::204760@student.annauniv.edu::03efa79e-88c7-45e1-be41-f68f4f400b79" providerId="AD" clId="Web-{60EE9053-4BE4-4CAA-ABA5-63520D3F4EDA}" dt="2022-11-25T08:11:02.179" v="26"/>
        <pc:sldMkLst>
          <pc:docMk/>
          <pc:sldMk cId="1875027455" sldId="279"/>
        </pc:sldMkLst>
        <pc:picChg chg="mod ord">
          <ac:chgData name="AKASH NAGARAJAN M" userId="S::204760@student.annauniv.edu::03efa79e-88c7-45e1-be41-f68f4f400b79" providerId="AD" clId="Web-{60EE9053-4BE4-4CAA-ABA5-63520D3F4EDA}" dt="2022-11-25T08:11:02.179" v="26"/>
          <ac:picMkLst>
            <pc:docMk/>
            <pc:sldMk cId="1875027455" sldId="279"/>
            <ac:picMk id="4" creationId="{924B305D-2C43-2B70-85F6-2B7E8F31DEBC}"/>
          </ac:picMkLst>
        </pc:picChg>
      </pc:sldChg>
      <pc:sldChg chg="modSp mod modClrScheme chgLayout">
        <pc:chgData name="AKASH NAGARAJAN M" userId="S::204760@student.annauniv.edu::03efa79e-88c7-45e1-be41-f68f4f400b79" providerId="AD" clId="Web-{60EE9053-4BE4-4CAA-ABA5-63520D3F4EDA}" dt="2022-11-25T08:11:02.179" v="26"/>
        <pc:sldMkLst>
          <pc:docMk/>
          <pc:sldMk cId="2626089201" sldId="280"/>
        </pc:sldMkLst>
        <pc:spChg chg="mod ord">
          <ac:chgData name="AKASH NAGARAJAN M" userId="S::204760@student.annauniv.edu::03efa79e-88c7-45e1-be41-f68f4f400b79" providerId="AD" clId="Web-{60EE9053-4BE4-4CAA-ABA5-63520D3F4EDA}" dt="2022-11-25T08:11:02.179" v="26"/>
          <ac:spMkLst>
            <pc:docMk/>
            <pc:sldMk cId="2626089201" sldId="280"/>
            <ac:spMk id="2" creationId="{6DCAD476-3DBC-3B9B-8045-01F2A455B5D8}"/>
          </ac:spMkLst>
        </pc:spChg>
        <pc:spChg chg="mod ord">
          <ac:chgData name="AKASH NAGARAJAN M" userId="S::204760@student.annauniv.edu::03efa79e-88c7-45e1-be41-f68f4f400b79" providerId="AD" clId="Web-{60EE9053-4BE4-4CAA-ABA5-63520D3F4EDA}" dt="2022-11-25T08:11:02.179" v="26"/>
          <ac:spMkLst>
            <pc:docMk/>
            <pc:sldMk cId="2626089201" sldId="280"/>
            <ac:spMk id="3" creationId="{E00C8382-644A-861F-F6CB-D5B904F07EA1}"/>
          </ac:spMkLst>
        </pc:spChg>
      </pc:sldChg>
      <pc:sldChg chg="modSp mod modClrScheme chgLayout">
        <pc:chgData name="AKASH NAGARAJAN M" userId="S::204760@student.annauniv.edu::03efa79e-88c7-45e1-be41-f68f4f400b79" providerId="AD" clId="Web-{60EE9053-4BE4-4CAA-ABA5-63520D3F4EDA}" dt="2022-11-25T08:11:02.179" v="26"/>
        <pc:sldMkLst>
          <pc:docMk/>
          <pc:sldMk cId="3878075126" sldId="281"/>
        </pc:sldMkLst>
        <pc:spChg chg="mod ord">
          <ac:chgData name="AKASH NAGARAJAN M" userId="S::204760@student.annauniv.edu::03efa79e-88c7-45e1-be41-f68f4f400b79" providerId="AD" clId="Web-{60EE9053-4BE4-4CAA-ABA5-63520D3F4EDA}" dt="2022-11-25T08:11:02.179" v="26"/>
          <ac:spMkLst>
            <pc:docMk/>
            <pc:sldMk cId="3878075126" sldId="281"/>
            <ac:spMk id="2" creationId="{6ECECAB4-A536-C90A-10A9-4CF529DB678B}"/>
          </ac:spMkLst>
        </pc:spChg>
        <pc:spChg chg="mod ord">
          <ac:chgData name="AKASH NAGARAJAN M" userId="S::204760@student.annauniv.edu::03efa79e-88c7-45e1-be41-f68f4f400b79" providerId="AD" clId="Web-{60EE9053-4BE4-4CAA-ABA5-63520D3F4EDA}" dt="2022-11-25T08:11:02.179" v="26"/>
          <ac:spMkLst>
            <pc:docMk/>
            <pc:sldMk cId="3878075126" sldId="281"/>
            <ac:spMk id="3" creationId="{57E23171-7BA6-0790-C5A1-9857723EC483}"/>
          </ac:spMkLst>
        </pc:spChg>
      </pc:sldChg>
      <pc:sldMasterChg chg="del delSldLayout">
        <pc:chgData name="AKASH NAGARAJAN M" userId="S::204760@student.annauniv.edu::03efa79e-88c7-45e1-be41-f68f4f400b79" providerId="AD" clId="Web-{60EE9053-4BE4-4CAA-ABA5-63520D3F4EDA}" dt="2022-11-25T08:09:07.724" v="19"/>
        <pc:sldMasterMkLst>
          <pc:docMk/>
          <pc:sldMasterMk cId="2460954070" sldId="2147483660"/>
        </pc:sldMasterMkLst>
        <pc:sldLayoutChg chg="del">
          <pc:chgData name="AKASH NAGARAJAN M" userId="S::204760@student.annauniv.edu::03efa79e-88c7-45e1-be41-f68f4f400b79" providerId="AD" clId="Web-{60EE9053-4BE4-4CAA-ABA5-63520D3F4EDA}" dt="2022-11-25T08:09:07.724" v="1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KASH NAGARAJAN M" userId="S::204760@student.annauniv.edu::03efa79e-88c7-45e1-be41-f68f4f400b79" providerId="AD" clId="Web-{60EE9053-4BE4-4CAA-ABA5-63520D3F4EDA}" dt="2022-11-25T08:09:07.724" v="1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KASH NAGARAJAN M" userId="S::204760@student.annauniv.edu::03efa79e-88c7-45e1-be41-f68f4f400b79" providerId="AD" clId="Web-{60EE9053-4BE4-4CAA-ABA5-63520D3F4EDA}" dt="2022-11-25T08:09:07.724" v="1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KASH NAGARAJAN M" userId="S::204760@student.annauniv.edu::03efa79e-88c7-45e1-be41-f68f4f400b79" providerId="AD" clId="Web-{60EE9053-4BE4-4CAA-ABA5-63520D3F4EDA}" dt="2022-11-25T08:09:07.724" v="1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KASH NAGARAJAN M" userId="S::204760@student.annauniv.edu::03efa79e-88c7-45e1-be41-f68f4f400b79" providerId="AD" clId="Web-{60EE9053-4BE4-4CAA-ABA5-63520D3F4EDA}" dt="2022-11-25T08:09:07.724" v="1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KASH NAGARAJAN M" userId="S::204760@student.annauniv.edu::03efa79e-88c7-45e1-be41-f68f4f400b79" providerId="AD" clId="Web-{60EE9053-4BE4-4CAA-ABA5-63520D3F4EDA}" dt="2022-11-25T08:09:07.724" v="1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KASH NAGARAJAN M" userId="S::204760@student.annauniv.edu::03efa79e-88c7-45e1-be41-f68f4f400b79" providerId="AD" clId="Web-{60EE9053-4BE4-4CAA-ABA5-63520D3F4EDA}" dt="2022-11-25T08:09:07.724" v="1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KASH NAGARAJAN M" userId="S::204760@student.annauniv.edu::03efa79e-88c7-45e1-be41-f68f4f400b79" providerId="AD" clId="Web-{60EE9053-4BE4-4CAA-ABA5-63520D3F4EDA}" dt="2022-11-25T08:09:07.724" v="1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KASH NAGARAJAN M" userId="S::204760@student.annauniv.edu::03efa79e-88c7-45e1-be41-f68f4f400b79" providerId="AD" clId="Web-{60EE9053-4BE4-4CAA-ABA5-63520D3F4EDA}" dt="2022-11-25T08:09:07.724" v="1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KASH NAGARAJAN M" userId="S::204760@student.annauniv.edu::03efa79e-88c7-45e1-be41-f68f4f400b79" providerId="AD" clId="Web-{60EE9053-4BE4-4CAA-ABA5-63520D3F4EDA}" dt="2022-11-25T08:09:07.724" v="1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KASH NAGARAJAN M" userId="S::204760@student.annauniv.edu::03efa79e-88c7-45e1-be41-f68f4f400b79" providerId="AD" clId="Web-{60EE9053-4BE4-4CAA-ABA5-63520D3F4EDA}" dt="2022-11-25T08:09:07.724" v="1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KASH NAGARAJAN M" userId="S::204760@student.annauniv.edu::03efa79e-88c7-45e1-be41-f68f4f400b79" providerId="AD" clId="Web-{60EE9053-4BE4-4CAA-ABA5-63520D3F4EDA}" dt="2022-11-25T08:09:44.537" v="21"/>
        <pc:sldMasterMkLst>
          <pc:docMk/>
          <pc:sldMasterMk cId="3263862494" sldId="2147483672"/>
        </pc:sldMasterMkLst>
        <pc:sldLayoutChg chg="add del mod replId">
          <pc:chgData name="AKASH NAGARAJAN M" userId="S::204760@student.annauniv.edu::03efa79e-88c7-45e1-be41-f68f4f400b79" providerId="AD" clId="Web-{60EE9053-4BE4-4CAA-ABA5-63520D3F4EDA}" dt="2022-11-25T08:09:44.537" v="21"/>
          <pc:sldLayoutMkLst>
            <pc:docMk/>
            <pc:sldMasterMk cId="3263862494" sldId="2147483672"/>
            <pc:sldLayoutMk cId="2060980553" sldId="2147483673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09:44.537" v="21"/>
          <pc:sldLayoutMkLst>
            <pc:docMk/>
            <pc:sldMasterMk cId="3263862494" sldId="2147483672"/>
            <pc:sldLayoutMk cId="2068103843" sldId="2147483674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09:44.537" v="21"/>
          <pc:sldLayoutMkLst>
            <pc:docMk/>
            <pc:sldMasterMk cId="3263862494" sldId="2147483672"/>
            <pc:sldLayoutMk cId="2921752292" sldId="2147483675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09:44.537" v="21"/>
          <pc:sldLayoutMkLst>
            <pc:docMk/>
            <pc:sldMasterMk cId="3263862494" sldId="2147483672"/>
            <pc:sldLayoutMk cId="3118193117" sldId="2147483676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09:44.537" v="21"/>
          <pc:sldLayoutMkLst>
            <pc:docMk/>
            <pc:sldMasterMk cId="3263862494" sldId="2147483672"/>
            <pc:sldLayoutMk cId="2732084052" sldId="2147483677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09:44.537" v="21"/>
          <pc:sldLayoutMkLst>
            <pc:docMk/>
            <pc:sldMasterMk cId="3263862494" sldId="2147483672"/>
            <pc:sldLayoutMk cId="4231761764" sldId="2147483678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09:44.537" v="21"/>
          <pc:sldLayoutMkLst>
            <pc:docMk/>
            <pc:sldMasterMk cId="3263862494" sldId="2147483672"/>
            <pc:sldLayoutMk cId="1664244433" sldId="2147483679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09:44.537" v="21"/>
          <pc:sldLayoutMkLst>
            <pc:docMk/>
            <pc:sldMasterMk cId="3263862494" sldId="2147483672"/>
            <pc:sldLayoutMk cId="3722514639" sldId="2147483680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09:44.537" v="21"/>
          <pc:sldLayoutMkLst>
            <pc:docMk/>
            <pc:sldMasterMk cId="3263862494" sldId="2147483672"/>
            <pc:sldLayoutMk cId="3025929601" sldId="2147483681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09:44.537" v="21"/>
          <pc:sldLayoutMkLst>
            <pc:docMk/>
            <pc:sldMasterMk cId="3263862494" sldId="2147483672"/>
            <pc:sldLayoutMk cId="956716244" sldId="2147483682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09:44.537" v="21"/>
          <pc:sldLayoutMkLst>
            <pc:docMk/>
            <pc:sldMasterMk cId="3263862494" sldId="2147483672"/>
            <pc:sldLayoutMk cId="3615706467" sldId="2147483683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09:44.537" v="21"/>
          <pc:sldLayoutMkLst>
            <pc:docMk/>
            <pc:sldMasterMk cId="3263862494" sldId="2147483672"/>
            <pc:sldLayoutMk cId="1387442756" sldId="2147483684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09:44.537" v="21"/>
          <pc:sldLayoutMkLst>
            <pc:docMk/>
            <pc:sldMasterMk cId="3263862494" sldId="2147483672"/>
            <pc:sldLayoutMk cId="3980668517" sldId="2147483685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09:44.537" v="21"/>
          <pc:sldLayoutMkLst>
            <pc:docMk/>
            <pc:sldMasterMk cId="3263862494" sldId="2147483672"/>
            <pc:sldLayoutMk cId="3528859657" sldId="2147483686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09:44.537" v="21"/>
          <pc:sldLayoutMkLst>
            <pc:docMk/>
            <pc:sldMasterMk cId="3263862494" sldId="2147483672"/>
            <pc:sldLayoutMk cId="1466447879" sldId="2147483687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09:44.537" v="21"/>
          <pc:sldLayoutMkLst>
            <pc:docMk/>
            <pc:sldMasterMk cId="3263862494" sldId="2147483672"/>
            <pc:sldLayoutMk cId="2326151705" sldId="2147483688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09:44.537" v="21"/>
          <pc:sldLayoutMkLst>
            <pc:docMk/>
            <pc:sldMasterMk cId="3263862494" sldId="2147483672"/>
            <pc:sldLayoutMk cId="1310374916" sldId="2147483689"/>
          </pc:sldLayoutMkLst>
        </pc:sldLayoutChg>
      </pc:sldMasterChg>
      <pc:sldMasterChg chg="add del addSldLayout delSldLayout modSldLayout">
        <pc:chgData name="AKASH NAGARAJAN M" userId="S::204760@student.annauniv.edu::03efa79e-88c7-45e1-be41-f68f4f400b79" providerId="AD" clId="Web-{60EE9053-4BE4-4CAA-ABA5-63520D3F4EDA}" dt="2022-11-25T08:09:55.881" v="22"/>
        <pc:sldMasterMkLst>
          <pc:docMk/>
          <pc:sldMasterMk cId="3308121566" sldId="2147483690"/>
        </pc:sldMasterMkLst>
        <pc:sldLayoutChg chg="add del mod replId">
          <pc:chgData name="AKASH NAGARAJAN M" userId="S::204760@student.annauniv.edu::03efa79e-88c7-45e1-be41-f68f4f400b79" providerId="AD" clId="Web-{60EE9053-4BE4-4CAA-ABA5-63520D3F4EDA}" dt="2022-11-25T08:09:55.881" v="22"/>
          <pc:sldLayoutMkLst>
            <pc:docMk/>
            <pc:sldMasterMk cId="3308121566" sldId="2147483690"/>
            <pc:sldLayoutMk cId="2156763146" sldId="2147483691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09:55.881" v="22"/>
          <pc:sldLayoutMkLst>
            <pc:docMk/>
            <pc:sldMasterMk cId="3308121566" sldId="2147483690"/>
            <pc:sldLayoutMk cId="3548458689" sldId="2147483692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09:55.881" v="22"/>
          <pc:sldLayoutMkLst>
            <pc:docMk/>
            <pc:sldMasterMk cId="3308121566" sldId="2147483690"/>
            <pc:sldLayoutMk cId="157661797" sldId="2147483693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09:55.881" v="22"/>
          <pc:sldLayoutMkLst>
            <pc:docMk/>
            <pc:sldMasterMk cId="3308121566" sldId="2147483690"/>
            <pc:sldLayoutMk cId="1774570573" sldId="2147483694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09:55.881" v="22"/>
          <pc:sldLayoutMkLst>
            <pc:docMk/>
            <pc:sldMasterMk cId="3308121566" sldId="2147483690"/>
            <pc:sldLayoutMk cId="3189417007" sldId="2147483695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09:55.881" v="22"/>
          <pc:sldLayoutMkLst>
            <pc:docMk/>
            <pc:sldMasterMk cId="3308121566" sldId="2147483690"/>
            <pc:sldLayoutMk cId="1359966910" sldId="2147483696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09:55.881" v="22"/>
          <pc:sldLayoutMkLst>
            <pc:docMk/>
            <pc:sldMasterMk cId="3308121566" sldId="2147483690"/>
            <pc:sldLayoutMk cId="604763855" sldId="2147483697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09:55.881" v="22"/>
          <pc:sldLayoutMkLst>
            <pc:docMk/>
            <pc:sldMasterMk cId="3308121566" sldId="2147483690"/>
            <pc:sldLayoutMk cId="3432360188" sldId="2147483698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09:55.881" v="22"/>
          <pc:sldLayoutMkLst>
            <pc:docMk/>
            <pc:sldMasterMk cId="3308121566" sldId="2147483690"/>
            <pc:sldLayoutMk cId="3255171850" sldId="2147483699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09:55.881" v="22"/>
          <pc:sldLayoutMkLst>
            <pc:docMk/>
            <pc:sldMasterMk cId="3308121566" sldId="2147483690"/>
            <pc:sldLayoutMk cId="1141366595" sldId="2147483700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09:55.881" v="22"/>
          <pc:sldLayoutMkLst>
            <pc:docMk/>
            <pc:sldMasterMk cId="3308121566" sldId="2147483690"/>
            <pc:sldLayoutMk cId="1532070661" sldId="2147483701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09:55.881" v="22"/>
          <pc:sldLayoutMkLst>
            <pc:docMk/>
            <pc:sldMasterMk cId="3308121566" sldId="2147483690"/>
            <pc:sldLayoutMk cId="2251489986" sldId="2147483702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09:55.881" v="22"/>
          <pc:sldLayoutMkLst>
            <pc:docMk/>
            <pc:sldMasterMk cId="3308121566" sldId="2147483690"/>
            <pc:sldLayoutMk cId="1082044739" sldId="2147483703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09:55.881" v="22"/>
          <pc:sldLayoutMkLst>
            <pc:docMk/>
            <pc:sldMasterMk cId="3308121566" sldId="2147483690"/>
            <pc:sldLayoutMk cId="1811789032" sldId="2147483704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09:55.881" v="22"/>
          <pc:sldLayoutMkLst>
            <pc:docMk/>
            <pc:sldMasterMk cId="3308121566" sldId="2147483690"/>
            <pc:sldLayoutMk cId="3915836986" sldId="2147483705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09:55.881" v="22"/>
          <pc:sldLayoutMkLst>
            <pc:docMk/>
            <pc:sldMasterMk cId="3308121566" sldId="2147483690"/>
            <pc:sldLayoutMk cId="1935436819" sldId="2147483706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09:55.881" v="22"/>
          <pc:sldLayoutMkLst>
            <pc:docMk/>
            <pc:sldMasterMk cId="3308121566" sldId="2147483690"/>
            <pc:sldLayoutMk cId="3003223190" sldId="2147483707"/>
          </pc:sldLayoutMkLst>
        </pc:sldLayoutChg>
      </pc:sldMasterChg>
      <pc:sldMasterChg chg="add del addSldLayout delSldLayout modSldLayout">
        <pc:chgData name="AKASH NAGARAJAN M" userId="S::204760@student.annauniv.edu::03efa79e-88c7-45e1-be41-f68f4f400b79" providerId="AD" clId="Web-{60EE9053-4BE4-4CAA-ABA5-63520D3F4EDA}" dt="2022-11-25T08:10:52.366" v="25"/>
        <pc:sldMasterMkLst>
          <pc:docMk/>
          <pc:sldMasterMk cId="1462751258" sldId="2147483708"/>
        </pc:sldMasterMkLst>
        <pc:sldLayoutChg chg="add del mod replId">
          <pc:chgData name="AKASH NAGARAJAN M" userId="S::204760@student.annauniv.edu::03efa79e-88c7-45e1-be41-f68f4f400b79" providerId="AD" clId="Web-{60EE9053-4BE4-4CAA-ABA5-63520D3F4EDA}" dt="2022-11-25T08:10:52.366" v="25"/>
          <pc:sldLayoutMkLst>
            <pc:docMk/>
            <pc:sldMasterMk cId="1462751258" sldId="2147483708"/>
            <pc:sldLayoutMk cId="1827970208" sldId="2147483709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10:52.366" v="25"/>
          <pc:sldLayoutMkLst>
            <pc:docMk/>
            <pc:sldMasterMk cId="1462751258" sldId="2147483708"/>
            <pc:sldLayoutMk cId="3655173117" sldId="2147483710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10:52.366" v="25"/>
          <pc:sldLayoutMkLst>
            <pc:docMk/>
            <pc:sldMasterMk cId="1462751258" sldId="2147483708"/>
            <pc:sldLayoutMk cId="1938403572" sldId="2147483711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10:52.366" v="25"/>
          <pc:sldLayoutMkLst>
            <pc:docMk/>
            <pc:sldMasterMk cId="1462751258" sldId="2147483708"/>
            <pc:sldLayoutMk cId="1649816449" sldId="2147483712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10:52.366" v="25"/>
          <pc:sldLayoutMkLst>
            <pc:docMk/>
            <pc:sldMasterMk cId="1462751258" sldId="2147483708"/>
            <pc:sldLayoutMk cId="2460307320" sldId="2147483713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10:52.366" v="25"/>
          <pc:sldLayoutMkLst>
            <pc:docMk/>
            <pc:sldMasterMk cId="1462751258" sldId="2147483708"/>
            <pc:sldLayoutMk cId="3068826157" sldId="2147483714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10:52.366" v="25"/>
          <pc:sldLayoutMkLst>
            <pc:docMk/>
            <pc:sldMasterMk cId="1462751258" sldId="2147483708"/>
            <pc:sldLayoutMk cId="428946154" sldId="2147483715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10:52.366" v="25"/>
          <pc:sldLayoutMkLst>
            <pc:docMk/>
            <pc:sldMasterMk cId="1462751258" sldId="2147483708"/>
            <pc:sldLayoutMk cId="3753891574" sldId="2147483716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10:52.366" v="25"/>
          <pc:sldLayoutMkLst>
            <pc:docMk/>
            <pc:sldMasterMk cId="1462751258" sldId="2147483708"/>
            <pc:sldLayoutMk cId="297932192" sldId="2147483717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10:52.366" v="25"/>
          <pc:sldLayoutMkLst>
            <pc:docMk/>
            <pc:sldMasterMk cId="1462751258" sldId="2147483708"/>
            <pc:sldLayoutMk cId="2887488687" sldId="2147483718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10:52.366" v="25"/>
          <pc:sldLayoutMkLst>
            <pc:docMk/>
            <pc:sldMasterMk cId="1462751258" sldId="2147483708"/>
            <pc:sldLayoutMk cId="994861872" sldId="2147483719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10:52.366" v="25"/>
          <pc:sldLayoutMkLst>
            <pc:docMk/>
            <pc:sldMasterMk cId="1462751258" sldId="2147483708"/>
            <pc:sldLayoutMk cId="2309470316" sldId="2147483720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10:52.366" v="25"/>
          <pc:sldLayoutMkLst>
            <pc:docMk/>
            <pc:sldMasterMk cId="1462751258" sldId="2147483708"/>
            <pc:sldLayoutMk cId="1685802" sldId="2147483721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10:52.366" v="25"/>
          <pc:sldLayoutMkLst>
            <pc:docMk/>
            <pc:sldMasterMk cId="1462751258" sldId="2147483708"/>
            <pc:sldLayoutMk cId="3625833353" sldId="2147483722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10:52.366" v="25"/>
          <pc:sldLayoutMkLst>
            <pc:docMk/>
            <pc:sldMasterMk cId="1462751258" sldId="2147483708"/>
            <pc:sldLayoutMk cId="3141566149" sldId="2147483723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10:52.366" v="25"/>
          <pc:sldLayoutMkLst>
            <pc:docMk/>
            <pc:sldMasterMk cId="1462751258" sldId="2147483708"/>
            <pc:sldLayoutMk cId="2254877330" sldId="2147483724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10:52.366" v="25"/>
          <pc:sldLayoutMkLst>
            <pc:docMk/>
            <pc:sldMasterMk cId="1462751258" sldId="2147483708"/>
            <pc:sldLayoutMk cId="3979986019" sldId="2147483725"/>
          </pc:sldLayoutMkLst>
        </pc:sldLayoutChg>
      </pc:sldMasterChg>
      <pc:sldMasterChg chg="add del addSldLayout delSldLayout modSldLayout">
        <pc:chgData name="AKASH NAGARAJAN M" userId="S::204760@student.annauniv.edu::03efa79e-88c7-45e1-be41-f68f4f400b79" providerId="AD" clId="Web-{60EE9053-4BE4-4CAA-ABA5-63520D3F4EDA}" dt="2022-11-25T08:11:02.179" v="26"/>
        <pc:sldMasterMkLst>
          <pc:docMk/>
          <pc:sldMasterMk cId="4129765416" sldId="2147483726"/>
        </pc:sldMasterMkLst>
        <pc:sldLayoutChg chg="add del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4129765416" sldId="2147483726"/>
            <pc:sldLayoutMk cId="1990599805" sldId="2147483727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4129765416" sldId="2147483726"/>
            <pc:sldLayoutMk cId="3160910011" sldId="2147483728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4129765416" sldId="2147483726"/>
            <pc:sldLayoutMk cId="1912100589" sldId="2147483729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4129765416" sldId="2147483726"/>
            <pc:sldLayoutMk cId="448293863" sldId="2147483730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4129765416" sldId="2147483726"/>
            <pc:sldLayoutMk cId="3620335281" sldId="2147483731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4129765416" sldId="2147483726"/>
            <pc:sldLayoutMk cId="1540877076" sldId="2147483732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4129765416" sldId="2147483726"/>
            <pc:sldLayoutMk cId="1568150752" sldId="2147483733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4129765416" sldId="2147483726"/>
            <pc:sldLayoutMk cId="1086003262" sldId="2147483734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4129765416" sldId="2147483726"/>
            <pc:sldLayoutMk cId="2722130424" sldId="2147483735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4129765416" sldId="2147483726"/>
            <pc:sldLayoutMk cId="144468067" sldId="2147483736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4129765416" sldId="2147483726"/>
            <pc:sldLayoutMk cId="380192409" sldId="2147483737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4129765416" sldId="2147483726"/>
            <pc:sldLayoutMk cId="2450344928" sldId="2147483738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4129765416" sldId="2147483726"/>
            <pc:sldLayoutMk cId="1649228665" sldId="2147483739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4129765416" sldId="2147483726"/>
            <pc:sldLayoutMk cId="1030260308" sldId="2147483740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4129765416" sldId="2147483726"/>
            <pc:sldLayoutMk cId="2089691393" sldId="2147483741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4129765416" sldId="2147483726"/>
            <pc:sldLayoutMk cId="1979111321" sldId="2147483742"/>
          </pc:sldLayoutMkLst>
        </pc:sldLayoutChg>
        <pc:sldLayoutChg chg="add del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4129765416" sldId="2147483726"/>
            <pc:sldLayoutMk cId="3140203411" sldId="2147483743"/>
          </pc:sldLayoutMkLst>
        </pc:sldLayoutChg>
      </pc:sldMasterChg>
      <pc:sldMasterChg chg="add addSldLayout modSldLayout">
        <pc:chgData name="AKASH NAGARAJAN M" userId="S::204760@student.annauniv.edu::03efa79e-88c7-45e1-be41-f68f4f400b79" providerId="AD" clId="Web-{60EE9053-4BE4-4CAA-ABA5-63520D3F4EDA}" dt="2022-11-25T08:11:02.179" v="26"/>
        <pc:sldMasterMkLst>
          <pc:docMk/>
          <pc:sldMasterMk cId="2561156362" sldId="2147483744"/>
        </pc:sldMasterMkLst>
        <pc:sldLayoutChg chg="add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2561156362" sldId="2147483744"/>
            <pc:sldLayoutMk cId="3376151901" sldId="2147483745"/>
          </pc:sldLayoutMkLst>
        </pc:sldLayoutChg>
        <pc:sldLayoutChg chg="add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2561156362" sldId="2147483744"/>
            <pc:sldLayoutMk cId="3054008005" sldId="2147483746"/>
          </pc:sldLayoutMkLst>
        </pc:sldLayoutChg>
        <pc:sldLayoutChg chg="add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2561156362" sldId="2147483744"/>
            <pc:sldLayoutMk cId="3531946293" sldId="2147483747"/>
          </pc:sldLayoutMkLst>
        </pc:sldLayoutChg>
        <pc:sldLayoutChg chg="add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2561156362" sldId="2147483744"/>
            <pc:sldLayoutMk cId="1735366836" sldId="2147483748"/>
          </pc:sldLayoutMkLst>
        </pc:sldLayoutChg>
        <pc:sldLayoutChg chg="add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2561156362" sldId="2147483744"/>
            <pc:sldLayoutMk cId="3715900462" sldId="2147483749"/>
          </pc:sldLayoutMkLst>
        </pc:sldLayoutChg>
        <pc:sldLayoutChg chg="add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2561156362" sldId="2147483744"/>
            <pc:sldLayoutMk cId="349050978" sldId="2147483750"/>
          </pc:sldLayoutMkLst>
        </pc:sldLayoutChg>
        <pc:sldLayoutChg chg="add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2561156362" sldId="2147483744"/>
            <pc:sldLayoutMk cId="571211277" sldId="2147483751"/>
          </pc:sldLayoutMkLst>
        </pc:sldLayoutChg>
        <pc:sldLayoutChg chg="add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2561156362" sldId="2147483744"/>
            <pc:sldLayoutMk cId="2787602158" sldId="2147483752"/>
          </pc:sldLayoutMkLst>
        </pc:sldLayoutChg>
        <pc:sldLayoutChg chg="add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2561156362" sldId="2147483744"/>
            <pc:sldLayoutMk cId="3847726879" sldId="2147483753"/>
          </pc:sldLayoutMkLst>
        </pc:sldLayoutChg>
        <pc:sldLayoutChg chg="add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2561156362" sldId="2147483744"/>
            <pc:sldLayoutMk cId="3115281662" sldId="2147483754"/>
          </pc:sldLayoutMkLst>
        </pc:sldLayoutChg>
        <pc:sldLayoutChg chg="add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2561156362" sldId="2147483744"/>
            <pc:sldLayoutMk cId="2026267486" sldId="2147483755"/>
          </pc:sldLayoutMkLst>
        </pc:sldLayoutChg>
        <pc:sldLayoutChg chg="add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2561156362" sldId="2147483744"/>
            <pc:sldLayoutMk cId="2144866999" sldId="2147483756"/>
          </pc:sldLayoutMkLst>
        </pc:sldLayoutChg>
        <pc:sldLayoutChg chg="add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2561156362" sldId="2147483744"/>
            <pc:sldLayoutMk cId="747024025" sldId="2147483757"/>
          </pc:sldLayoutMkLst>
        </pc:sldLayoutChg>
        <pc:sldLayoutChg chg="add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2561156362" sldId="2147483744"/>
            <pc:sldLayoutMk cId="3732580453" sldId="2147483758"/>
          </pc:sldLayoutMkLst>
        </pc:sldLayoutChg>
        <pc:sldLayoutChg chg="add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2561156362" sldId="2147483744"/>
            <pc:sldLayoutMk cId="1144616120" sldId="2147483759"/>
          </pc:sldLayoutMkLst>
        </pc:sldLayoutChg>
        <pc:sldLayoutChg chg="add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2561156362" sldId="2147483744"/>
            <pc:sldLayoutMk cId="576806067" sldId="2147483760"/>
          </pc:sldLayoutMkLst>
        </pc:sldLayoutChg>
        <pc:sldLayoutChg chg="add mod replId">
          <pc:chgData name="AKASH NAGARAJAN M" userId="S::204760@student.annauniv.edu::03efa79e-88c7-45e1-be41-f68f4f400b79" providerId="AD" clId="Web-{60EE9053-4BE4-4CAA-ABA5-63520D3F4EDA}" dt="2022-11-25T08:11:02.179" v="26"/>
          <pc:sldLayoutMkLst>
            <pc:docMk/>
            <pc:sldMasterMk cId="2561156362" sldId="2147483744"/>
            <pc:sldLayoutMk cId="1187783867" sldId="2147483761"/>
          </pc:sldLayoutMkLst>
        </pc:sldLayoutChg>
      </pc:sldMasterChg>
    </pc:docChg>
  </pc:docChgLst>
  <pc:docChgLst>
    <pc:chgData name="AKASH NAGARAJAN M" userId="S::204760@student.annauniv.edu::03efa79e-88c7-45e1-be41-f68f4f400b79" providerId="AD" clId="Web-{C7582359-EEC3-4367-956D-046D5A546B85}"/>
    <pc:docChg chg="delSld modSld">
      <pc:chgData name="AKASH NAGARAJAN M" userId="S::204760@student.annauniv.edu::03efa79e-88c7-45e1-be41-f68f4f400b79" providerId="AD" clId="Web-{C7582359-EEC3-4367-956D-046D5A546B85}" dt="2022-11-24T13:45:42.290" v="10"/>
      <pc:docMkLst>
        <pc:docMk/>
      </pc:docMkLst>
      <pc:sldChg chg="del">
        <pc:chgData name="AKASH NAGARAJAN M" userId="S::204760@student.annauniv.edu::03efa79e-88c7-45e1-be41-f68f4f400b79" providerId="AD" clId="Web-{C7582359-EEC3-4367-956D-046D5A546B85}" dt="2022-11-24T13:44:42.554" v="2"/>
        <pc:sldMkLst>
          <pc:docMk/>
          <pc:sldMk cId="1128422027" sldId="260"/>
        </pc:sldMkLst>
      </pc:sldChg>
      <pc:sldChg chg="del">
        <pc:chgData name="AKASH NAGARAJAN M" userId="S::204760@student.annauniv.edu::03efa79e-88c7-45e1-be41-f68f4f400b79" providerId="AD" clId="Web-{C7582359-EEC3-4367-956D-046D5A546B85}" dt="2022-11-24T13:45:16.649" v="3"/>
        <pc:sldMkLst>
          <pc:docMk/>
          <pc:sldMk cId="1190889178" sldId="261"/>
        </pc:sldMkLst>
      </pc:sldChg>
      <pc:sldChg chg="modSp del">
        <pc:chgData name="AKASH NAGARAJAN M" userId="S::204760@student.annauniv.edu::03efa79e-88c7-45e1-be41-f68f4f400b79" providerId="AD" clId="Web-{C7582359-EEC3-4367-956D-046D5A546B85}" dt="2022-11-24T13:44:39.992" v="1"/>
        <pc:sldMkLst>
          <pc:docMk/>
          <pc:sldMk cId="2305822647" sldId="262"/>
        </pc:sldMkLst>
        <pc:spChg chg="mod">
          <ac:chgData name="AKASH NAGARAJAN M" userId="S::204760@student.annauniv.edu::03efa79e-88c7-45e1-be41-f68f4f400b79" providerId="AD" clId="Web-{C7582359-EEC3-4367-956D-046D5A546B85}" dt="2022-11-24T13:44:37.117" v="0" actId="20577"/>
          <ac:spMkLst>
            <pc:docMk/>
            <pc:sldMk cId="2305822647" sldId="262"/>
            <ac:spMk id="2" creationId="{1DE7667B-CDC1-0428-7977-9FDA7F419AEC}"/>
          </ac:spMkLst>
        </pc:spChg>
      </pc:sldChg>
      <pc:sldChg chg="addSp delSp modSp">
        <pc:chgData name="AKASH NAGARAJAN M" userId="S::204760@student.annauniv.edu::03efa79e-88c7-45e1-be41-f68f4f400b79" providerId="AD" clId="Web-{C7582359-EEC3-4367-956D-046D5A546B85}" dt="2022-11-24T13:45:42.290" v="10"/>
        <pc:sldMkLst>
          <pc:docMk/>
          <pc:sldMk cId="1305851593" sldId="265"/>
        </pc:sldMkLst>
        <pc:spChg chg="del">
          <ac:chgData name="AKASH NAGARAJAN M" userId="S::204760@student.annauniv.edu::03efa79e-88c7-45e1-be41-f68f4f400b79" providerId="AD" clId="Web-{C7582359-EEC3-4367-956D-046D5A546B85}" dt="2022-11-24T13:45:20.680" v="4"/>
          <ac:spMkLst>
            <pc:docMk/>
            <pc:sldMk cId="1305851593" sldId="265"/>
            <ac:spMk id="5" creationId="{26C0D0C4-8D7D-B20E-8EEA-B7772D5AC8BB}"/>
          </ac:spMkLst>
        </pc:spChg>
        <pc:spChg chg="del mod">
          <ac:chgData name="AKASH NAGARAJAN M" userId="S::204760@student.annauniv.edu::03efa79e-88c7-45e1-be41-f68f4f400b79" providerId="AD" clId="Web-{C7582359-EEC3-4367-956D-046D5A546B85}" dt="2022-11-24T13:45:42.290" v="10"/>
          <ac:spMkLst>
            <pc:docMk/>
            <pc:sldMk cId="1305851593" sldId="265"/>
            <ac:spMk id="6" creationId="{90DFB40B-9761-5292-47EE-5FE7F4FF1F04}"/>
          </ac:spMkLst>
        </pc:spChg>
        <pc:spChg chg="del">
          <ac:chgData name="AKASH NAGARAJAN M" userId="S::204760@student.annauniv.edu::03efa79e-88c7-45e1-be41-f68f4f400b79" providerId="AD" clId="Web-{C7582359-EEC3-4367-956D-046D5A546B85}" dt="2022-11-24T13:45:31.305" v="7"/>
          <ac:spMkLst>
            <pc:docMk/>
            <pc:sldMk cId="1305851593" sldId="265"/>
            <ac:spMk id="7" creationId="{AC9CA711-717B-E464-9708-C01CBD456091}"/>
          </ac:spMkLst>
        </pc:spChg>
        <pc:spChg chg="del">
          <ac:chgData name="AKASH NAGARAJAN M" userId="S::204760@student.annauniv.edu::03efa79e-88c7-45e1-be41-f68f4f400b79" providerId="AD" clId="Web-{C7582359-EEC3-4367-956D-046D5A546B85}" dt="2022-11-24T13:45:33.711" v="8"/>
          <ac:spMkLst>
            <pc:docMk/>
            <pc:sldMk cId="1305851593" sldId="265"/>
            <ac:spMk id="8" creationId="{C3C30560-9335-4A1A-CA1B-E1BBCC638719}"/>
          </ac:spMkLst>
        </pc:spChg>
        <pc:spChg chg="add del mod">
          <ac:chgData name="AKASH NAGARAJAN M" userId="S::204760@student.annauniv.edu::03efa79e-88c7-45e1-be41-f68f4f400b79" providerId="AD" clId="Web-{C7582359-EEC3-4367-956D-046D5A546B85}" dt="2022-11-24T13:45:29.696" v="6"/>
          <ac:spMkLst>
            <pc:docMk/>
            <pc:sldMk cId="1305851593" sldId="265"/>
            <ac:spMk id="9" creationId="{E684239B-5238-F816-2152-EB5AD6836D1C}"/>
          </ac:spMkLst>
        </pc:spChg>
        <pc:picChg chg="del">
          <ac:chgData name="AKASH NAGARAJAN M" userId="S::204760@student.annauniv.edu::03efa79e-88c7-45e1-be41-f68f4f400b79" providerId="AD" clId="Web-{C7582359-EEC3-4367-956D-046D5A546B85}" dt="2022-11-24T13:45:21.930" v="5"/>
          <ac:picMkLst>
            <pc:docMk/>
            <pc:sldMk cId="1305851593" sldId="265"/>
            <ac:picMk id="4" creationId="{F07454FB-DE45-859D-EDF4-6170925B0384}"/>
          </ac:picMkLst>
        </pc:picChg>
      </pc:sldChg>
    </pc:docChg>
  </pc:docChgLst>
  <pc:docChgLst>
    <pc:chgData name="AKASH NAGARAJAN M" userId="S::204760@student.annauniv.edu::03efa79e-88c7-45e1-be41-f68f4f400b79" providerId="AD" clId="Web-{A7BE6983-A2A0-424E-91A9-26EEF2EBDBCA}"/>
    <pc:docChg chg="modSld">
      <pc:chgData name="AKASH NAGARAJAN M" userId="S::204760@student.annauniv.edu::03efa79e-88c7-45e1-be41-f68f4f400b79" providerId="AD" clId="Web-{A7BE6983-A2A0-424E-91A9-26EEF2EBDBCA}" dt="2022-11-25T09:24:20.360" v="3" actId="20577"/>
      <pc:docMkLst>
        <pc:docMk/>
      </pc:docMkLst>
      <pc:sldChg chg="modSp">
        <pc:chgData name="AKASH NAGARAJAN M" userId="S::204760@student.annauniv.edu::03efa79e-88c7-45e1-be41-f68f4f400b79" providerId="AD" clId="Web-{A7BE6983-A2A0-424E-91A9-26EEF2EBDBCA}" dt="2022-11-25T09:24:20.360" v="3" actId="20577"/>
        <pc:sldMkLst>
          <pc:docMk/>
          <pc:sldMk cId="2626089201" sldId="280"/>
        </pc:sldMkLst>
        <pc:spChg chg="mod">
          <ac:chgData name="AKASH NAGARAJAN M" userId="S::204760@student.annauniv.edu::03efa79e-88c7-45e1-be41-f68f4f400b79" providerId="AD" clId="Web-{A7BE6983-A2A0-424E-91A9-26EEF2EBDBCA}" dt="2022-11-25T09:24:20.360" v="3" actId="20577"/>
          <ac:spMkLst>
            <pc:docMk/>
            <pc:sldMk cId="2626089201" sldId="280"/>
            <ac:spMk id="3" creationId="{E00C8382-644A-861F-F6CB-D5B904F07EA1}"/>
          </ac:spMkLst>
        </pc:spChg>
      </pc:sldChg>
    </pc:docChg>
  </pc:docChgLst>
  <pc:docChgLst>
    <pc:chgData name="AKASH NAGARAJAN M" userId="S::204760@student.annauniv.edu::03efa79e-88c7-45e1-be41-f68f4f400b79" providerId="AD" clId="Web-{E0F68F08-EF26-44A8-AC53-F3370321CAD7}"/>
    <pc:docChg chg="addSld modSld">
      <pc:chgData name="AKASH NAGARAJAN M" userId="S::204760@student.annauniv.edu::03efa79e-88c7-45e1-be41-f68f4f400b79" providerId="AD" clId="Web-{E0F68F08-EF26-44A8-AC53-F3370321CAD7}" dt="2022-11-23T16:50:47.867" v="211"/>
      <pc:docMkLst>
        <pc:docMk/>
      </pc:docMkLst>
      <pc:sldChg chg="modSp">
        <pc:chgData name="AKASH NAGARAJAN M" userId="S::204760@student.annauniv.edu::03efa79e-88c7-45e1-be41-f68f4f400b79" providerId="AD" clId="Web-{E0F68F08-EF26-44A8-AC53-F3370321CAD7}" dt="2022-11-23T16:17:44.054" v="30" actId="1076"/>
        <pc:sldMkLst>
          <pc:docMk/>
          <pc:sldMk cId="3554298349" sldId="258"/>
        </pc:sldMkLst>
        <pc:spChg chg="mod">
          <ac:chgData name="AKASH NAGARAJAN M" userId="S::204760@student.annauniv.edu::03efa79e-88c7-45e1-be41-f68f4f400b79" providerId="AD" clId="Web-{E0F68F08-EF26-44A8-AC53-F3370321CAD7}" dt="2022-11-23T16:17:44.054" v="30" actId="1076"/>
          <ac:spMkLst>
            <pc:docMk/>
            <pc:sldMk cId="3554298349" sldId="258"/>
            <ac:spMk id="2" creationId="{3BB0E672-DC12-95F3-48EF-2822F46D2C66}"/>
          </ac:spMkLst>
        </pc:spChg>
      </pc:sldChg>
      <pc:sldChg chg="addSp delSp modSp">
        <pc:chgData name="AKASH NAGARAJAN M" userId="S::204760@student.annauniv.edu::03efa79e-88c7-45e1-be41-f68f4f400b79" providerId="AD" clId="Web-{E0F68F08-EF26-44A8-AC53-F3370321CAD7}" dt="2022-11-23T16:20:23.510" v="43" actId="1076"/>
        <pc:sldMkLst>
          <pc:docMk/>
          <pc:sldMk cId="3110190785" sldId="259"/>
        </pc:sldMkLst>
        <pc:spChg chg="mod">
          <ac:chgData name="AKASH NAGARAJAN M" userId="S::204760@student.annauniv.edu::03efa79e-88c7-45e1-be41-f68f4f400b79" providerId="AD" clId="Web-{E0F68F08-EF26-44A8-AC53-F3370321CAD7}" dt="2022-11-23T16:19:07.602" v="39" actId="20577"/>
          <ac:spMkLst>
            <pc:docMk/>
            <pc:sldMk cId="3110190785" sldId="259"/>
            <ac:spMk id="2" creationId="{DBA16EB9-D51B-DCA6-2F0E-015D3994A566}"/>
          </ac:spMkLst>
        </pc:spChg>
        <pc:spChg chg="del">
          <ac:chgData name="AKASH NAGARAJAN M" userId="S::204760@student.annauniv.edu::03efa79e-88c7-45e1-be41-f68f4f400b79" providerId="AD" clId="Web-{E0F68F08-EF26-44A8-AC53-F3370321CAD7}" dt="2022-11-23T16:20:12.510" v="40"/>
          <ac:spMkLst>
            <pc:docMk/>
            <pc:sldMk cId="3110190785" sldId="259"/>
            <ac:spMk id="3" creationId="{3E30C2DF-FB1E-7E60-26CC-ACB789C24EFA}"/>
          </ac:spMkLst>
        </pc:spChg>
        <pc:picChg chg="add mod ord">
          <ac:chgData name="AKASH NAGARAJAN M" userId="S::204760@student.annauniv.edu::03efa79e-88c7-45e1-be41-f68f4f400b79" providerId="AD" clId="Web-{E0F68F08-EF26-44A8-AC53-F3370321CAD7}" dt="2022-11-23T16:20:23.510" v="43" actId="1076"/>
          <ac:picMkLst>
            <pc:docMk/>
            <pc:sldMk cId="3110190785" sldId="259"/>
            <ac:picMk id="4" creationId="{3A0BDAA7-AC21-15AA-4856-5B3CEF4641D5}"/>
          </ac:picMkLst>
        </pc:picChg>
      </pc:sldChg>
      <pc:sldChg chg="modSp">
        <pc:chgData name="AKASH NAGARAJAN M" userId="S::204760@student.annauniv.edu::03efa79e-88c7-45e1-be41-f68f4f400b79" providerId="AD" clId="Web-{E0F68F08-EF26-44A8-AC53-F3370321CAD7}" dt="2022-11-23T16:46:50.535" v="176" actId="20577"/>
        <pc:sldMkLst>
          <pc:docMk/>
          <pc:sldMk cId="1128422027" sldId="260"/>
        </pc:sldMkLst>
        <pc:spChg chg="mod">
          <ac:chgData name="AKASH NAGARAJAN M" userId="S::204760@student.annauniv.edu::03efa79e-88c7-45e1-be41-f68f4f400b79" providerId="AD" clId="Web-{E0F68F08-EF26-44A8-AC53-F3370321CAD7}" dt="2022-11-23T16:34:28.398" v="113" actId="20577"/>
          <ac:spMkLst>
            <pc:docMk/>
            <pc:sldMk cId="1128422027" sldId="260"/>
            <ac:spMk id="2" creationId="{D9CAA5C8-8079-7145-7140-56091B11E90C}"/>
          </ac:spMkLst>
        </pc:spChg>
        <pc:spChg chg="mod">
          <ac:chgData name="AKASH NAGARAJAN M" userId="S::204760@student.annauniv.edu::03efa79e-88c7-45e1-be41-f68f4f400b79" providerId="AD" clId="Web-{E0F68F08-EF26-44A8-AC53-F3370321CAD7}" dt="2022-11-23T16:46:50.535" v="176" actId="20577"/>
          <ac:spMkLst>
            <pc:docMk/>
            <pc:sldMk cId="1128422027" sldId="260"/>
            <ac:spMk id="3" creationId="{127A0122-CBA2-B683-5357-2C502428EC33}"/>
          </ac:spMkLst>
        </pc:spChg>
      </pc:sldChg>
      <pc:sldChg chg="addSp delSp modSp mod setBg">
        <pc:chgData name="AKASH NAGARAJAN M" userId="S::204760@student.annauniv.edu::03efa79e-88c7-45e1-be41-f68f4f400b79" providerId="AD" clId="Web-{E0F68F08-EF26-44A8-AC53-F3370321CAD7}" dt="2022-11-23T16:47:38.661" v="196" actId="1076"/>
        <pc:sldMkLst>
          <pc:docMk/>
          <pc:sldMk cId="1190889178" sldId="261"/>
        </pc:sldMkLst>
        <pc:spChg chg="mod">
          <ac:chgData name="AKASH NAGARAJAN M" userId="S::204760@student.annauniv.edu::03efa79e-88c7-45e1-be41-f68f4f400b79" providerId="AD" clId="Web-{E0F68F08-EF26-44A8-AC53-F3370321CAD7}" dt="2022-11-23T16:47:23.957" v="191"/>
          <ac:spMkLst>
            <pc:docMk/>
            <pc:sldMk cId="1190889178" sldId="261"/>
            <ac:spMk id="2" creationId="{05A024EA-2ACD-B07C-4590-0242CB887922}"/>
          </ac:spMkLst>
        </pc:spChg>
        <pc:spChg chg="del">
          <ac:chgData name="AKASH NAGARAJAN M" userId="S::204760@student.annauniv.edu::03efa79e-88c7-45e1-be41-f68f4f400b79" providerId="AD" clId="Web-{E0F68F08-EF26-44A8-AC53-F3370321CAD7}" dt="2022-11-23T16:47:01.582" v="183"/>
          <ac:spMkLst>
            <pc:docMk/>
            <pc:sldMk cId="1190889178" sldId="261"/>
            <ac:spMk id="3" creationId="{5D751BB4-F333-9F94-B068-04BDCB58BB7B}"/>
          </ac:spMkLst>
        </pc:spChg>
        <pc:spChg chg="add del">
          <ac:chgData name="AKASH NAGARAJAN M" userId="S::204760@student.annauniv.edu::03efa79e-88c7-45e1-be41-f68f4f400b79" providerId="AD" clId="Web-{E0F68F08-EF26-44A8-AC53-F3370321CAD7}" dt="2022-11-23T16:47:21.598" v="188"/>
          <ac:spMkLst>
            <pc:docMk/>
            <pc:sldMk cId="1190889178" sldId="261"/>
            <ac:spMk id="8" creationId="{9C053329-FD45-0126-B689-5167B386C8AA}"/>
          </ac:spMkLst>
        </pc:spChg>
        <pc:spChg chg="add">
          <ac:chgData name="AKASH NAGARAJAN M" userId="S::204760@student.annauniv.edu::03efa79e-88c7-45e1-be41-f68f4f400b79" providerId="AD" clId="Web-{E0F68F08-EF26-44A8-AC53-F3370321CAD7}" dt="2022-11-23T16:47:23.957" v="191"/>
          <ac:spMkLst>
            <pc:docMk/>
            <pc:sldMk cId="1190889178" sldId="261"/>
            <ac:spMk id="9" creationId="{A4AC5506-6312-4701-8D3C-40187889A947}"/>
          </ac:spMkLst>
        </pc:spChg>
        <pc:spChg chg="add del">
          <ac:chgData name="AKASH NAGARAJAN M" userId="S::204760@student.annauniv.edu::03efa79e-88c7-45e1-be41-f68f4f400b79" providerId="AD" clId="Web-{E0F68F08-EF26-44A8-AC53-F3370321CAD7}" dt="2022-11-23T16:47:21.598" v="188"/>
          <ac:spMkLst>
            <pc:docMk/>
            <pc:sldMk cId="1190889178" sldId="261"/>
            <ac:spMk id="11" creationId="{FF9B822F-893E-44C8-963C-64F50ACECBB2}"/>
          </ac:spMkLst>
        </pc:spChg>
        <pc:spChg chg="add del">
          <ac:chgData name="AKASH NAGARAJAN M" userId="S::204760@student.annauniv.edu::03efa79e-88c7-45e1-be41-f68f4f400b79" providerId="AD" clId="Web-{E0F68F08-EF26-44A8-AC53-F3370321CAD7}" dt="2022-11-23T16:47:21.598" v="188"/>
          <ac:spMkLst>
            <pc:docMk/>
            <pc:sldMk cId="1190889178" sldId="261"/>
            <ac:spMk id="13" creationId="{EBF87945-A001-489F-9D9B-7D9435F0B9CA}"/>
          </ac:spMkLst>
        </pc:spChg>
        <pc:picChg chg="add mod ord">
          <ac:chgData name="AKASH NAGARAJAN M" userId="S::204760@student.annauniv.edu::03efa79e-88c7-45e1-be41-f68f4f400b79" providerId="AD" clId="Web-{E0F68F08-EF26-44A8-AC53-F3370321CAD7}" dt="2022-11-23T16:47:38.661" v="196" actId="1076"/>
          <ac:picMkLst>
            <pc:docMk/>
            <pc:sldMk cId="1190889178" sldId="261"/>
            <ac:picMk id="4" creationId="{A1DD8F92-804E-CE00-3B22-EF3BD3882049}"/>
          </ac:picMkLst>
        </pc:picChg>
      </pc:sldChg>
      <pc:sldChg chg="addSp delSp modSp new">
        <pc:chgData name="AKASH NAGARAJAN M" userId="S::204760@student.annauniv.edu::03efa79e-88c7-45e1-be41-f68f4f400b79" providerId="AD" clId="Web-{E0F68F08-EF26-44A8-AC53-F3370321CAD7}" dt="2022-11-23T16:33:44.710" v="105" actId="20577"/>
        <pc:sldMkLst>
          <pc:docMk/>
          <pc:sldMk cId="2305822647" sldId="262"/>
        </pc:sldMkLst>
        <pc:spChg chg="mod">
          <ac:chgData name="AKASH NAGARAJAN M" userId="S::204760@student.annauniv.edu::03efa79e-88c7-45e1-be41-f68f4f400b79" providerId="AD" clId="Web-{E0F68F08-EF26-44A8-AC53-F3370321CAD7}" dt="2022-11-23T16:26:15.281" v="57" actId="20577"/>
          <ac:spMkLst>
            <pc:docMk/>
            <pc:sldMk cId="2305822647" sldId="262"/>
            <ac:spMk id="2" creationId="{1DE7667B-CDC1-0428-7977-9FDA7F419AEC}"/>
          </ac:spMkLst>
        </pc:spChg>
        <pc:spChg chg="del">
          <ac:chgData name="AKASH NAGARAJAN M" userId="S::204760@student.annauniv.edu::03efa79e-88c7-45e1-be41-f68f4f400b79" providerId="AD" clId="Web-{E0F68F08-EF26-44A8-AC53-F3370321CAD7}" dt="2022-11-23T16:26:38.891" v="58"/>
          <ac:spMkLst>
            <pc:docMk/>
            <pc:sldMk cId="2305822647" sldId="262"/>
            <ac:spMk id="3" creationId="{332E241C-C17E-DEDA-6529-04054B8F03B1}"/>
          </ac:spMkLst>
        </pc:spChg>
        <pc:spChg chg="add mod">
          <ac:chgData name="AKASH NAGARAJAN M" userId="S::204760@student.annauniv.edu::03efa79e-88c7-45e1-be41-f68f4f400b79" providerId="AD" clId="Web-{E0F68F08-EF26-44A8-AC53-F3370321CAD7}" dt="2022-11-23T16:33:44.710" v="105" actId="20577"/>
          <ac:spMkLst>
            <pc:docMk/>
            <pc:sldMk cId="2305822647" sldId="262"/>
            <ac:spMk id="6" creationId="{741E160F-0E31-DA98-F973-2D34F63CC170}"/>
          </ac:spMkLst>
        </pc:spChg>
        <pc:picChg chg="add del mod ord">
          <ac:chgData name="AKASH NAGARAJAN M" userId="S::204760@student.annauniv.edu::03efa79e-88c7-45e1-be41-f68f4f400b79" providerId="AD" clId="Web-{E0F68F08-EF26-44A8-AC53-F3370321CAD7}" dt="2022-11-23T16:26:41.531" v="59"/>
          <ac:picMkLst>
            <pc:docMk/>
            <pc:sldMk cId="2305822647" sldId="262"/>
            <ac:picMk id="4" creationId="{3CCF13DD-9C60-0AA7-EEC7-FA44D6DCE8B5}"/>
          </ac:picMkLst>
        </pc:picChg>
      </pc:sldChg>
      <pc:sldChg chg="addSp delSp modSp new">
        <pc:chgData name="AKASH NAGARAJAN M" userId="S::204760@student.annauniv.edu::03efa79e-88c7-45e1-be41-f68f4f400b79" providerId="AD" clId="Web-{E0F68F08-EF26-44A8-AC53-F3370321CAD7}" dt="2022-11-23T16:50:47.867" v="211"/>
        <pc:sldMkLst>
          <pc:docMk/>
          <pc:sldMk cId="1320918286" sldId="263"/>
        </pc:sldMkLst>
        <pc:spChg chg="add del mod">
          <ac:chgData name="AKASH NAGARAJAN M" userId="S::204760@student.annauniv.edu::03efa79e-88c7-45e1-be41-f68f4f400b79" providerId="AD" clId="Web-{E0F68F08-EF26-44A8-AC53-F3370321CAD7}" dt="2022-11-23T16:50:46.117" v="209" actId="20577"/>
          <ac:spMkLst>
            <pc:docMk/>
            <pc:sldMk cId="1320918286" sldId="263"/>
            <ac:spMk id="3" creationId="{58DDD89C-64F7-D21B-AE24-C312EF48F017}"/>
          </ac:spMkLst>
        </pc:spChg>
        <pc:picChg chg="add del mod ord">
          <ac:chgData name="AKASH NAGARAJAN M" userId="S::204760@student.annauniv.edu::03efa79e-88c7-45e1-be41-f68f4f400b79" providerId="AD" clId="Web-{E0F68F08-EF26-44A8-AC53-F3370321CAD7}" dt="2022-11-23T16:48:49.459" v="200"/>
          <ac:picMkLst>
            <pc:docMk/>
            <pc:sldMk cId="1320918286" sldId="263"/>
            <ac:picMk id="4" creationId="{DE983ABC-B8EC-6695-C92C-40BBD6DEBA56}"/>
          </ac:picMkLst>
        </pc:picChg>
        <pc:picChg chg="add del mod ord">
          <ac:chgData name="AKASH NAGARAJAN M" userId="S::204760@student.annauniv.edu::03efa79e-88c7-45e1-be41-f68f4f400b79" providerId="AD" clId="Web-{E0F68F08-EF26-44A8-AC53-F3370321CAD7}" dt="2022-11-23T16:49:05.740" v="202"/>
          <ac:picMkLst>
            <pc:docMk/>
            <pc:sldMk cId="1320918286" sldId="263"/>
            <ac:picMk id="5" creationId="{81895410-2CF0-5EA3-5894-7DBD88DF524F}"/>
          </ac:picMkLst>
        </pc:picChg>
        <pc:picChg chg="add del mod ord">
          <ac:chgData name="AKASH NAGARAJAN M" userId="S::204760@student.annauniv.edu::03efa79e-88c7-45e1-be41-f68f4f400b79" providerId="AD" clId="Web-{E0F68F08-EF26-44A8-AC53-F3370321CAD7}" dt="2022-11-23T16:49:44.772" v="204"/>
          <ac:picMkLst>
            <pc:docMk/>
            <pc:sldMk cId="1320918286" sldId="263"/>
            <ac:picMk id="6" creationId="{5937C706-B2DD-D03D-7256-C211A47E9A1E}"/>
          </ac:picMkLst>
        </pc:picChg>
        <pc:picChg chg="add del mod ord">
          <ac:chgData name="AKASH NAGARAJAN M" userId="S::204760@student.annauniv.edu::03efa79e-88c7-45e1-be41-f68f4f400b79" providerId="AD" clId="Web-{E0F68F08-EF26-44A8-AC53-F3370321CAD7}" dt="2022-11-23T16:50:16.226" v="206"/>
          <ac:picMkLst>
            <pc:docMk/>
            <pc:sldMk cId="1320918286" sldId="263"/>
            <ac:picMk id="7" creationId="{3FAC77BF-FC3E-1FB3-C0D7-565E0E29A1CA}"/>
          </ac:picMkLst>
        </pc:picChg>
        <pc:picChg chg="add del mod ord">
          <ac:chgData name="AKASH NAGARAJAN M" userId="S::204760@student.annauniv.edu::03efa79e-88c7-45e1-be41-f68f4f400b79" providerId="AD" clId="Web-{E0F68F08-EF26-44A8-AC53-F3370321CAD7}" dt="2022-11-23T16:50:43.273" v="208"/>
          <ac:picMkLst>
            <pc:docMk/>
            <pc:sldMk cId="1320918286" sldId="263"/>
            <ac:picMk id="8" creationId="{AF958671-4A0F-E64A-C071-ADE406FE738B}"/>
          </ac:picMkLst>
        </pc:picChg>
        <pc:picChg chg="add del mod">
          <ac:chgData name="AKASH NAGARAJAN M" userId="S::204760@student.annauniv.edu::03efa79e-88c7-45e1-be41-f68f4f400b79" providerId="AD" clId="Web-{E0F68F08-EF26-44A8-AC53-F3370321CAD7}" dt="2022-11-23T16:50:47.867" v="211"/>
          <ac:picMkLst>
            <pc:docMk/>
            <pc:sldMk cId="1320918286" sldId="263"/>
            <ac:picMk id="9" creationId="{C6ED8F90-17FC-F9D2-7800-A96D6B9D346F}"/>
          </ac:picMkLst>
        </pc:picChg>
      </pc:sldChg>
      <pc:sldChg chg="new">
        <pc:chgData name="AKASH NAGARAJAN M" userId="S::204760@student.annauniv.edu::03efa79e-88c7-45e1-be41-f68f4f400b79" providerId="AD" clId="Web-{E0F68F08-EF26-44A8-AC53-F3370321CAD7}" dt="2022-11-23T16:48:44.849" v="198"/>
        <pc:sldMkLst>
          <pc:docMk/>
          <pc:sldMk cId="3833252673" sldId="264"/>
        </pc:sldMkLst>
      </pc:sldChg>
    </pc:docChg>
  </pc:docChgLst>
  <pc:docChgLst>
    <pc:chgData name="AKASH NAGARAJAN M" userId="S::204760@student.annauniv.edu::03efa79e-88c7-45e1-be41-f68f4f400b79" providerId="AD" clId="Web-{A19C57D6-1479-4113-8C80-B781FC18AE6B}"/>
    <pc:docChg chg="addSld modSld">
      <pc:chgData name="AKASH NAGARAJAN M" userId="S::204760@student.annauniv.edu::03efa79e-88c7-45e1-be41-f68f4f400b79" providerId="AD" clId="Web-{A19C57D6-1479-4113-8C80-B781FC18AE6B}" dt="2022-11-25T05:21:08.525" v="186" actId="20577"/>
      <pc:docMkLst>
        <pc:docMk/>
      </pc:docMkLst>
      <pc:sldChg chg="modSp">
        <pc:chgData name="AKASH NAGARAJAN M" userId="S::204760@student.annauniv.edu::03efa79e-88c7-45e1-be41-f68f4f400b79" providerId="AD" clId="Web-{A19C57D6-1479-4113-8C80-B781FC18AE6B}" dt="2022-11-25T05:08:54.063" v="8" actId="20577"/>
        <pc:sldMkLst>
          <pc:docMk/>
          <pc:sldMk cId="4100278024" sldId="266"/>
        </pc:sldMkLst>
        <pc:spChg chg="mod">
          <ac:chgData name="AKASH NAGARAJAN M" userId="S::204760@student.annauniv.edu::03efa79e-88c7-45e1-be41-f68f4f400b79" providerId="AD" clId="Web-{A19C57D6-1479-4113-8C80-B781FC18AE6B}" dt="2022-11-25T05:08:54.063" v="8" actId="20577"/>
          <ac:spMkLst>
            <pc:docMk/>
            <pc:sldMk cId="4100278024" sldId="266"/>
            <ac:spMk id="3" creationId="{E8B8AB02-2566-399C-33C3-059AF7999E41}"/>
          </ac:spMkLst>
        </pc:spChg>
      </pc:sldChg>
      <pc:sldChg chg="addSp delSp modSp">
        <pc:chgData name="AKASH NAGARAJAN M" userId="S::204760@student.annauniv.edu::03efa79e-88c7-45e1-be41-f68f4f400b79" providerId="AD" clId="Web-{A19C57D6-1479-4113-8C80-B781FC18AE6B}" dt="2022-11-25T05:13:07.738" v="70" actId="14100"/>
        <pc:sldMkLst>
          <pc:docMk/>
          <pc:sldMk cId="1210360659" sldId="268"/>
        </pc:sldMkLst>
        <pc:spChg chg="mod">
          <ac:chgData name="AKASH NAGARAJAN M" userId="S::204760@student.annauniv.edu::03efa79e-88c7-45e1-be41-f68f4f400b79" providerId="AD" clId="Web-{A19C57D6-1479-4113-8C80-B781FC18AE6B}" dt="2022-11-25T05:09:23.110" v="16" actId="20577"/>
          <ac:spMkLst>
            <pc:docMk/>
            <pc:sldMk cId="1210360659" sldId="268"/>
            <ac:spMk id="2" creationId="{CAB819BB-6805-32F3-E967-9B19F4927489}"/>
          </ac:spMkLst>
        </pc:spChg>
        <pc:spChg chg="add del mod">
          <ac:chgData name="AKASH NAGARAJAN M" userId="S::204760@student.annauniv.edu::03efa79e-88c7-45e1-be41-f68f4f400b79" providerId="AD" clId="Web-{A19C57D6-1479-4113-8C80-B781FC18AE6B}" dt="2022-11-25T05:10:21.939" v="17"/>
          <ac:spMkLst>
            <pc:docMk/>
            <pc:sldMk cId="1210360659" sldId="268"/>
            <ac:spMk id="5" creationId="{F308ED1E-A510-6048-725A-C3FBFA580EA3}"/>
          </ac:spMkLst>
        </pc:spChg>
        <pc:spChg chg="add mod">
          <ac:chgData name="AKASH NAGARAJAN M" userId="S::204760@student.annauniv.edu::03efa79e-88c7-45e1-be41-f68f4f400b79" providerId="AD" clId="Web-{A19C57D6-1479-4113-8C80-B781FC18AE6B}" dt="2022-11-25T05:13:07.738" v="70" actId="14100"/>
          <ac:spMkLst>
            <pc:docMk/>
            <pc:sldMk cId="1210360659" sldId="268"/>
            <ac:spMk id="7" creationId="{5DEABB33-CA7F-7719-D7A6-464A2F6D141E}"/>
          </ac:spMkLst>
        </pc:spChg>
        <pc:spChg chg="add mod">
          <ac:chgData name="AKASH NAGARAJAN M" userId="S::204760@student.annauniv.edu::03efa79e-88c7-45e1-be41-f68f4f400b79" providerId="AD" clId="Web-{A19C57D6-1479-4113-8C80-B781FC18AE6B}" dt="2022-11-25T05:12:49.925" v="66" actId="14100"/>
          <ac:spMkLst>
            <pc:docMk/>
            <pc:sldMk cId="1210360659" sldId="268"/>
            <ac:spMk id="8" creationId="{DFE18458-C811-08E3-972E-CB97A288B1CC}"/>
          </ac:spMkLst>
        </pc:spChg>
        <pc:picChg chg="del">
          <ac:chgData name="AKASH NAGARAJAN M" userId="S::204760@student.annauniv.edu::03efa79e-88c7-45e1-be41-f68f4f400b79" providerId="AD" clId="Web-{A19C57D6-1479-4113-8C80-B781FC18AE6B}" dt="2022-11-25T05:09:16.001" v="9"/>
          <ac:picMkLst>
            <pc:docMk/>
            <pc:sldMk cId="1210360659" sldId="268"/>
            <ac:picMk id="4" creationId="{DF597A5A-2CDE-A94A-CB4E-2F590A4A9116}"/>
          </ac:picMkLst>
        </pc:picChg>
        <pc:picChg chg="add mod ord">
          <ac:chgData name="AKASH NAGARAJAN M" userId="S::204760@student.annauniv.edu::03efa79e-88c7-45e1-be41-f68f4f400b79" providerId="AD" clId="Web-{A19C57D6-1479-4113-8C80-B781FC18AE6B}" dt="2022-11-25T05:10:23.814" v="18" actId="1076"/>
          <ac:picMkLst>
            <pc:docMk/>
            <pc:sldMk cId="1210360659" sldId="268"/>
            <ac:picMk id="6" creationId="{BC7171C5-FD8C-320B-1830-1A585C75906E}"/>
          </ac:picMkLst>
        </pc:picChg>
      </pc:sldChg>
      <pc:sldChg chg="modSp new">
        <pc:chgData name="AKASH NAGARAJAN M" userId="S::204760@student.annauniv.edu::03efa79e-88c7-45e1-be41-f68f4f400b79" providerId="AD" clId="Web-{A19C57D6-1479-4113-8C80-B781FC18AE6B}" dt="2022-11-25T05:13:30.473" v="74" actId="20577"/>
        <pc:sldMkLst>
          <pc:docMk/>
          <pc:sldMk cId="3384431382" sldId="272"/>
        </pc:sldMkLst>
        <pc:spChg chg="mod">
          <ac:chgData name="AKASH NAGARAJAN M" userId="S::204760@student.annauniv.edu::03efa79e-88c7-45e1-be41-f68f4f400b79" providerId="AD" clId="Web-{A19C57D6-1479-4113-8C80-B781FC18AE6B}" dt="2022-11-25T05:13:30.473" v="74" actId="20577"/>
          <ac:spMkLst>
            <pc:docMk/>
            <pc:sldMk cId="3384431382" sldId="272"/>
            <ac:spMk id="2" creationId="{A292CE7C-DC07-E82C-549C-20754371EC60}"/>
          </ac:spMkLst>
        </pc:spChg>
      </pc:sldChg>
      <pc:sldChg chg="addSp delSp modSp new">
        <pc:chgData name="AKASH NAGARAJAN M" userId="S::204760@student.annauniv.edu::03efa79e-88c7-45e1-be41-f68f4f400b79" providerId="AD" clId="Web-{A19C57D6-1479-4113-8C80-B781FC18AE6B}" dt="2022-11-25T05:21:08.525" v="186" actId="20577"/>
        <pc:sldMkLst>
          <pc:docMk/>
          <pc:sldMk cId="1986905228" sldId="273"/>
        </pc:sldMkLst>
        <pc:spChg chg="mod">
          <ac:chgData name="AKASH NAGARAJAN M" userId="S::204760@student.annauniv.edu::03efa79e-88c7-45e1-be41-f68f4f400b79" providerId="AD" clId="Web-{A19C57D6-1479-4113-8C80-B781FC18AE6B}" dt="2022-11-25T05:13:37.613" v="80" actId="20577"/>
          <ac:spMkLst>
            <pc:docMk/>
            <pc:sldMk cId="1986905228" sldId="273"/>
            <ac:spMk id="2" creationId="{482D7432-092A-26E9-5F6E-EF432EB0BC7C}"/>
          </ac:spMkLst>
        </pc:spChg>
        <pc:spChg chg="del">
          <ac:chgData name="AKASH NAGARAJAN M" userId="S::204760@student.annauniv.edu::03efa79e-88c7-45e1-be41-f68f4f400b79" providerId="AD" clId="Web-{A19C57D6-1479-4113-8C80-B781FC18AE6B}" dt="2022-11-25T05:14:43.161" v="93"/>
          <ac:spMkLst>
            <pc:docMk/>
            <pc:sldMk cId="1986905228" sldId="273"/>
            <ac:spMk id="3" creationId="{67EED602-18EF-2B0A-DB8B-020ECB381822}"/>
          </ac:spMkLst>
        </pc:spChg>
        <pc:spChg chg="add mod">
          <ac:chgData name="AKASH NAGARAJAN M" userId="S::204760@student.annauniv.edu::03efa79e-88c7-45e1-be41-f68f4f400b79" providerId="AD" clId="Web-{A19C57D6-1479-4113-8C80-B781FC18AE6B}" dt="2022-11-25T05:21:08.525" v="186" actId="20577"/>
          <ac:spMkLst>
            <pc:docMk/>
            <pc:sldMk cId="1986905228" sldId="273"/>
            <ac:spMk id="5" creationId="{5CAB669E-62D7-F71C-4818-F4F23E1CF180}"/>
          </ac:spMkLst>
        </pc:spChg>
        <pc:picChg chg="add mod ord">
          <ac:chgData name="AKASH NAGARAJAN M" userId="S::204760@student.annauniv.edu::03efa79e-88c7-45e1-be41-f68f4f400b79" providerId="AD" clId="Web-{A19C57D6-1479-4113-8C80-B781FC18AE6B}" dt="2022-11-25T05:14:45.364" v="94" actId="1076"/>
          <ac:picMkLst>
            <pc:docMk/>
            <pc:sldMk cId="1986905228" sldId="273"/>
            <ac:picMk id="4" creationId="{312F8DE9-7BC3-C7BC-3B1D-9C35B5DD0F7D}"/>
          </ac:picMkLst>
        </pc:picChg>
        <pc:picChg chg="add mod">
          <ac:chgData name="AKASH NAGARAJAN M" userId="S::204760@student.annauniv.edu::03efa79e-88c7-45e1-be41-f68f4f400b79" providerId="AD" clId="Web-{A19C57D6-1479-4113-8C80-B781FC18AE6B}" dt="2022-11-25T05:20:31.384" v="167" actId="1076"/>
          <ac:picMkLst>
            <pc:docMk/>
            <pc:sldMk cId="1986905228" sldId="273"/>
            <ac:picMk id="6" creationId="{C321974E-4208-D7DB-3969-E1E16F4CC819}"/>
          </ac:picMkLst>
        </pc:picChg>
      </pc:sldChg>
      <pc:sldChg chg="modSp new">
        <pc:chgData name="AKASH NAGARAJAN M" userId="S::204760@student.annauniv.edu::03efa79e-88c7-45e1-be41-f68f4f400b79" providerId="AD" clId="Web-{A19C57D6-1479-4113-8C80-B781FC18AE6B}" dt="2022-11-25T05:13:51.442" v="85" actId="20577"/>
        <pc:sldMkLst>
          <pc:docMk/>
          <pc:sldMk cId="548426186" sldId="274"/>
        </pc:sldMkLst>
        <pc:spChg chg="mod">
          <ac:chgData name="AKASH NAGARAJAN M" userId="S::204760@student.annauniv.edu::03efa79e-88c7-45e1-be41-f68f4f400b79" providerId="AD" clId="Web-{A19C57D6-1479-4113-8C80-B781FC18AE6B}" dt="2022-11-25T05:13:51.442" v="85" actId="20577"/>
          <ac:spMkLst>
            <pc:docMk/>
            <pc:sldMk cId="548426186" sldId="274"/>
            <ac:spMk id="2" creationId="{AE97B3DD-6595-4712-AF7C-67FF7AA5A61A}"/>
          </ac:spMkLst>
        </pc:spChg>
      </pc:sldChg>
      <pc:sldChg chg="modSp new">
        <pc:chgData name="AKASH NAGARAJAN M" userId="S::204760@student.annauniv.edu::03efa79e-88c7-45e1-be41-f68f4f400b79" providerId="AD" clId="Web-{A19C57D6-1479-4113-8C80-B781FC18AE6B}" dt="2022-11-25T05:14:01.864" v="92" actId="20577"/>
        <pc:sldMkLst>
          <pc:docMk/>
          <pc:sldMk cId="178075113" sldId="275"/>
        </pc:sldMkLst>
        <pc:spChg chg="mod">
          <ac:chgData name="AKASH NAGARAJAN M" userId="S::204760@student.annauniv.edu::03efa79e-88c7-45e1-be41-f68f4f400b79" providerId="AD" clId="Web-{A19C57D6-1479-4113-8C80-B781FC18AE6B}" dt="2022-11-25T05:14:01.864" v="92" actId="20577"/>
          <ac:spMkLst>
            <pc:docMk/>
            <pc:sldMk cId="178075113" sldId="275"/>
            <ac:spMk id="2" creationId="{E5F954E6-EB08-8BFE-C43F-688276D48189}"/>
          </ac:spMkLst>
        </pc:spChg>
      </pc:sldChg>
    </pc:docChg>
  </pc:docChgLst>
  <pc:docChgLst>
    <pc:chgData name="AKASH NAGARAJAN M" userId="S::204760@student.annauniv.edu::03efa79e-88c7-45e1-be41-f68f4f400b79" providerId="AD" clId="Web-{FF4EEA8B-F120-4AAF-88C7-49074A580027}"/>
    <pc:docChg chg="modSld">
      <pc:chgData name="AKASH NAGARAJAN M" userId="S::204760@student.annauniv.edu::03efa79e-88c7-45e1-be41-f68f4f400b79" providerId="AD" clId="Web-{FF4EEA8B-F120-4AAF-88C7-49074A580027}" dt="2022-11-24T01:46:07.285" v="21" actId="20577"/>
      <pc:docMkLst>
        <pc:docMk/>
      </pc:docMkLst>
      <pc:sldChg chg="modSp">
        <pc:chgData name="AKASH NAGARAJAN M" userId="S::204760@student.annauniv.edu::03efa79e-88c7-45e1-be41-f68f4f400b79" providerId="AD" clId="Web-{FF4EEA8B-F120-4AAF-88C7-49074A580027}" dt="2022-11-24T01:46:07.285" v="21" actId="20577"/>
        <pc:sldMkLst>
          <pc:docMk/>
          <pc:sldMk cId="1128422027" sldId="260"/>
        </pc:sldMkLst>
        <pc:spChg chg="mod">
          <ac:chgData name="AKASH NAGARAJAN M" userId="S::204760@student.annauniv.edu::03efa79e-88c7-45e1-be41-f68f4f400b79" providerId="AD" clId="Web-{FF4EEA8B-F120-4AAF-88C7-49074A580027}" dt="2022-11-24T01:46:07.285" v="21" actId="20577"/>
          <ac:spMkLst>
            <pc:docMk/>
            <pc:sldMk cId="1128422027" sldId="260"/>
            <ac:spMk id="3" creationId="{127A0122-CBA2-B683-5357-2C502428EC33}"/>
          </ac:spMkLst>
        </pc:spChg>
      </pc:sldChg>
      <pc:sldChg chg="modSp">
        <pc:chgData name="AKASH NAGARAJAN M" userId="S::204760@student.annauniv.edu::03efa79e-88c7-45e1-be41-f68f4f400b79" providerId="AD" clId="Web-{FF4EEA8B-F120-4AAF-88C7-49074A580027}" dt="2022-11-24T01:44:28.622" v="1" actId="20577"/>
        <pc:sldMkLst>
          <pc:docMk/>
          <pc:sldMk cId="2305822647" sldId="262"/>
        </pc:sldMkLst>
        <pc:spChg chg="mod">
          <ac:chgData name="AKASH NAGARAJAN M" userId="S::204760@student.annauniv.edu::03efa79e-88c7-45e1-be41-f68f4f400b79" providerId="AD" clId="Web-{FF4EEA8B-F120-4AAF-88C7-49074A580027}" dt="2022-11-24T01:44:28.622" v="1" actId="20577"/>
          <ac:spMkLst>
            <pc:docMk/>
            <pc:sldMk cId="2305822647" sldId="262"/>
            <ac:spMk id="6" creationId="{741E160F-0E31-DA98-F973-2D34F63CC17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5T05:59:53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17026 11921 16383 0 0,'5'-6'0'0'0,"8"-1"0"0"0,6 1 0 0 0,5 0 0 0 0,10 2 0 0 0,9 2 0 0 0,2 1 0 0 0,0 0 0 0 0,-3 1 0 0 0,-4 0 0 0 0,-2 1 0 0 0,-3 4 0 0 0,5 2 0 0 0,0 0 0 0 0,-1 4 0 0 0,-6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5T05:59:53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17599 11999 16383 0 0,'6'6'0'0'0,"6"6"0"0"0,7 7 0 0 0,5 5 0 0 0,5 5 0 0 0,1 1 0 0 0,2-3 0 0 0,-4-2 0 0 0,-8 1 0 0 0,-7 1 0 0 0,-6 1 0 0 0,-3 1 0 0 0,-3 2 0 0 0,-2-1 0 0 0,-1 2 0 0 0,1-1 0 0 0,0 0 0 0 0,0 1 0 0 0,0-1 0 0 0,-4 0 0 0 0,-8-5 0 0 0,-6-2 0 0 0,0 1 0 0 0,-2-5 0 0 0,-3 0 0 0 0,-3-3 0 0 0,-1-5 0 0 0,3-4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5T05:59:53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17627 12639 16383 0 0,'5'0'0'0'0,"7"0"0"0"0,7 0 0 0 0,6 0 0 0 0,3 0 0 0 0,3 0 0 0 0,1 0 0 0 0,0 5 0 0 0,-5 7 0 0 0,-7 7 0 0 0,-7 6 0 0 0,-5 3 0 0 0,-5 3 0 0 0,-3 1 0 0 0,-1 0 0 0 0,0 1 0 0 0,0-1 0 0 0,-1 0 0 0 0,2 0 0 0 0,-1-1 0 0 0,1 0 0 0 0,-1 0 0 0 0,-4-5 0 0 0,-7-7 0 0 0,-7-7 0 0 0,-6-5 0 0 0,-3-5 0 0 0,-2-1 0 0 0,-2-2 0 0 0,-1 0 0 0 0,1-1 0 0 0,-1 1 0 0 0,1 0 0 0 0,-4 6 0 0 0,-3 2 0 0 0,1 5 0 0 0,2 0 0 0 0,1-1 0 0 0,6-3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5T05:59:53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17345 13042 16383 0 0,'-5'0'0'0'0,"-2"-6"0"0"0,-5-1 0 0 0,-6-5 0 0 0,-5-5 0 0 0,-3-1 0 0 0,-4 4 0 0 0,-1 3 0 0 0,-1 4 0 0 0,0 4 0 0 0,-1 1 0 0 0,1 2 0 0 0,1 0 0 0 0,4 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5T05:59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17342 12196 16383 0 0,'0'-5'0'0'0,"0"-8"0"0"0,0-6 0 0 0,0-5 0 0 0,0-5 0 0 0,0-1 0 0 0,0-7 0 0 0,0-8 0 0 0,0-2 0 0 0,0 3 0 0 0,0 3 0 0 0,0-2 0 0 0,0 1 0 0 0,0 2 0 0 0,0 3 0 0 0,6 2 0 0 0,6 7 0 0 0,7 9 0 0 0,6 7 0 0 0,3 6 0 0 0,3 3 0 0 0,0 9 0 0 0,2 7 0 0 0,-1 3 0 0 0,6 3 0 0 0,1 3 0 0 0,-1 4 0 0 0,4-2 0 0 0,1-1 0 0 0,-8 2 0 0 0,-10 1 0 0 0,-3 2 0 0 0,-6 2 0 0 0,-6 0 0 0 0,-4 1 0 0 0,-3 0 0 0 0,-2 1 0 0 0,-2-1 0 0 0,0 1 0 0 0,0-1 0 0 0,0 0 0 0 0,0 0 0 0 0,1 1 0 0 0,-1-1 0 0 0,1 0 0 0 0,0 0 0 0 0,-5-5 0 0 0,-7-7 0 0 0,-7-2 0 0 0,-6-3 0 0 0,-3-5 0 0 0,-3 2 0 0 0,-1-1 0 0 0,0-2 0 0 0,0-2 0 0 0,-1-3 0 0 0,1-2 0 0 0,1-5 0 0 0,-6-9 0 0 0,-1-6 0 0 0,0-6 0 0 0,1-4 0 0 0,8-2 0 0 0,7-1 0 0 0,9-1 0 0 0,1-5 0 0 0,2-1 0 0 0,3 6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5T05:59:53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17528 12474 16383 0 0,'0'-5'0'0'0,"0"-8"0"0"0,0-6 0 0 0,5-5 0 0 0,7 1 0 0 0,7-1 0 0 0,6-1 0 0 0,3 3 0 0 0,3 6 0 0 0,1 5 0 0 0,0 5 0 0 0,1 3 0 0 0,-1 2 0 0 0,-5 7 0 0 0,-8 7 0 0 0,-7 8 0 0 0,-5 4 0 0 0,-4 4 0 0 0,-3 2 0 0 0,-1 1 0 0 0,0 1 0 0 0,0 0 0 0 0,0-1 0 0 0,5 0 0 0 0,2-1 0 0 0,1 1 0 0 0,-2-1 0 0 0,-1 0 0 0 0,-2 0 0 0 0,0 0 0 0 0,-2 0 0 0 0,0 0 0 0 0,0 1 0 0 0,0-1 0 0 0,0 0 0 0 0,-6 0 0 0 0,-6 0 0 0 0,-8-5 0 0 0,-4-7 0 0 0,-4-7 0 0 0,-3-11 0 0 0,-1-10 0 0 0,-1-10 0 0 0,1-6 0 0 0,0-5 0 0 0,0-2 0 0 0,0-1 0 0 0,1 0 0 0 0,-1 0 0 0 0,1 0 0 0 0,6 1 0 0 0,0 0 0 0 0,1 1 0 0 0,-2 0 0 0 0,4 0 0 0 0,6-1 0 0 0,11 1 0 0 0,11 6 0 0 0,10 6 0 0 0,8 7 0 0 0,5 5 0 0 0,2 4 0 0 0,2 3 0 0 0,1 1 0 0 0,-1 0 0 0 0,0 1 0 0 0,-1-1 0 0 0,-5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5T05:59:53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17290 13133 16383 0 0,'0'-5'0'0'0,"0"-8"0"0"0,0-6 0 0 0,0-5 0 0 0,0-5 0 0 0,-5-1 0 0 0,-2-2 0 0 0,-5-1 0 0 0,-1 1 0 0 0,-3 0 0 0 0,2 0 0 0 0,7 5 0 0 0,11 8 0 0 0,10 12 0 0 0,8 13 0 0 0,5 10 0 0 0,4 3 0 0 0,1-2 0 0 0,1-4 0 0 0,1 1 0 0 0,-2-2 0 0 0,1 3 0 0 0,-1 4 0 0 0,-1-2 0 0 0,0 2 0 0 0,1 3 0 0 0,-7 8 0 0 0,-6 5 0 0 0,-7 1 0 0 0,-5 0 0 0 0,-4 0 0 0 0,-3-2 0 0 0,-6-1 0 0 0,-8-7 0 0 0,-6-6 0 0 0,-6-3 0 0 0,-3-3 0 0 0,-2-5 0 0 0,-2-3 0 0 0,1-4 0 0 0,-1-6 0 0 0,6-8 0 0 0,3-8 0 0 0,-1-5 0 0 0,4 1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5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8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67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4866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24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80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16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06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8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0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4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6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0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1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0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2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56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5.png"/><Relationship Id="rId2" Type="http://schemas.openxmlformats.org/officeDocument/2006/relationships/image" Target="../media/image24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240.png"/><Relationship Id="rId4" Type="http://schemas.openxmlformats.org/officeDocument/2006/relationships/image" Target="../media/image210.png"/><Relationship Id="rId9" Type="http://schemas.openxmlformats.org/officeDocument/2006/relationships/customXml" Target="../ink/ink4.xml"/><Relationship Id="rId1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LuejnypTDcSYKQK5ePV1GrDUvxvHFCtO?usp=shari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zKuYvjFFS8" TargetMode="External"/><Relationship Id="rId2" Type="http://schemas.openxmlformats.org/officeDocument/2006/relationships/hyperlink" Target="https://www.youtube.com/watch?v=wPz3MPl5jvY&amp;list=PLyqSpQzTE6M9gCgajvQbc68Hk_JKGBAYT&amp;index=5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lyticsvidhya.com/blog/2021/06/complete-guide-on-how-to-use-autoencoders-in-pyth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>
                <a:cs typeface="Calibri Light"/>
              </a:rPr>
              <a:t>AUTOENCODERS</a:t>
            </a:r>
            <a:endParaRPr lang="en-US" sz="8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3269" y="4777380"/>
            <a:ext cx="4613226" cy="12097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cs typeface="Calibri"/>
              </a:rPr>
              <a:t>DONE BY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cs typeface="Calibri"/>
              </a:rPr>
              <a:t>AKASH NAGARAJAN M</a:t>
            </a: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2CE7C-DC07-E82C-549C-20754371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SPARSE AUTOENCODERS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E7B86-586D-3B28-916C-DC27A592F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GB" dirty="0">
                <a:ea typeface="+mn-lt"/>
                <a:cs typeface="+mn-lt"/>
              </a:rPr>
              <a:t>A hidden neuron with sigmoid activation will have values between 0 and 1</a:t>
            </a:r>
            <a:endParaRPr lang="en-GB" dirty="0">
              <a:cs typeface="Calibri" panose="020F0502020204030204"/>
            </a:endParaRPr>
          </a:p>
          <a:p>
            <a:pPr>
              <a:buFont typeface="Arial" charset="2"/>
              <a:buChar char="•"/>
            </a:pPr>
            <a:r>
              <a:rPr lang="en-GB" dirty="0">
                <a:ea typeface="+mn-lt"/>
                <a:cs typeface="+mn-lt"/>
              </a:rPr>
              <a:t>We say that the neuron is activated when its output is close to 1 and not activated when its output is close to 0.</a:t>
            </a:r>
            <a:endParaRPr lang="en-GB" dirty="0">
              <a:cs typeface="Calibri" panose="020F0502020204030204"/>
            </a:endParaRPr>
          </a:p>
          <a:p>
            <a:pPr>
              <a:buFont typeface="Arial" charset="2"/>
              <a:buChar char="•"/>
            </a:pPr>
            <a:r>
              <a:rPr lang="en-GB" dirty="0">
                <a:ea typeface="+mn-lt"/>
                <a:cs typeface="+mn-lt"/>
              </a:rPr>
              <a:t>A sparse autoencoder tries to ensure the neuron is inactive most of the times.</a:t>
            </a:r>
            <a:endParaRPr lang="en-GB" dirty="0">
              <a:cs typeface="Calibri" panose="020F0502020204030204"/>
            </a:endParaRPr>
          </a:p>
          <a:p>
            <a:endParaRPr lang="en-GB">
              <a:cs typeface="Calibri" panose="020F0502020204030204"/>
            </a:endParaRPr>
          </a:p>
        </p:txBody>
      </p:sp>
      <p:pic>
        <p:nvPicPr>
          <p:cNvPr id="5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2C07308-DD8C-112A-800B-13033669E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65" y="4658285"/>
            <a:ext cx="24860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31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EF6A6-1326-73E8-95F9-50CB899D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SPARSE LOSS FUNCTION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F053-6ED2-9589-8971-FCD88C049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24" y="1156447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GB" sz="2200" dirty="0">
                <a:ea typeface="+mn-lt"/>
                <a:cs typeface="+mn-lt"/>
              </a:rPr>
              <a:t>If the neuron l is sparse (</a:t>
            </a:r>
            <a:r>
              <a:rPr lang="en-GB" sz="2200" dirty="0" err="1">
                <a:ea typeface="+mn-lt"/>
                <a:cs typeface="+mn-lt"/>
              </a:rPr>
              <a:t>i.c.</a:t>
            </a:r>
            <a:r>
              <a:rPr lang="en-GB" sz="2200" dirty="0">
                <a:ea typeface="+mn-lt"/>
                <a:cs typeface="+mn-lt"/>
              </a:rPr>
              <a:t> mostly inactive) then p= 0</a:t>
            </a:r>
            <a:endParaRPr lang="en-GB" sz="2200" dirty="0">
              <a:cs typeface="Calibri" panose="020F0502020204030204"/>
            </a:endParaRPr>
          </a:p>
          <a:p>
            <a:pPr>
              <a:buFont typeface="Arial" charset="2"/>
              <a:buChar char="•"/>
            </a:pPr>
            <a:r>
              <a:rPr lang="en-GB" sz="2200" dirty="0">
                <a:ea typeface="+mn-lt"/>
                <a:cs typeface="+mn-lt"/>
              </a:rPr>
              <a:t>A sparse autoencoder uses a sparsity parameter p (typically very close to 0, say, 0.005) and tries to enforce the constraint pi = p</a:t>
            </a:r>
            <a:endParaRPr lang="en-GB" sz="2200" dirty="0">
              <a:cs typeface="Calibri"/>
            </a:endParaRPr>
          </a:p>
          <a:p>
            <a:pPr>
              <a:buFont typeface="Arial" charset="2"/>
              <a:buChar char="•"/>
            </a:pPr>
            <a:r>
              <a:rPr lang="en-GB" sz="2200" dirty="0">
                <a:ea typeface="+mn-lt"/>
                <a:cs typeface="+mn-lt"/>
              </a:rPr>
              <a:t>One way of ensuring this is to add the following term to the objective function</a:t>
            </a:r>
            <a:endParaRPr lang="en-GB" sz="2200" dirty="0">
              <a:cs typeface="Calibri" panose="020F0502020204030204"/>
            </a:endParaRPr>
          </a:p>
          <a:p>
            <a:pPr>
              <a:buFont typeface="Arial" charset="2"/>
              <a:buChar char="•"/>
            </a:pPr>
            <a:endParaRPr lang="en-GB">
              <a:cs typeface="Calibri"/>
            </a:endParaRPr>
          </a:p>
          <a:p>
            <a:pPr>
              <a:buFont typeface="Arial" charset="2"/>
              <a:buChar char="•"/>
            </a:pPr>
            <a:endParaRPr lang="en-GB">
              <a:cs typeface="Calibri"/>
            </a:endParaRPr>
          </a:p>
        </p:txBody>
      </p:sp>
      <p:pic>
        <p:nvPicPr>
          <p:cNvPr id="5" name="Picture 5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D5DD16A0-5490-3EA9-FDEB-8C9B0A747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36" y="3712028"/>
            <a:ext cx="4323229" cy="946737"/>
          </a:xfrm>
          <a:prstGeom prst="rect">
            <a:avLst/>
          </a:prstGeom>
        </p:spPr>
      </p:pic>
      <p:pic>
        <p:nvPicPr>
          <p:cNvPr id="6" name="Picture 6" descr="Shape&#10;&#10;Description automatically generated">
            <a:extLst>
              <a:ext uri="{FF2B5EF4-FFF2-40B4-BE49-F238E27FC236}">
                <a16:creationId xmlns:a16="http://schemas.microsoft.com/office/drawing/2014/main" id="{CFBF71DF-DCDE-AA09-F88B-BC1DFFC12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576" y="3547983"/>
            <a:ext cx="3841375" cy="3034148"/>
          </a:xfrm>
          <a:prstGeom prst="rect">
            <a:avLst/>
          </a:prstGeom>
        </p:spPr>
      </p:pic>
      <p:pic>
        <p:nvPicPr>
          <p:cNvPr id="7" name="Picture 7" descr="Text, letter&#10;&#10;Description automatically generated">
            <a:extLst>
              <a:ext uri="{FF2B5EF4-FFF2-40B4-BE49-F238E27FC236}">
                <a16:creationId xmlns:a16="http://schemas.microsoft.com/office/drawing/2014/main" id="{21E4DFD2-E0FE-A3BA-738E-0748C2DE2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931" y="5306826"/>
            <a:ext cx="3594286" cy="10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0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7432-092A-26E9-5F6E-EF432EB0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DENOISING AUTOENCODERS</a:t>
            </a:r>
            <a:endParaRPr lang="en-GB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12F8DE9-7BC3-C7BC-3B1D-9C35B5DD0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959" y="1792615"/>
            <a:ext cx="4648200" cy="39243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AB669E-62D7-F71C-4818-F4F23E1CF180}"/>
              </a:ext>
            </a:extLst>
          </p:cNvPr>
          <p:cNvSpPr txBox="1"/>
          <p:nvPr/>
        </p:nvSpPr>
        <p:spPr>
          <a:xfrm>
            <a:off x="6091519" y="1712259"/>
            <a:ext cx="517935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Data is corrupted by adding Xi</a:t>
            </a:r>
          </a:p>
          <a:p>
            <a:endParaRPr lang="en-GB">
              <a:cs typeface="Calibri"/>
            </a:endParaRPr>
          </a:p>
          <a:p>
            <a:r>
              <a:rPr lang="en-GB" dirty="0">
                <a:cs typeface="Calibri"/>
              </a:rPr>
              <a:t>Now what will autoencoder do?</a:t>
            </a: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It still keeps working since it memorizes Xi' data.</a:t>
            </a:r>
          </a:p>
          <a:p>
            <a:r>
              <a:rPr lang="en-GB" dirty="0">
                <a:cs typeface="Calibri"/>
              </a:rPr>
              <a:t> This should not happen. </a:t>
            </a:r>
            <a:endParaRPr lang="en-GB">
              <a:cs typeface="Calibri"/>
            </a:endParaRPr>
          </a:p>
          <a:p>
            <a:r>
              <a:rPr lang="en-GB" dirty="0">
                <a:cs typeface="Calibri"/>
              </a:rPr>
              <a:t>We should minimize the error between   a  Xi^    and  Xi'   . </a:t>
            </a:r>
            <a:endParaRPr lang="en-GB"/>
          </a:p>
        </p:txBody>
      </p:sp>
      <p:pic>
        <p:nvPicPr>
          <p:cNvPr id="3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95100DB-E49A-E367-D8FA-DB6763280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479" y="5175895"/>
            <a:ext cx="3495303" cy="10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05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44FD-746C-9C03-F7F1-1E3C12D0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DENOSING EXAMPLE</a:t>
            </a:r>
            <a:endParaRPr lang="en-GB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6663E27-29B1-1827-2EF5-17459730F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417" y="1523502"/>
            <a:ext cx="10202743" cy="43513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327F364-7BF4-FDDE-4B8B-2F9086026B5A}"/>
                  </a:ext>
                </a:extLst>
              </p14:cNvPr>
              <p14:cNvContentPartPr/>
              <p14:nvPr/>
            </p14:nvContentPartPr>
            <p14:xfrm>
              <a:off x="8209534" y="5208320"/>
              <a:ext cx="187430" cy="15125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327F364-7BF4-FDDE-4B8B-2F9086026B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1581" y="5190733"/>
                <a:ext cx="222977" cy="49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947D102-D0C0-378E-EFB3-0ED974962949}"/>
                  </a:ext>
                </a:extLst>
              </p14:cNvPr>
              <p14:cNvContentPartPr/>
              <p14:nvPr/>
            </p14:nvContentPartPr>
            <p14:xfrm>
              <a:off x="8500886" y="5264839"/>
              <a:ext cx="80725" cy="245736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947D102-D0C0-378E-EFB3-0ED9749629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83026" y="5246876"/>
                <a:ext cx="116087" cy="281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6DAEF9B-2D19-D271-050A-E7F2CE2AFBED}"/>
                  </a:ext>
                </a:extLst>
              </p14:cNvPr>
              <p14:cNvContentPartPr/>
              <p14:nvPr/>
            </p14:nvContentPartPr>
            <p14:xfrm>
              <a:off x="8390165" y="5589809"/>
              <a:ext cx="180288" cy="187878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6DAEF9B-2D19-D271-050A-E7F2CE2AFB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72208" y="5571847"/>
                <a:ext cx="215843" cy="223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11347B7-1AF5-844D-68F6-1AC17E2332A1}"/>
                  </a:ext>
                </a:extLst>
              </p14:cNvPr>
              <p14:cNvContentPartPr/>
              <p14:nvPr/>
            </p14:nvContentPartPr>
            <p14:xfrm>
              <a:off x="8199593" y="5745422"/>
              <a:ext cx="121999" cy="34886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11347B7-1AF5-844D-68F6-1AC17E2332A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81652" y="5727623"/>
                <a:ext cx="157522" cy="70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D623BFF-4DF1-C4B1-2136-EE9A0BFA08CE}"/>
                  </a:ext>
                </a:extLst>
              </p14:cNvPr>
              <p14:cNvContentPartPr/>
              <p14:nvPr/>
            </p14:nvContentPartPr>
            <p14:xfrm>
              <a:off x="8356912" y="5060578"/>
              <a:ext cx="201822" cy="283294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D623BFF-4DF1-C4B1-2136-EE9A0BFA08C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47934" y="5051590"/>
                <a:ext cx="219419" cy="300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087CE76-911E-DAB2-661E-17A75525BFBE}"/>
                  </a:ext>
                </a:extLst>
              </p14:cNvPr>
              <p14:cNvContentPartPr/>
              <p14:nvPr/>
            </p14:nvContentPartPr>
            <p14:xfrm>
              <a:off x="8358755" y="5408719"/>
              <a:ext cx="198623" cy="269898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087CE76-911E-DAB2-661E-17A75525BFB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49759" y="5399734"/>
                <a:ext cx="216254" cy="287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0F6A96B-135F-A0F3-8BBB-722663AF31D5}"/>
                  </a:ext>
                </a:extLst>
              </p14:cNvPr>
              <p14:cNvContentPartPr/>
              <p14:nvPr/>
            </p14:nvContentPartPr>
            <p14:xfrm>
              <a:off x="8306152" y="5671401"/>
              <a:ext cx="163363" cy="188354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0F6A96B-135F-A0F3-8BBB-722663AF31D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97176" y="5662415"/>
                <a:ext cx="180956" cy="205967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1099F5F-0E9D-5462-F574-0110519ED9D5}"/>
              </a:ext>
            </a:extLst>
          </p:cNvPr>
          <p:cNvSpPr txBox="1"/>
          <p:nvPr/>
        </p:nvSpPr>
        <p:spPr>
          <a:xfrm>
            <a:off x="9121589" y="5024717"/>
            <a:ext cx="16001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chemeClr val="bg1"/>
                </a:solidFill>
                <a:cs typeface="Calibri"/>
              </a:rPr>
              <a:t>EDGE DETECTION</a:t>
            </a:r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723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B3DD-6595-4712-AF7C-67FF7AA5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CONTRACTIVE AUTOENCODERS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D4CFB-B697-67D2-C5F8-EBB29AA0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GB" dirty="0">
                <a:ea typeface="+mn-lt"/>
                <a:cs typeface="+mn-lt"/>
              </a:rPr>
              <a:t>A contractive autoencoder also tries to prevent an overcomplete autoencoder from learning the identity function.</a:t>
            </a:r>
            <a:endParaRPr lang="en-GB" dirty="0"/>
          </a:p>
          <a:p>
            <a:pPr>
              <a:buFont typeface="Arial" charset="2"/>
              <a:buChar char="•"/>
            </a:pPr>
            <a:r>
              <a:rPr lang="en-GB" dirty="0">
                <a:ea typeface="+mn-lt"/>
                <a:cs typeface="+mn-lt"/>
              </a:rPr>
              <a:t>It does so by adding the following regularization term to the loss function</a:t>
            </a:r>
            <a:endParaRPr lang="en-GB" dirty="0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06769ED-5148-B61D-EC38-020A85239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184" y="3390341"/>
            <a:ext cx="2874308" cy="91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26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BE43445-3168-76F3-1885-55907B175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9569" y="264692"/>
            <a:ext cx="4854947" cy="341667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C2DAC2-1801-A69C-D7A3-B0305B6D08BB}"/>
              </a:ext>
            </a:extLst>
          </p:cNvPr>
          <p:cNvSpPr txBox="1"/>
          <p:nvPr/>
        </p:nvSpPr>
        <p:spPr>
          <a:xfrm>
            <a:off x="277906" y="591670"/>
            <a:ext cx="5719481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200">
                <a:ea typeface="+mn-lt"/>
                <a:cs typeface="+mn-lt"/>
              </a:rPr>
              <a:t>If the input has n dimensions and the hidden layer has k dimensions.</a:t>
            </a:r>
          </a:p>
          <a:p>
            <a:pPr marL="285750" indent="-285750">
              <a:buFont typeface="Arial"/>
              <a:buChar char="•"/>
            </a:pPr>
            <a:r>
              <a:rPr lang="en-GB" sz="2200">
                <a:ea typeface="+mn-lt"/>
                <a:cs typeface="+mn-lt"/>
              </a:rPr>
              <a:t>In other words, the (</a:t>
            </a:r>
            <a:r>
              <a:rPr lang="en-GB" sz="2200" err="1">
                <a:ea typeface="+mn-lt"/>
                <a:cs typeface="+mn-lt"/>
              </a:rPr>
              <a:t>j,l</a:t>
            </a:r>
            <a:r>
              <a:rPr lang="en-GB" sz="2200">
                <a:ea typeface="+mn-lt"/>
                <a:cs typeface="+mn-lt"/>
              </a:rPr>
              <a:t>) entry of the Jacobian captures the variation in the output of the </a:t>
            </a:r>
            <a:r>
              <a:rPr lang="en-GB" sz="2200" err="1">
                <a:ea typeface="+mn-lt"/>
                <a:cs typeface="+mn-lt"/>
              </a:rPr>
              <a:t>ith</a:t>
            </a:r>
            <a:r>
              <a:rPr lang="en-GB" sz="2200">
                <a:ea typeface="+mn-lt"/>
                <a:cs typeface="+mn-lt"/>
              </a:rPr>
              <a:t> neuron with a small variation in the </a:t>
            </a:r>
            <a:r>
              <a:rPr lang="en-GB" sz="2200" err="1">
                <a:ea typeface="+mn-lt"/>
                <a:cs typeface="+mn-lt"/>
              </a:rPr>
              <a:t>jth</a:t>
            </a:r>
            <a:r>
              <a:rPr lang="en-GB" sz="2200">
                <a:ea typeface="+mn-lt"/>
                <a:cs typeface="+mn-lt"/>
              </a:rPr>
              <a:t> input.</a:t>
            </a:r>
            <a:endParaRPr lang="en-GB" sz="2200">
              <a:cs typeface="Calibri"/>
            </a:endParaRPr>
          </a:p>
          <a:p>
            <a:pPr algn="l"/>
            <a:endParaRPr lang="en-GB" sz="2200">
              <a:cs typeface="Calibri"/>
            </a:endParaRPr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E7A03B2-E3BF-CD54-0C97-8DD8A1859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753" y="4078621"/>
            <a:ext cx="3785346" cy="252196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EFB8D71-21C3-8CFF-2BC1-AA63A977B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18" y="3369129"/>
            <a:ext cx="4659405" cy="148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4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54E6-EB08-8BFE-C43F-688276D4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759" y="6537"/>
            <a:ext cx="10515600" cy="1325563"/>
          </a:xfrm>
        </p:spPr>
        <p:txBody>
          <a:bodyPr/>
          <a:lstStyle/>
          <a:p>
            <a:r>
              <a:rPr lang="en-GB">
                <a:cs typeface="Calibri Light"/>
              </a:rPr>
              <a:t>VARIATIONAL AUTOENCODERS</a:t>
            </a:r>
            <a:endParaRPr lang="en-GB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FA54174-604D-743D-0C5D-25EEEBD52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479" y="4827168"/>
            <a:ext cx="7153275" cy="7239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2BE8A5-873B-5100-F16E-8CA9CEB3FC47}"/>
              </a:ext>
            </a:extLst>
          </p:cNvPr>
          <p:cNvSpPr txBox="1"/>
          <p:nvPr/>
        </p:nvSpPr>
        <p:spPr>
          <a:xfrm>
            <a:off x="5313829" y="5291417"/>
            <a:ext cx="32228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                                         </a:t>
            </a:r>
          </a:p>
          <a:p>
            <a:r>
              <a:rPr lang="en-GB" dirty="0">
                <a:cs typeface="Calibri"/>
              </a:rPr>
              <a:t>KL DIVERGENCE                   </a:t>
            </a:r>
            <a:endParaRPr lang="en-GB">
              <a:cs typeface="Calibri"/>
            </a:endParaRPr>
          </a:p>
          <a:p>
            <a:r>
              <a:rPr lang="en-GB" dirty="0">
                <a:cs typeface="Calibri"/>
              </a:rPr>
              <a:t>(NORMAL 1,0)</a:t>
            </a:r>
            <a:endParaRPr lang="en-GB" dirty="0"/>
          </a:p>
        </p:txBody>
      </p:sp>
      <p:pic>
        <p:nvPicPr>
          <p:cNvPr id="8" name="Picture 4" descr="Diagram&#10;&#10;Description automatically generated">
            <a:extLst>
              <a:ext uri="{FF2B5EF4-FFF2-40B4-BE49-F238E27FC236}">
                <a16:creationId xmlns:a16="http://schemas.microsoft.com/office/drawing/2014/main" id="{D2840040-9E16-3CCA-CF50-65AC478E09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63" b="22152"/>
          <a:stretch/>
        </p:blipFill>
        <p:spPr>
          <a:xfrm>
            <a:off x="2104184" y="1267059"/>
            <a:ext cx="4263263" cy="27566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CACE02-2EF3-239E-B2E0-A4B5BAAEFDEE}"/>
              </a:ext>
            </a:extLst>
          </p:cNvPr>
          <p:cNvSpPr txBox="1"/>
          <p:nvPr/>
        </p:nvSpPr>
        <p:spPr>
          <a:xfrm>
            <a:off x="2702859" y="5661212"/>
            <a:ext cx="23128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RECONSTRUCTION LOSS</a:t>
            </a:r>
          </a:p>
        </p:txBody>
      </p:sp>
    </p:spTree>
    <p:extLst>
      <p:ext uri="{BB962C8B-B14F-4D97-AF65-F5344CB8AC3E}">
        <p14:creationId xmlns:p14="http://schemas.microsoft.com/office/powerpoint/2010/main" val="178075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24B305D-2C43-2B70-85F6-2B7E8F31D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8" y="1199823"/>
            <a:ext cx="4509807" cy="375397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2336C0-E2C7-A58F-09CF-6764A8BDBCE5}"/>
              </a:ext>
            </a:extLst>
          </p:cNvPr>
          <p:cNvSpPr txBox="1"/>
          <p:nvPr/>
        </p:nvSpPr>
        <p:spPr>
          <a:xfrm>
            <a:off x="376517" y="363071"/>
            <a:ext cx="1078902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>
                <a:cs typeface="Calibri"/>
              </a:rPr>
              <a:t>REPARAMETRIZATION TRICK(FOR BACKPROPAGATION)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EB14958A-9ED7-8E94-205E-B485CB807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195" y="1379415"/>
            <a:ext cx="6990229" cy="309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27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B5C1-DE35-C13A-7F4C-B11CA7BE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REGULARIZATION</a:t>
            </a:r>
            <a:endParaRPr lang="en-GB"/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F74AC00-5DB6-F1B7-A237-6DC081B6E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" t="18173" r="-1146"/>
          <a:stretch/>
        </p:blipFill>
        <p:spPr>
          <a:xfrm>
            <a:off x="723365" y="1842945"/>
            <a:ext cx="9349673" cy="438270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050B9D-91BB-D3A8-2208-A1EB14C3233B}"/>
              </a:ext>
            </a:extLst>
          </p:cNvPr>
          <p:cNvSpPr txBox="1"/>
          <p:nvPr/>
        </p:nvSpPr>
        <p:spPr>
          <a:xfrm>
            <a:off x="8175811" y="2429435"/>
            <a:ext cx="18960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DENOISING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462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BD93-AD7B-FF6F-9AD5-793FA873D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APPLICATIONS OF AUTOENCODERS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CAEB5-7B38-12E7-8280-34EAAF14A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GB" dirty="0"/>
              <a:t>Dimensionality Reduction</a:t>
            </a:r>
            <a:endParaRPr lang="en-GB" dirty="0">
              <a:cs typeface="Calibri"/>
            </a:endParaRPr>
          </a:p>
          <a:p>
            <a:pPr>
              <a:buFont typeface="Arial" charset="2"/>
              <a:buChar char="•"/>
            </a:pPr>
            <a:r>
              <a:rPr lang="en-GB" dirty="0"/>
              <a:t>Feature Extraction</a:t>
            </a:r>
            <a:endParaRPr lang="en-GB" dirty="0">
              <a:cs typeface="Calibri" panose="020F0502020204030204"/>
            </a:endParaRPr>
          </a:p>
          <a:p>
            <a:pPr>
              <a:buFont typeface="Arial" charset="2"/>
              <a:buChar char="•"/>
            </a:pPr>
            <a:r>
              <a:rPr lang="en-GB" dirty="0"/>
              <a:t>Image Denoising</a:t>
            </a:r>
            <a:endParaRPr lang="en-GB" dirty="0">
              <a:cs typeface="Calibri" panose="020F0502020204030204"/>
            </a:endParaRPr>
          </a:p>
          <a:p>
            <a:pPr>
              <a:buFont typeface="Arial" charset="2"/>
              <a:buChar char="•"/>
            </a:pPr>
            <a:r>
              <a:rPr lang="en-GB" dirty="0"/>
              <a:t>Image Compression</a:t>
            </a:r>
            <a:endParaRPr lang="en-GB" dirty="0">
              <a:cs typeface="Calibri" panose="020F0502020204030204"/>
            </a:endParaRPr>
          </a:p>
          <a:p>
            <a:pPr>
              <a:buFont typeface="Arial" charset="2"/>
              <a:buChar char="•"/>
            </a:pPr>
            <a:r>
              <a:rPr lang="en-GB" dirty="0"/>
              <a:t>Image Search</a:t>
            </a:r>
            <a:endParaRPr lang="en-GB" dirty="0">
              <a:cs typeface="Calibri" panose="020F0502020204030204"/>
            </a:endParaRPr>
          </a:p>
          <a:p>
            <a:pPr>
              <a:buFont typeface="Arial" charset="2"/>
              <a:buChar char="•"/>
            </a:pPr>
            <a:r>
              <a:rPr lang="en-GB" dirty="0"/>
              <a:t>Anomaly Detection</a:t>
            </a:r>
            <a:endParaRPr lang="en-GB" dirty="0">
              <a:cs typeface="Calibri" panose="020F0502020204030204"/>
            </a:endParaRPr>
          </a:p>
          <a:p>
            <a:pPr>
              <a:buFont typeface="Arial" charset="2"/>
              <a:buChar char="•"/>
            </a:pPr>
            <a:r>
              <a:rPr lang="en-GB" dirty="0"/>
              <a:t>Missing Value Imputation</a:t>
            </a: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>
              <a:cs typeface="Calibri" panose="020F0502020204030204"/>
            </a:endParaRPr>
          </a:p>
          <a:p>
            <a:pPr>
              <a:buFont typeface="Arial" charset="2"/>
              <a:buChar char="•"/>
            </a:pPr>
            <a:endParaRPr lang="en-GB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6520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39D3DFE3-54C1-81C4-A444-431FE02B3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6816" y="2180576"/>
            <a:ext cx="5924550" cy="29718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33C632-B7C1-3580-E534-445A23EE43AB}"/>
              </a:ext>
            </a:extLst>
          </p:cNvPr>
          <p:cNvSpPr txBox="1"/>
          <p:nvPr/>
        </p:nvSpPr>
        <p:spPr>
          <a:xfrm>
            <a:off x="551295" y="418523"/>
            <a:ext cx="1016779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>
                <a:cs typeface="Calibri"/>
              </a:rPr>
              <a:t>INTRODUCTION TO AUTOENCODERS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0E672-DC12-95F3-48EF-2822F46D2C66}"/>
              </a:ext>
            </a:extLst>
          </p:cNvPr>
          <p:cNvSpPr txBox="1"/>
          <p:nvPr/>
        </p:nvSpPr>
        <p:spPr>
          <a:xfrm>
            <a:off x="175044" y="2459213"/>
            <a:ext cx="534270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An autoencoder neural network is an unsupervised  Machine  learning </a:t>
            </a:r>
            <a:endParaRPr lang="en-US" sz="2000" dirty="0">
              <a:ea typeface="+mn-lt"/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algorithm  that applies backpropagation, setting the target values to be equal to the inputs.</a:t>
            </a:r>
            <a:endParaRPr lang="en-US" sz="2000" dirty="0">
              <a:cs typeface="Calibri"/>
            </a:endParaRPr>
          </a:p>
          <a:p>
            <a:pPr algn="l"/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4298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D476-3DBC-3B9B-8045-01F2A455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DEMO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8382-644A-861F-F6CB-D5B904F07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800" dirty="0">
                <a:ea typeface="+mj-lt"/>
                <a:cs typeface="+mj-lt"/>
                <a:hlinkClick r:id="rId2"/>
              </a:rPr>
              <a:t>AUTOENCODERS MNIST DEMO</a:t>
            </a:r>
            <a:endParaRPr lang="en-GB" sz="3800"/>
          </a:p>
        </p:txBody>
      </p:sp>
    </p:spTree>
    <p:extLst>
      <p:ext uri="{BB962C8B-B14F-4D97-AF65-F5344CB8AC3E}">
        <p14:creationId xmlns:p14="http://schemas.microsoft.com/office/powerpoint/2010/main" val="2626089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CAB4-A536-C90A-10A9-4CF529DB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REFERENCES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23171-7BA6-0790-C5A1-9857723EC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  <a:hlinkClick r:id="rId2"/>
              </a:rPr>
              <a:t>AUTOENCODERS PLAYLIST (CHECK FROM 7.1 TO 7.6)</a:t>
            </a:r>
            <a:endParaRPr lang="en-GB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  <a:hlinkClick r:id="rId3"/>
              </a:rPr>
              <a:t>VARIATIONAL AUTOENCODERS</a:t>
            </a:r>
            <a:endParaRPr lang="en-GB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  <a:hlinkClick r:id="rId4"/>
              </a:rPr>
              <a:t>AUTOENCODERS CODE IN PYTHON</a:t>
            </a:r>
            <a:endParaRPr lang="en-GB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807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16EB9-D51B-DCA6-2F0E-015D3994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0716" cy="1345355"/>
          </a:xfrm>
        </p:spPr>
        <p:txBody>
          <a:bodyPr/>
          <a:lstStyle/>
          <a:p>
            <a:r>
              <a:rPr lang="en-US" sz="4000">
                <a:cs typeface="Calibri Light"/>
              </a:rPr>
              <a:t>PCA </a:t>
            </a:r>
            <a:r>
              <a:rPr lang="en-US" sz="3200">
                <a:cs typeface="Calibri Light"/>
              </a:rPr>
              <a:t>(PRINCIPAL COMPONENT ANALYSIS) </a:t>
            </a:r>
            <a:r>
              <a:rPr lang="en-US" sz="4000">
                <a:cs typeface="Calibri Light"/>
              </a:rPr>
              <a:t>VS AUTOENCODER</a:t>
            </a:r>
            <a:endParaRPr lang="en-US" sz="400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3A0BDAA7-AC21-15AA-4856-5B3CEF464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144" y="2052638"/>
            <a:ext cx="7987487" cy="4195762"/>
          </a:xfrm>
        </p:spPr>
      </p:pic>
    </p:spTree>
    <p:extLst>
      <p:ext uri="{BB962C8B-B14F-4D97-AF65-F5344CB8AC3E}">
        <p14:creationId xmlns:p14="http://schemas.microsoft.com/office/powerpoint/2010/main" val="311019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CD1B-1375-0F37-31F0-90EE7339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AUTOENCODERS WORKING</a:t>
            </a:r>
            <a:endParaRPr lang="en-GB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5B2F5C2A-DF8E-8425-958B-4ADA90A37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622" y="2092830"/>
            <a:ext cx="4238625" cy="31242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A51730-A628-CBB0-ECCA-D0A4CE1B8266}"/>
              </a:ext>
            </a:extLst>
          </p:cNvPr>
          <p:cNvSpPr txBox="1"/>
          <p:nvPr/>
        </p:nvSpPr>
        <p:spPr>
          <a:xfrm>
            <a:off x="5995146" y="1893793"/>
            <a:ext cx="540571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Bottleneck approach is an approach to for deciding which aspects of observed data are relevant information and what aspects can be thrown away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51E51C-B80A-AE25-EF9B-1BD178173653}"/>
              </a:ext>
            </a:extLst>
          </p:cNvPr>
          <p:cNvSpPr txBox="1"/>
          <p:nvPr/>
        </p:nvSpPr>
        <p:spPr>
          <a:xfrm>
            <a:off x="6163846" y="3002856"/>
            <a:ext cx="397427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ENCODING :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h = g(W xi + b)        </a:t>
            </a:r>
            <a:endParaRPr lang="en-US" dirty="0">
              <a:ea typeface="+mn-lt"/>
              <a:cs typeface="+mn-lt"/>
            </a:endParaRPr>
          </a:p>
          <a:p>
            <a:endParaRPr lang="en-GB">
              <a:ea typeface="Calibri"/>
              <a:cs typeface="Calibri"/>
            </a:endParaRPr>
          </a:p>
          <a:p>
            <a:r>
              <a:rPr lang="en-GB" dirty="0">
                <a:ea typeface="Calibri"/>
                <a:cs typeface="Calibri"/>
              </a:rPr>
              <a:t>DECODING</a:t>
            </a:r>
          </a:p>
          <a:p>
            <a:r>
              <a:rPr lang="en-GB" dirty="0">
                <a:ea typeface="+mn-lt"/>
                <a:cs typeface="+mn-lt"/>
              </a:rPr>
              <a:t>Xi = f(W*</a:t>
            </a:r>
            <a:r>
              <a:rPr lang="en-GB" dirty="0" err="1">
                <a:ea typeface="+mn-lt"/>
                <a:cs typeface="+mn-lt"/>
              </a:rPr>
              <a:t>h+c</a:t>
            </a:r>
            <a:r>
              <a:rPr lang="en-GB" dirty="0">
                <a:ea typeface="+mn-lt"/>
                <a:cs typeface="+mn-lt"/>
              </a:rPr>
              <a:t>)</a:t>
            </a:r>
            <a:endParaRPr lang="en-GB" dirty="0"/>
          </a:p>
          <a:p>
            <a:endParaRPr lang="en-GB">
              <a:ea typeface="Calibri"/>
              <a:cs typeface="Calibri"/>
            </a:endParaRPr>
          </a:p>
          <a:p>
            <a:endParaRPr lang="en-GB">
              <a:ea typeface="Calibri"/>
              <a:cs typeface="Calibri"/>
            </a:endParaRPr>
          </a:p>
          <a:p>
            <a:r>
              <a:rPr lang="en-GB" dirty="0">
                <a:ea typeface="Calibri"/>
                <a:cs typeface="Calibri"/>
              </a:rPr>
              <a:t>W = matrix</a:t>
            </a:r>
          </a:p>
          <a:p>
            <a:r>
              <a:rPr lang="en-GB" dirty="0">
                <a:ea typeface="Calibri"/>
                <a:cs typeface="Calibri"/>
              </a:rPr>
              <a:t>Xi = input</a:t>
            </a:r>
          </a:p>
          <a:p>
            <a:r>
              <a:rPr lang="en-GB" dirty="0">
                <a:ea typeface="Calibri"/>
                <a:cs typeface="Calibri"/>
              </a:rPr>
              <a:t>b= bias</a:t>
            </a:r>
          </a:p>
          <a:p>
            <a:r>
              <a:rPr lang="en-GB" dirty="0" err="1">
                <a:ea typeface="Calibri"/>
                <a:cs typeface="Calibri"/>
              </a:rPr>
              <a:t>f,g</a:t>
            </a:r>
            <a:r>
              <a:rPr lang="en-GB" dirty="0">
                <a:ea typeface="Calibri"/>
                <a:cs typeface="Calibri"/>
              </a:rPr>
              <a:t> = functions</a:t>
            </a:r>
            <a:endParaRPr lang="en-GB" dirty="0"/>
          </a:p>
          <a:p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325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6DC9-3444-4691-01D4-A681EF6D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LOSS FUNCTION</a:t>
            </a:r>
            <a:endParaRPr lang="en-GB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BA4410E-9369-25AE-C7E0-370AEBE6E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6429" y="2956346"/>
            <a:ext cx="3124200" cy="857250"/>
          </a:xfrm>
        </p:spPr>
      </p:pic>
      <p:pic>
        <p:nvPicPr>
          <p:cNvPr id="3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D31E0EC-A2EF-362B-80BE-AF28AFF9B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71" y="1736906"/>
            <a:ext cx="5634316" cy="338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8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8F17-A115-4832-6775-38EE54F1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LOSS FUNCTION</a:t>
            </a:r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760C1C-A780-FF6E-1F1F-0C4BD5AB6F0F}"/>
              </a:ext>
            </a:extLst>
          </p:cNvPr>
          <p:cNvSpPr txBox="1"/>
          <p:nvPr/>
        </p:nvSpPr>
        <p:spPr>
          <a:xfrm>
            <a:off x="1163782" y="1745673"/>
            <a:ext cx="477388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FOR BINARY INPUT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Cross entropy is better for Bernoulli Distribution</a:t>
            </a: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A8B6951-DEF1-4827-412B-34AF29866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71" y="2976964"/>
            <a:ext cx="5768788" cy="9040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A0B210-3931-0B5A-DAC7-6E5E6C41EBFD}"/>
              </a:ext>
            </a:extLst>
          </p:cNvPr>
          <p:cNvSpPr txBox="1"/>
          <p:nvPr/>
        </p:nvSpPr>
        <p:spPr>
          <a:xfrm>
            <a:off x="7194176" y="1627094"/>
            <a:ext cx="346934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FOR REAL VALUES INPUT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Squared error </a:t>
            </a: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  <p:pic>
        <p:nvPicPr>
          <p:cNvPr id="6" name="Picture 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C182C1C-E230-25C3-C03D-AB7295357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870" y="3051973"/>
            <a:ext cx="4928347" cy="955759"/>
          </a:xfrm>
          <a:prstGeom prst="rect">
            <a:avLst/>
          </a:prstGeom>
        </p:spPr>
      </p:pic>
      <p:pic>
        <p:nvPicPr>
          <p:cNvPr id="7" name="Picture 7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57691843-3FB3-6023-C645-9B0CBB321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694" y="4172562"/>
            <a:ext cx="4424081" cy="86611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4090DCA-D777-6F1D-076E-F0CC942E0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665" y="5207823"/>
            <a:ext cx="3460376" cy="6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5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37A2-73BB-AE20-5043-194FB8A3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TYPES OF AUTOENCODERS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AB02-2566-399C-33C3-059AF7999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GB" dirty="0">
                <a:cs typeface="Calibri"/>
              </a:rPr>
              <a:t>UNDERCOMPLETE AUTOENCODER</a:t>
            </a:r>
            <a:endParaRPr lang="en-US" dirty="0"/>
          </a:p>
          <a:p>
            <a:pPr>
              <a:buFont typeface="Arial" charset="2"/>
              <a:buChar char="•"/>
            </a:pPr>
            <a:r>
              <a:rPr lang="en-GB" dirty="0">
                <a:cs typeface="Calibri"/>
              </a:rPr>
              <a:t>OVERCOMPLETE AUTOENCODER</a:t>
            </a:r>
          </a:p>
          <a:p>
            <a:pPr>
              <a:buFont typeface="Arial" charset="2"/>
              <a:buChar char="•"/>
            </a:pPr>
            <a:r>
              <a:rPr lang="en-GB" dirty="0">
                <a:cs typeface="Calibri"/>
              </a:rPr>
              <a:t>SPARSE AUTOENCODERS</a:t>
            </a:r>
          </a:p>
          <a:p>
            <a:pPr>
              <a:buFont typeface="Arial" charset="2"/>
              <a:buChar char="•"/>
            </a:pPr>
            <a:r>
              <a:rPr lang="en-GB" dirty="0">
                <a:cs typeface="Calibri"/>
              </a:rPr>
              <a:t>DENOISING AUTOENCODERS</a:t>
            </a:r>
          </a:p>
          <a:p>
            <a:pPr>
              <a:buFont typeface="Arial" charset="2"/>
              <a:buChar char="•"/>
            </a:pPr>
            <a:r>
              <a:rPr lang="en-GB" dirty="0">
                <a:cs typeface="Calibri"/>
              </a:rPr>
              <a:t>CONTRACTIVE AUTOENCODERS</a:t>
            </a:r>
          </a:p>
          <a:p>
            <a:pPr>
              <a:buFont typeface="Arial" charset="2"/>
              <a:buChar char="•"/>
            </a:pPr>
            <a:r>
              <a:rPr lang="en-GB" dirty="0">
                <a:cs typeface="Calibri"/>
              </a:rPr>
              <a:t>VARIATIONAL AUTOENCODERS</a:t>
            </a:r>
          </a:p>
        </p:txBody>
      </p:sp>
    </p:spTree>
    <p:extLst>
      <p:ext uri="{BB962C8B-B14F-4D97-AF65-F5344CB8AC3E}">
        <p14:creationId xmlns:p14="http://schemas.microsoft.com/office/powerpoint/2010/main" val="410027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B136-084C-6AC2-BA17-E5371F87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UNDERCOMPLETE AUTOENCODERS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E5679-46F2-1D88-BD2E-78C205F9E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GB" dirty="0" err="1">
                <a:cs typeface="Calibri"/>
              </a:rPr>
              <a:t>HIdden</a:t>
            </a:r>
            <a:r>
              <a:rPr lang="en-GB" dirty="0">
                <a:cs typeface="Calibri"/>
              </a:rPr>
              <a:t> layer is undercomplete if smaller than the input layer</a:t>
            </a:r>
            <a:endParaRPr lang="en-US" dirty="0"/>
          </a:p>
          <a:p>
            <a:pPr lvl="1">
              <a:buFont typeface="Arial" charset="2"/>
              <a:buChar char="•"/>
            </a:pPr>
            <a:r>
              <a:rPr lang="en-GB" dirty="0">
                <a:ea typeface="+mn-lt"/>
                <a:cs typeface="+mn-lt"/>
              </a:rPr>
              <a:t>Compresses the input</a:t>
            </a:r>
          </a:p>
          <a:p>
            <a:pPr lvl="1">
              <a:buFont typeface="Arial" charset="2"/>
              <a:buChar char="•"/>
            </a:pPr>
            <a:r>
              <a:rPr lang="en-GB" dirty="0">
                <a:ea typeface="+mn-lt"/>
                <a:cs typeface="+mn-lt"/>
              </a:rPr>
              <a:t>Will compress well only for training distribution</a:t>
            </a:r>
            <a:endParaRPr lang="en-US" dirty="0">
              <a:ea typeface="+mn-lt"/>
              <a:cs typeface="+mn-lt"/>
            </a:endParaRPr>
          </a:p>
          <a:p>
            <a:pPr>
              <a:buFont typeface="Arial" charset="2"/>
              <a:buChar char="•"/>
            </a:pPr>
            <a:r>
              <a:rPr lang="en-GB" dirty="0">
                <a:cs typeface="Calibri"/>
              </a:rPr>
              <a:t>Good features for training distribution</a:t>
            </a:r>
          </a:p>
          <a:p>
            <a:pPr>
              <a:buFont typeface="Arial" charset="2"/>
              <a:buChar char="•"/>
            </a:pPr>
            <a:endParaRPr lang="en-GB">
              <a:cs typeface="Calibri"/>
            </a:endParaRPr>
          </a:p>
          <a:p>
            <a:pPr>
              <a:buFont typeface="Arial" charset="2"/>
              <a:buChar char="•"/>
            </a:pPr>
            <a:r>
              <a:rPr lang="en-GB" dirty="0">
                <a:cs typeface="Calibri"/>
              </a:rPr>
              <a:t>Bad for other types of input</a:t>
            </a:r>
          </a:p>
          <a:p>
            <a:pPr marL="457200" lvl="1" indent="0">
              <a:buNone/>
            </a:pPr>
            <a:endParaRPr lang="en-GB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3710C94-C5C9-D7EA-02FD-0914E35BC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646" y="2790505"/>
            <a:ext cx="2743200" cy="271472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5D9127D-D5AD-F87E-7CE3-384EA5C92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541" y="3347293"/>
            <a:ext cx="6096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19BB-6805-32F3-E967-9B19F492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OVERCOMPLETE AUTOENCODERS</a:t>
            </a:r>
            <a:endParaRPr lang="en-GB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BC7171C5-FD8C-320B-1830-1A585C759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656" y="1915009"/>
            <a:ext cx="4657725" cy="28860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EABB33-CA7F-7719-D7A6-464A2F6D141E}"/>
              </a:ext>
            </a:extLst>
          </p:cNvPr>
          <p:cNvSpPr txBox="1"/>
          <p:nvPr/>
        </p:nvSpPr>
        <p:spPr>
          <a:xfrm>
            <a:off x="6255123" y="1465729"/>
            <a:ext cx="521969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400">
              <a:ea typeface="+mn-lt"/>
              <a:cs typeface="+mn-lt"/>
            </a:endParaRPr>
          </a:p>
          <a:p>
            <a:r>
              <a:rPr lang="en-GB" sz="2400">
                <a:ea typeface="+mn-lt"/>
                <a:cs typeface="+mn-lt"/>
              </a:rPr>
              <a:t>dim(h) &gt; dim(xi)</a:t>
            </a:r>
            <a:endParaRPr lang="en-US" sz="2400">
              <a:cs typeface="Calibri"/>
            </a:endParaRPr>
          </a:p>
          <a:p>
            <a:endParaRPr lang="en-GB" sz="2400">
              <a:ea typeface="+mn-lt"/>
              <a:cs typeface="+mn-lt"/>
            </a:endParaRPr>
          </a:p>
          <a:p>
            <a:endParaRPr lang="en-GB" sz="2400">
              <a:ea typeface="+mn-lt"/>
              <a:cs typeface="+mn-lt"/>
            </a:endParaRPr>
          </a:p>
          <a:p>
            <a:r>
              <a:rPr lang="en-GB" sz="2400">
                <a:ea typeface="+mn-lt"/>
                <a:cs typeface="+mn-lt"/>
              </a:rPr>
              <a:t>In such a case the autoencoder could</a:t>
            </a:r>
            <a:endParaRPr lang="en-GB" sz="2400">
              <a:cs typeface="Calibri"/>
            </a:endParaRPr>
          </a:p>
          <a:p>
            <a:r>
              <a:rPr lang="en-GB" sz="2400">
                <a:ea typeface="+mn-lt"/>
                <a:cs typeface="+mn-lt"/>
              </a:rPr>
              <a:t>learn a trivial encoding by simply</a:t>
            </a:r>
            <a:endParaRPr lang="en-GB" sz="2400">
              <a:cs typeface="Calibri"/>
            </a:endParaRPr>
          </a:p>
          <a:p>
            <a:r>
              <a:rPr lang="en-GB" sz="2400">
                <a:ea typeface="+mn-lt"/>
                <a:cs typeface="+mn-lt"/>
              </a:rPr>
              <a:t>copying Xi into h and then copying h into Xi</a:t>
            </a:r>
            <a:endParaRPr lang="en-GB" sz="2400">
              <a:cs typeface="Calibri"/>
            </a:endParaRPr>
          </a:p>
          <a:p>
            <a:pPr algn="l"/>
            <a:endParaRPr lang="en-GB" sz="240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18458-C811-08E3-972E-CB97A288B1CC}"/>
              </a:ext>
            </a:extLst>
          </p:cNvPr>
          <p:cNvSpPr txBox="1"/>
          <p:nvPr/>
        </p:nvSpPr>
        <p:spPr>
          <a:xfrm>
            <a:off x="7436222" y="5192805"/>
            <a:ext cx="330797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Then why do we need overcomplete autoencoders??</a:t>
            </a:r>
          </a:p>
          <a:p>
            <a:endParaRPr lang="en-GB">
              <a:cs typeface="Calibri"/>
            </a:endParaRPr>
          </a:p>
          <a:p>
            <a:r>
              <a:rPr lang="en-GB" err="1">
                <a:cs typeface="Calibri"/>
              </a:rPr>
              <a:t>Eg</a:t>
            </a:r>
            <a:r>
              <a:rPr lang="en-GB">
                <a:cs typeface="Calibri"/>
              </a:rPr>
              <a:t>: BMI </a:t>
            </a:r>
            <a:r>
              <a:rPr lang="en-GB" err="1">
                <a:cs typeface="Calibri"/>
              </a:rPr>
              <a:t>Ht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Wt</a:t>
            </a:r>
          </a:p>
        </p:txBody>
      </p:sp>
    </p:spTree>
    <p:extLst>
      <p:ext uri="{BB962C8B-B14F-4D97-AF65-F5344CB8AC3E}">
        <p14:creationId xmlns:p14="http://schemas.microsoft.com/office/powerpoint/2010/main" val="1210360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Ion</vt:lpstr>
      <vt:lpstr>AUTOENCODERS</vt:lpstr>
      <vt:lpstr>PowerPoint Presentation</vt:lpstr>
      <vt:lpstr>PCA (PRINCIPAL COMPONENT ANALYSIS) VS AUTOENCODER</vt:lpstr>
      <vt:lpstr>AUTOENCODERS WORKING</vt:lpstr>
      <vt:lpstr>LOSS FUNCTION</vt:lpstr>
      <vt:lpstr>LOSS FUNCTION</vt:lpstr>
      <vt:lpstr>TYPES OF AUTOENCODERS</vt:lpstr>
      <vt:lpstr>UNDERCOMPLETE AUTOENCODERS</vt:lpstr>
      <vt:lpstr>OVERCOMPLETE AUTOENCODERS</vt:lpstr>
      <vt:lpstr>SPARSE AUTOENCODERS</vt:lpstr>
      <vt:lpstr>SPARSE LOSS FUNCTION</vt:lpstr>
      <vt:lpstr>DENOISING AUTOENCODERS</vt:lpstr>
      <vt:lpstr>DENOSING EXAMPLE</vt:lpstr>
      <vt:lpstr>CONTRACTIVE AUTOENCODERS</vt:lpstr>
      <vt:lpstr>PowerPoint Presentation</vt:lpstr>
      <vt:lpstr>VARIATIONAL AUTOENCODERS</vt:lpstr>
      <vt:lpstr>PowerPoint Presentation</vt:lpstr>
      <vt:lpstr>REGULARIZATION</vt:lpstr>
      <vt:lpstr>APPLICATIONS OF AUTOENCODERS</vt:lpstr>
      <vt:lpstr>DEMO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61</cp:revision>
  <dcterms:created xsi:type="dcterms:W3CDTF">2022-11-20T17:16:44Z</dcterms:created>
  <dcterms:modified xsi:type="dcterms:W3CDTF">2022-11-25T09:24:31Z</dcterms:modified>
</cp:coreProperties>
</file>