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ToyCraft Tales: Tableau’s Vision into Toy Manufacturer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Analytics with Tableau | Project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Scenario 2: Consumer Preference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Age and gender-specific toy choices</a:t>
            </a:r>
          </a:p>
          <a:p>
            <a:r>
              <a:t>• Helped customize product offerings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Scenario 3: Regional Product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Mapped sales by location</a:t>
            </a:r>
          </a:p>
          <a:p>
            <a:r>
              <a:t>• Aligned inventory with demand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Better marketing and inventory planning</a:t>
            </a:r>
          </a:p>
          <a:p>
            <a:r>
              <a:t>• Data-driven decisions for product strategy</a:t>
            </a:r>
          </a:p>
          <a:p>
            <a:r>
              <a:t>• Real-time monitoring via dashboards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Others Can Do This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Get toy sales dataset</a:t>
            </a:r>
          </a:p>
          <a:p>
            <a:r>
              <a:t>2. Store and clean in SQL</a:t>
            </a:r>
          </a:p>
          <a:p>
            <a:r>
              <a:t>3. Connect to Tableau</a:t>
            </a:r>
          </a:p>
          <a:p>
            <a:r>
              <a:t>4. Build charts and dashboards</a:t>
            </a:r>
          </a:p>
          <a:p>
            <a:r>
              <a:t>5. Publish and share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SQL Scripts</a:t>
            </a:r>
          </a:p>
          <a:p>
            <a:r>
              <a:t>• Tableau Workbook (.twbx)</a:t>
            </a:r>
          </a:p>
          <a:p>
            <a:r>
              <a:t>• Project Documentation</a:t>
            </a:r>
          </a:p>
          <a:p>
            <a:r>
              <a:t>• Screenshots / Dashboard Link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powerful use of Tableau to transform raw toy industry data into strategic insights for manufacturers.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 toy manufacturing data using Tableau to uncover trends, preferences, and performance across markets.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Skills &amp;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Tableau</a:t>
            </a:r>
          </a:p>
          <a:p>
            <a:r>
              <a:t>• SQL</a:t>
            </a:r>
          </a:p>
          <a:p>
            <a:r>
              <a:t>• MySQL/PostgreSQL</a:t>
            </a:r>
          </a:p>
          <a:p>
            <a:r>
              <a:t>• Excel/CSV</a:t>
            </a:r>
          </a:p>
          <a:p>
            <a:r>
              <a:t>• Data Cleaning &amp; Transformation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Identify seasonal trends</a:t>
            </a:r>
          </a:p>
          <a:p>
            <a:r>
              <a:t>• Understand consumer preferences</a:t>
            </a:r>
          </a:p>
          <a:p>
            <a:r>
              <a:t>• Compare product performance by region</a:t>
            </a:r>
          </a:p>
          <a:p>
            <a:r>
              <a:t>• Provide interactive dashboards for decision-making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Flow - Step 1: Data Collection &amp;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Acquired toy sales dataset</a:t>
            </a:r>
          </a:p>
          <a:p>
            <a:r>
              <a:t>• Stored data in MySQL</a:t>
            </a:r>
          </a:p>
          <a:p>
            <a:r>
              <a:t>• Cleaned and joined tables using SQL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Flow - Step 2: 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Connected Tableau to database</a:t>
            </a:r>
          </a:p>
          <a:p>
            <a:r>
              <a:t>• Created calculated fields</a:t>
            </a:r>
          </a:p>
          <a:p>
            <a:r>
              <a:t>• Filtered and organized data for visualization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Flow - Step 3: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Seasonal Sales (Line Chart)</a:t>
            </a:r>
          </a:p>
          <a:p>
            <a:r>
              <a:t>• Demographics (Heatmap)</a:t>
            </a:r>
          </a:p>
          <a:p>
            <a:r>
              <a:t>• Regional Sales (Map)</a:t>
            </a:r>
          </a:p>
          <a:p>
            <a:r>
              <a:t>• Category Performance (Bar Chart)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Flow - Step 4: Interactive Dashboards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Filter by year, region, age group</a:t>
            </a:r>
          </a:p>
          <a:p>
            <a:r>
              <a:t>• Tooltips, actions, highlights</a:t>
            </a:r>
          </a:p>
          <a:p>
            <a:r>
              <a:t>• Mobile-friendly design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Scenario 1: Seasonal Trend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Identified high-demand holiday periods</a:t>
            </a:r>
          </a:p>
          <a:p>
            <a:r>
              <a:t>• Suggested optimized production scheduling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