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CAED72-07CE-4310-BA3A-E4B361461BDF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525B01-6255-4938-9D04-5B5468B3DA35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800" spc="-1" strike="noStrike">
                <a:solidFill>
                  <a:srgbClr val="31394d"/>
                </a:solidFill>
                <a:latin typeface="Maven Pro"/>
                <a:ea typeface="Maven Pro"/>
              </a:rPr>
              <a:t>BookMyShow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878480"/>
            <a:ext cx="424224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626b73"/>
                </a:solidFill>
                <a:latin typeface="Roboto"/>
                <a:ea typeface="Roboto"/>
              </a:rPr>
              <a:t>Mini Project Presentation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283080" y="3250440"/>
            <a:ext cx="2134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5949000" y="3272040"/>
            <a:ext cx="20818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Done By -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Akash A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Best Practices Adopted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69240" y="1710360"/>
            <a:ext cx="7138440" cy="24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36240">
              <a:lnSpc>
                <a:spcPct val="150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Config properties</a:t>
            </a:r>
            <a:r>
              <a:rPr b="0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 in Mule Projects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31394d"/>
              </a:buClr>
              <a:buFont typeface="Nunito"/>
              <a:buChar char="●"/>
            </a:pPr>
            <a:r>
              <a:rPr b="0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Git (</a:t>
            </a:r>
            <a:r>
              <a:rPr b="1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GitHub) </a:t>
            </a:r>
            <a:r>
              <a:rPr b="0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for Managing Code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Build Automation</a:t>
            </a:r>
            <a:r>
              <a:rPr b="0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 using Jenkins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Client Id &amp; Basic Auth </a:t>
            </a:r>
            <a:r>
              <a:rPr b="0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Enforcement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50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700" spc="-1" strike="noStrike">
                <a:solidFill>
                  <a:srgbClr val="31394d"/>
                </a:solidFill>
                <a:latin typeface="Nunito"/>
                <a:ea typeface="Nunito"/>
              </a:rPr>
              <a:t>API Auto-Discovery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43680" y="3594240"/>
            <a:ext cx="3135240" cy="14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98120" y="1933560"/>
            <a:ext cx="71384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2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Project Goals</a:t>
            </a:r>
            <a:br/>
            <a:br/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44440" y="1482480"/>
            <a:ext cx="8744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21560" y="1573920"/>
            <a:ext cx="7560000" cy="19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● </a:t>
            </a: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Display the movies that can be booked</a:t>
            </a:r>
            <a:endParaRPr b="0" lang="en-IN" sz="256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● </a:t>
            </a: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Bulk discounts applied for group bookings</a:t>
            </a:r>
            <a:endParaRPr b="0" lang="en-IN" sz="256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● </a:t>
            </a:r>
            <a:r>
              <a:rPr b="0" lang="en" sz="2560" spc="-1" strike="noStrike">
                <a:solidFill>
                  <a:srgbClr val="31394d"/>
                </a:solidFill>
                <a:latin typeface="Nunito"/>
                <a:ea typeface="Nunito"/>
              </a:rPr>
              <a:t>Book a movie and return the e-Ticket</a:t>
            </a:r>
            <a:endParaRPr b="0" lang="en-IN" sz="2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Key Points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57000" y="1883880"/>
            <a:ext cx="713844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Movie Management (MM)</a:t>
            </a: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 --- Uses REST APIs</a:t>
            </a:r>
            <a:endParaRPr b="0" lang="en-IN" sz="1879" spc="-1" strike="noStrike">
              <a:latin typeface="Arial"/>
            </a:endParaRPr>
          </a:p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1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Order Management (OM) </a:t>
            </a: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--- Uses SOAP APIs</a:t>
            </a:r>
            <a:endParaRPr b="0" lang="en-IN" sz="1879" spc="-1" strike="noStrike">
              <a:latin typeface="Arial"/>
            </a:endParaRPr>
          </a:p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API Led Connectivity for designing the APIs</a:t>
            </a:r>
            <a:endParaRPr b="0" lang="en-IN" sz="1879" spc="-1" strike="noStrike">
              <a:latin typeface="Arial"/>
            </a:endParaRPr>
          </a:p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Secure the APIs with Client Id and Secret</a:t>
            </a:r>
            <a:endParaRPr b="0" lang="en-IN" sz="1879" spc="-1" strike="noStrike">
              <a:latin typeface="Arial"/>
            </a:endParaRPr>
          </a:p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Robust error handling and logging</a:t>
            </a:r>
            <a:endParaRPr b="0" lang="en-IN" sz="1879" spc="-1" strike="noStrike">
              <a:latin typeface="Arial"/>
            </a:endParaRPr>
          </a:p>
          <a:p>
            <a:pPr marL="457200" indent="-347760">
              <a:lnSpc>
                <a:spcPct val="128000"/>
              </a:lnSpc>
              <a:buClr>
                <a:srgbClr val="31394d"/>
              </a:buClr>
              <a:buFont typeface="Nunito"/>
              <a:buChar char="●"/>
            </a:pPr>
            <a:r>
              <a:rPr b="0" lang="en" sz="1879" spc="-1" strike="noStrike">
                <a:solidFill>
                  <a:srgbClr val="31394d"/>
                </a:solidFill>
                <a:latin typeface="Nunito"/>
                <a:ea typeface="Nunito"/>
              </a:rPr>
              <a:t>CI/CD using Jenkins (if possible)</a:t>
            </a:r>
            <a:endParaRPr b="0" lang="en-IN" sz="18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MOVIE Database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6;p16" descr=""/>
          <p:cNvPicPr/>
          <p:nvPr/>
        </p:nvPicPr>
        <p:blipFill>
          <a:blip r:embed="rId1"/>
          <a:stretch/>
        </p:blipFill>
        <p:spPr>
          <a:xfrm>
            <a:off x="817200" y="2181960"/>
            <a:ext cx="7508880" cy="12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ORDER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2;p17" descr=""/>
          <p:cNvPicPr/>
          <p:nvPr/>
        </p:nvPicPr>
        <p:blipFill>
          <a:blip r:embed="rId1"/>
          <a:stretch/>
        </p:blipFill>
        <p:spPr>
          <a:xfrm>
            <a:off x="1168560" y="1623960"/>
            <a:ext cx="6403680" cy="280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1720" y="50904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Implementation Flows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8;p18" descr=""/>
          <p:cNvPicPr/>
          <p:nvPr/>
        </p:nvPicPr>
        <p:blipFill>
          <a:blip r:embed="rId1"/>
          <a:stretch/>
        </p:blipFill>
        <p:spPr>
          <a:xfrm>
            <a:off x="1493280" y="1375560"/>
            <a:ext cx="6317280" cy="364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129240"/>
            <a:ext cx="8520120" cy="99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52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RAML SAMPLE</a:t>
            </a:r>
            <a:br/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(BookMyShow API)</a:t>
            </a:r>
            <a:br/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04;p19" descr=""/>
          <p:cNvPicPr/>
          <p:nvPr/>
        </p:nvPicPr>
        <p:blipFill>
          <a:blip r:embed="rId1"/>
          <a:stretch/>
        </p:blipFill>
        <p:spPr>
          <a:xfrm>
            <a:off x="924120" y="1387800"/>
            <a:ext cx="2474640" cy="3634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05;p19" descr=""/>
          <p:cNvPicPr/>
          <p:nvPr/>
        </p:nvPicPr>
        <p:blipFill>
          <a:blip r:embed="rId2"/>
          <a:stretch/>
        </p:blipFill>
        <p:spPr>
          <a:xfrm>
            <a:off x="4812840" y="1369080"/>
            <a:ext cx="2603880" cy="367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166320"/>
            <a:ext cx="8520120" cy="92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EndPoints</a:t>
            </a:r>
            <a:br/>
            <a:r>
              <a:rPr b="1" lang="en" sz="2800" spc="-1" strike="noStrike">
                <a:solidFill>
                  <a:srgbClr val="ffffff"/>
                </a:solidFill>
                <a:latin typeface="Maven Pro"/>
                <a:ea typeface="Maven Pro"/>
              </a:rPr>
              <a:t>For BookMyShow API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11;p20" descr=""/>
          <p:cNvPicPr/>
          <p:nvPr/>
        </p:nvPicPr>
        <p:blipFill>
          <a:blip r:embed="rId1"/>
          <a:stretch/>
        </p:blipFill>
        <p:spPr>
          <a:xfrm>
            <a:off x="2970000" y="1338840"/>
            <a:ext cx="3203640" cy="371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 w="9360">
            <a:solidFill>
              <a:srgbClr val="31394d"/>
            </a:solidFill>
            <a:round/>
          </a:ln>
        </p:spPr>
        <p:txBody>
          <a:bodyPr tIns="91440" bIns="91440">
            <a:normAutofit fontScale="2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CI/CD Implementation</a:t>
            </a:r>
            <a:br/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70880" y="1685520"/>
            <a:ext cx="7138440" cy="3999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118;p21" descr=""/>
          <p:cNvPicPr/>
          <p:nvPr/>
        </p:nvPicPr>
        <p:blipFill>
          <a:blip r:embed="rId1"/>
          <a:stretch/>
        </p:blipFill>
        <p:spPr>
          <a:xfrm>
            <a:off x="3449520" y="2155320"/>
            <a:ext cx="1233000" cy="1418040"/>
          </a:xfrm>
          <a:prstGeom prst="rect">
            <a:avLst/>
          </a:prstGeom>
          <a:ln w="9360">
            <a:solidFill>
              <a:schemeClr val="lt1"/>
            </a:solidFill>
            <a:round/>
          </a:ln>
        </p:spPr>
      </p:pic>
      <p:pic>
        <p:nvPicPr>
          <p:cNvPr id="103" name="Google Shape;119;p21" descr=""/>
          <p:cNvPicPr/>
          <p:nvPr/>
        </p:nvPicPr>
        <p:blipFill>
          <a:blip r:embed="rId2"/>
          <a:stretch/>
        </p:blipFill>
        <p:spPr>
          <a:xfrm>
            <a:off x="5805000" y="2369880"/>
            <a:ext cx="2539080" cy="989280"/>
          </a:xfrm>
          <a:prstGeom prst="rect">
            <a:avLst/>
          </a:prstGeom>
          <a:ln w="9360">
            <a:solidFill>
              <a:schemeClr val="lt1"/>
            </a:solidFill>
            <a:round/>
          </a:ln>
        </p:spPr>
      </p:pic>
      <p:sp>
        <p:nvSpPr>
          <p:cNvPr id="104" name="CustomShape 3"/>
          <p:cNvSpPr/>
          <p:nvPr/>
        </p:nvSpPr>
        <p:spPr>
          <a:xfrm>
            <a:off x="2203920" y="2864520"/>
            <a:ext cx="124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4682880" y="2864520"/>
            <a:ext cx="112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513360" y="3655080"/>
            <a:ext cx="2238480" cy="82260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New Push to GitHub Repository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061800" y="3758760"/>
            <a:ext cx="2238480" cy="103500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Jenkins Poll-SCM detects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Repo changes and Starts Build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5901120" y="3573720"/>
            <a:ext cx="2238480" cy="60948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Deployed to CloudHub 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After Build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9" name="Google Shape;126;p21" descr=""/>
          <p:cNvPicPr/>
          <p:nvPr/>
        </p:nvPicPr>
        <p:blipFill>
          <a:blip r:embed="rId3"/>
          <a:stretch/>
        </p:blipFill>
        <p:spPr>
          <a:xfrm>
            <a:off x="735840" y="2161080"/>
            <a:ext cx="1793160" cy="14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2021-11-10T11:44:39Z</dcterms:modified>
  <cp:revision>1</cp:revision>
  <dc:subject/>
  <dc:title/>
</cp:coreProperties>
</file>