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3ca42bb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3ca42bb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3ca42bb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3ca42bb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3ca42bbf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3ca42bbf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3ca42b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3ca42b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d3ca42bb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d3ca42bb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3ca42bb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3ca42b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3ca42bb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3ca42bb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3ca42bb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3ca42bb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3ca42b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3ca42b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3ca42b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3ca42b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BookMyShow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Mini Project Presentation</a:t>
            </a:r>
            <a:endParaRPr sz="1900"/>
          </a:p>
        </p:txBody>
      </p:sp>
      <p:sp>
        <p:nvSpPr>
          <p:cNvPr id="66" name="Google Shape;66;p13"/>
          <p:cNvSpPr txBox="1"/>
          <p:nvPr/>
        </p:nvSpPr>
        <p:spPr>
          <a:xfrm>
            <a:off x="6283100" y="32503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949100" y="3272000"/>
            <a:ext cx="208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Done By -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Abirami 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Akash 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Anuraag 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Ganesh Ram 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Rahul 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Best Practices Adopted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69275" y="1710375"/>
            <a:ext cx="71388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Config properties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Mule Projects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Git (</a:t>
            </a: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GitHub) 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Managing Code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 Automation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using Jenkins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Client Id &amp; Basic Auth 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Enforcement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API Auto-Discovery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143525" y="3594250"/>
            <a:ext cx="313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697975" y="19334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44400" y="1482425"/>
            <a:ext cx="87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21400" y="1574025"/>
            <a:ext cx="75603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255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● Display the movies that can be booked</a:t>
            </a:r>
            <a:endParaRPr sz="255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255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● Bulk discounts applied for group bookings</a:t>
            </a:r>
            <a:endParaRPr sz="255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0791B"/>
              </a:buClr>
              <a:buSzPts val="605"/>
              <a:buFont typeface="Arial"/>
              <a:buNone/>
            </a:pPr>
            <a:r>
              <a:rPr lang="en" sz="255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● Book a movie and return the e-Ticket</a:t>
            </a:r>
            <a:endParaRPr sz="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Key Points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6875" y="1883875"/>
            <a:ext cx="71388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b="1"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Movie Management (MM)</a:t>
            </a: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--- Uses REST APIs</a:t>
            </a:r>
            <a:endParaRPr sz="188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b="1"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Order Management (OM) </a:t>
            </a: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--- Uses SOAP APIs</a:t>
            </a:r>
            <a:endParaRPr sz="188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API Led Connectivity for designing the APIs</a:t>
            </a:r>
            <a:endParaRPr sz="188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Secure the APIs with Client Id and Secret</a:t>
            </a:r>
            <a:endParaRPr sz="188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Robust error handling and logging</a:t>
            </a:r>
            <a:endParaRPr sz="188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8138" lvl="0" marL="4572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3"/>
              <a:buFont typeface="Nunito"/>
              <a:buChar char="●"/>
            </a:pPr>
            <a:r>
              <a:rPr lang="en" sz="188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CI/CD using Jenkins (if possible)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MOVIE Database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00" y="2181800"/>
            <a:ext cx="7509405" cy="1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ORDER Database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00" y="1624075"/>
            <a:ext cx="6404025" cy="28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51850" y="508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Flows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425" y="1375725"/>
            <a:ext cx="6317699" cy="3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29100"/>
            <a:ext cx="85206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RAML SAMPLE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(BookMyShow API)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1387937"/>
            <a:ext cx="2474825" cy="363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5" y="1368950"/>
            <a:ext cx="2604100" cy="36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38" y="166275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EndPoints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For BookMyShow API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963" y="1339000"/>
            <a:ext cx="3204133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CI/CD Implementation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70975" y="1685575"/>
            <a:ext cx="7138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400" y="2155350"/>
            <a:ext cx="1233301" cy="141830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150" y="2369735"/>
            <a:ext cx="2539576" cy="98953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21"/>
          <p:cNvCxnSpPr>
            <a:stCxn id="121" idx="3"/>
            <a:endCxn id="118" idx="1"/>
          </p:cNvCxnSpPr>
          <p:nvPr/>
        </p:nvCxnSpPr>
        <p:spPr>
          <a:xfrm>
            <a:off x="2203800" y="2864503"/>
            <a:ext cx="1245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8" idx="3"/>
            <a:endCxn id="119" idx="1"/>
          </p:cNvCxnSpPr>
          <p:nvPr/>
        </p:nvCxnSpPr>
        <p:spPr>
          <a:xfrm>
            <a:off x="4682700" y="2864503"/>
            <a:ext cx="112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513225" y="3654925"/>
            <a:ext cx="22389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New Push to GitHub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061900" y="3758925"/>
            <a:ext cx="22389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Jenkins Poll-SCM detects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Repo changes and Starts Build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901025" y="3573650"/>
            <a:ext cx="22389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Deployed to CloudHub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 Build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47" y="2161200"/>
            <a:ext cx="1793651" cy="1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