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c7d7b47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c7d7b47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c7d7b473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c7d7b473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c7d7b473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c7d7b473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c7d7b473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c7d7b473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c7d7b473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c7d7b473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c7d7b473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c7d7b473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c7d7b473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c7d7b473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c7d7b473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c7d7b473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380"/>
              <a:t>Fully Distributed Joint Localization and Target Tracking With Mobile Robot Networks</a:t>
            </a:r>
            <a:endParaRPr sz="33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study addresses the challenge of enabling a team of mobile robots with onboard sensors to simultaneously localize themselves and track multiple targets.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fully distributed algorithm is introduced, which is robust to various dynamics such as time-varying sensing, communication topologies, and changing blind robots (robots not directly sensing the targets).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robot can estimate the pose (position and orientation) of itself (localization) and the states of targets (tracking) using only its local information and information from its one-hop communicating neighbors while preserving consistency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solutions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u="sng"/>
              <a:t>Centralized-Equivalent Algorithms:</a:t>
            </a:r>
            <a:r>
              <a:rPr lang="en-GB"/>
              <a:t> These are not fully distributed and require some variables to be shared among the team through information propagation rather than one-hop neighbor-to-neighbor communication.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u="sng"/>
              <a:t>Extended Kalman Filter (EKF)-Based Approaches:</a:t>
            </a:r>
            <a:r>
              <a:rPr lang="en-GB"/>
              <a:t> These include asynchronous communication handling and approximation of cross correlations between robots, but may lead to inconsistent estimates.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u="sng"/>
              <a:t>Covariance Intersection (CI) Technique:</a:t>
            </a:r>
            <a:r>
              <a:rPr lang="en-GB"/>
              <a:t> Used to compute a consistent estimate, but requires a specific measurement model and is limited to relative poses of neighbors34.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u="sng"/>
              <a:t>Interleaved Update (IU) Algorithm:</a:t>
            </a:r>
            <a:r>
              <a:rPr lang="en-GB"/>
              <a:t> Handles generic models and computes consistent estimates, but requires maintaining multiple filters and tracking the origin of measurements.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Solution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Distributed Algorithm: The study introduces a fully distributed algorithm that allows a network of mobile robots with onboard sensors to localize themselves and track multiple targets simultaneously.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Robustness: The algorithm is robust to time-varying sensing, communication topologies, and changes in the robots that are directly sensing the targets.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Performance: By considering the mutual influence of localization and target tracking, the algorithm improves performance and maintains consistency in estimates.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Algorithm for Localization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DEIF (Distributed Extended Information Filtering) Algorithm for localization is a method used in mobile robot networks for cooperative localization. Here’s a brief explanation: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algorithm involves initialization, propagation, and update steps where robots use relative measurements, absolute measurements (if available), and information from one-hop neighbors to update their pose estimates. It’s designed to work with generic robot motion and measurement models and is adaptable to time-varying communication topologies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112650" y="1124050"/>
            <a:ext cx="8801100" cy="3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u="sng"/>
              <a:t>Objective:</a:t>
            </a:r>
            <a:r>
              <a:rPr lang="en-GB" u="sng"/>
              <a:t> </a:t>
            </a:r>
            <a:r>
              <a:rPr lang="en-GB"/>
              <a:t>To enable each robot to estimate its own pose using only local information and communication with immediate neighbors12.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u="sng"/>
              <a:t>Fully Distributed:</a:t>
            </a:r>
            <a:r>
              <a:rPr lang="en-GB"/>
              <a:t> The algorithm operates without the need for global parameters or multi-hop communication, making it scalable and robust3.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u="sng"/>
              <a:t>Consistency Guarantee:</a:t>
            </a:r>
            <a:r>
              <a:rPr lang="en-GB"/>
              <a:t> It ensures that the estimates are consistent, meaning the estimated error covariances realistically represent the actual errors4.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u="sng"/>
              <a:t>Joint Localization and Target Tracking:</a:t>
            </a:r>
            <a:r>
              <a:rPr lang="en-GB"/>
              <a:t> The DEIF algorithm accounts for the mutual influence between localization and target tracking to improve performance.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 for Target Tracking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DEIF (Distributed Estimation Information Filter) Algorithm for target tracking is a method used in mobile robot networks to cooperatively estimate the state of a target.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algorithm allows each robot to contribute to the target state estimation, improving accuracy and robustness in a distributed manner. It’s designed to handle time-varying models and maintain consistency of the estimates.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u="sng"/>
              <a:t>Initialization:</a:t>
            </a:r>
            <a:r>
              <a:rPr lang="en-GB"/>
              <a:t> Each robot initializes its estimate of the target’s state.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u="sng"/>
              <a:t>Propagation:</a:t>
            </a:r>
            <a:r>
              <a:rPr lang="en-GB"/>
              <a:t> Robots propagate their estimates based on their motion models.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u="sng"/>
              <a:t>Update:</a:t>
            </a:r>
            <a:r>
              <a:rPr lang="en-GB"/>
              <a:t> Robots update their estimates using local measurements and information from one-hop neighbors.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u="sng"/>
              <a:t>Fusion:</a:t>
            </a:r>
            <a:r>
              <a:rPr lang="en-GB"/>
              <a:t> An Inverse Covariance Intersection (ICI) method is used to fuse estimates and avoid double-counting information.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u="sng"/>
              <a:t>Distributed Algorithm: </a:t>
            </a:r>
            <a:r>
              <a:rPr lang="en-GB"/>
              <a:t>The paper introduces a fully distributed algorithm that allows mobile robots to estimate their own poses and track multiple targets using only local information and communication with one-hop neighbors.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u="sng"/>
              <a:t>Consistency and Stability:</a:t>
            </a:r>
            <a:r>
              <a:rPr lang="en-GB"/>
              <a:t> The algorithm guarantees consistency and stability under certain conditions, even for linearized time-varying systems, ensuring reliable performance.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u="sng"/>
              <a:t>Improved Performance:</a:t>
            </a:r>
            <a:r>
              <a:rPr lang="en-GB"/>
              <a:t> By jointly estimating the robots’ poses and targets’ states, the algorithm achieves better accuracy in the pose estimates of the robots compared to separate estimations.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