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57A5-014D-BDD7-4D8F6290339B}"/>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57A5-014D-BDD7-4D8F6290339B}"/>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57A5-014D-BDD7-4D8F6290339B}"/>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57A5-014D-BDD7-4D8F6290339B}"/>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57A5-014D-BDD7-4D8F6290339B}"/>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015663"/>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STUDENT NAME: AKASH . R</a:t>
            </a:r>
          </a:p>
          <a:p>
            <a:r>
              <a:rPr lang="en-US" sz="1200" dirty="0">
                <a:latin typeface="Times New Roman" panose="02020603050405020304" pitchFamily="18" charset="0"/>
                <a:cs typeface="Times New Roman" panose="02020603050405020304" pitchFamily="18" charset="0"/>
              </a:rPr>
              <a:t>REGISTER NO: D409AFFD28FE513B12E44F75D385</a:t>
            </a:r>
          </a:p>
          <a:p>
            <a:r>
              <a:rPr lang="en-US" sz="1200" dirty="0">
                <a:latin typeface="Times New Roman" panose="02020603050405020304" pitchFamily="18" charset="0"/>
                <a:cs typeface="Times New Roman" panose="02020603050405020304" pitchFamily="18" charset="0"/>
              </a:rPr>
              <a:t>DEPARTMENT: BCOM(GENERAL)</a:t>
            </a:r>
          </a:p>
          <a:p>
            <a:r>
              <a:rPr lang="en-US" sz="1200" dirty="0">
                <a:latin typeface="Times New Roman" panose="02020603050405020304" pitchFamily="18" charset="0"/>
                <a:cs typeface="Times New Roman" panose="02020603050405020304" pitchFamily="18" charset="0"/>
              </a:rPr>
              <a:t>COLLEGE: DON BOSCO ARTS &amp; SCIENCE COLLEGE, CHENNAI</a:t>
            </a:r>
          </a:p>
          <a:p>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Akash R</cp:lastModifiedBy>
  <cp:revision>15</cp:revision>
  <dcterms:created xsi:type="dcterms:W3CDTF">2024-03-29T15:07:00Z</dcterms:created>
  <dcterms:modified xsi:type="dcterms:W3CDTF">2024-09-09T08:02:32Z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