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4"/>
  </p:sldMasterIdLst>
  <p:notesMasterIdLst>
    <p:notesMasterId r:id="rId20"/>
  </p:notesMasterIdLst>
  <p:sldIdLst>
    <p:sldId id="550" r:id="rId5"/>
    <p:sldId id="625" r:id="rId6"/>
    <p:sldId id="622" r:id="rId7"/>
    <p:sldId id="628" r:id="rId8"/>
    <p:sldId id="626" r:id="rId9"/>
    <p:sldId id="627" r:id="rId10"/>
    <p:sldId id="629" r:id="rId11"/>
    <p:sldId id="630" r:id="rId12"/>
    <p:sldId id="632" r:id="rId13"/>
    <p:sldId id="631" r:id="rId14"/>
    <p:sldId id="633" r:id="rId15"/>
    <p:sldId id="634" r:id="rId16"/>
    <p:sldId id="635" r:id="rId17"/>
    <p:sldId id="636" r:id="rId18"/>
    <p:sldId id="637" r:id="rId1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914DE0-D715-4248-84CA-CA79B4A718FA}" v="2" dt="2021-06-12T05:30:26.113"/>
    <p1510:client id="{65EC90E2-AF63-4C6D-9FED-37F5D5BD7923}" v="5" dt="2021-06-16T07:44:51.609"/>
    <p1510:client id="{94E701AA-BC7E-449E-A32E-6CF852F527D9}" v="1" dt="2021-06-11T11:52:29.5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ISHNA KUMAR S" userId="S::krishnakumar.s2020a@vitstudent.ac.in::0a7d1118-38e2-4626-b37f-b0930695d386" providerId="AD" clId="Web-{01914DE0-D715-4248-84CA-CA79B4A718FA}"/>
    <pc:docChg chg="modSld">
      <pc:chgData name="KRISHNA KUMAR S" userId="S::krishnakumar.s2020a@vitstudent.ac.in::0a7d1118-38e2-4626-b37f-b0930695d386" providerId="AD" clId="Web-{01914DE0-D715-4248-84CA-CA79B4A718FA}" dt="2021-06-12T05:30:26.113" v="1" actId="1076"/>
      <pc:docMkLst>
        <pc:docMk/>
      </pc:docMkLst>
      <pc:sldChg chg="modSp">
        <pc:chgData name="KRISHNA KUMAR S" userId="S::krishnakumar.s2020a@vitstudent.ac.in::0a7d1118-38e2-4626-b37f-b0930695d386" providerId="AD" clId="Web-{01914DE0-D715-4248-84CA-CA79B4A718FA}" dt="2021-06-12T05:30:26.113" v="1" actId="1076"/>
        <pc:sldMkLst>
          <pc:docMk/>
          <pc:sldMk cId="3848982330" sldId="627"/>
        </pc:sldMkLst>
        <pc:picChg chg="mod">
          <ac:chgData name="KRISHNA KUMAR S" userId="S::krishnakumar.s2020a@vitstudent.ac.in::0a7d1118-38e2-4626-b37f-b0930695d386" providerId="AD" clId="Web-{01914DE0-D715-4248-84CA-CA79B4A718FA}" dt="2021-06-12T05:30:26.113" v="1" actId="1076"/>
          <ac:picMkLst>
            <pc:docMk/>
            <pc:sldMk cId="3848982330" sldId="627"/>
            <ac:picMk id="1027" creationId="{00000000-0000-0000-0000-000000000000}"/>
          </ac:picMkLst>
        </pc:picChg>
      </pc:sldChg>
    </pc:docChg>
  </pc:docChgLst>
  <pc:docChgLst>
    <pc:chgData name="GOKUL JAYAN" userId="S::gokul.jayan2020@vitstudent.ac.in::5a38d384-e719-4bc7-b13f-93a696e5754c" providerId="AD" clId="Web-{94E701AA-BC7E-449E-A32E-6CF852F527D9}"/>
    <pc:docChg chg="modSld">
      <pc:chgData name="GOKUL JAYAN" userId="S::gokul.jayan2020@vitstudent.ac.in::5a38d384-e719-4bc7-b13f-93a696e5754c" providerId="AD" clId="Web-{94E701AA-BC7E-449E-A32E-6CF852F527D9}" dt="2021-06-11T11:52:29.526" v="0" actId="1076"/>
      <pc:docMkLst>
        <pc:docMk/>
      </pc:docMkLst>
      <pc:sldChg chg="modSp">
        <pc:chgData name="GOKUL JAYAN" userId="S::gokul.jayan2020@vitstudent.ac.in::5a38d384-e719-4bc7-b13f-93a696e5754c" providerId="AD" clId="Web-{94E701AA-BC7E-449E-A32E-6CF852F527D9}" dt="2021-06-11T11:52:29.526" v="0" actId="1076"/>
        <pc:sldMkLst>
          <pc:docMk/>
          <pc:sldMk cId="3367477674" sldId="633"/>
        </pc:sldMkLst>
        <pc:picChg chg="mod">
          <ac:chgData name="GOKUL JAYAN" userId="S::gokul.jayan2020@vitstudent.ac.in::5a38d384-e719-4bc7-b13f-93a696e5754c" providerId="AD" clId="Web-{94E701AA-BC7E-449E-A32E-6CF852F527D9}" dt="2021-06-11T11:52:29.526" v="0" actId="1076"/>
          <ac:picMkLst>
            <pc:docMk/>
            <pc:sldMk cId="3367477674" sldId="633"/>
            <ac:picMk id="6146" creationId="{00000000-0000-0000-0000-000000000000}"/>
          </ac:picMkLst>
        </pc:picChg>
      </pc:sldChg>
    </pc:docChg>
  </pc:docChgLst>
  <pc:docChgLst>
    <pc:chgData name="SUJAY DOSHI" userId="S::sujay.doshi2020@vitstudent.ac.in::6e355bf5-2fd9-4ea4-be4a-3babe8b246e1" providerId="AD" clId="Web-{65EC90E2-AF63-4C6D-9FED-37F5D5BD7923}"/>
    <pc:docChg chg="addSld delSld modSld">
      <pc:chgData name="SUJAY DOSHI" userId="S::sujay.doshi2020@vitstudent.ac.in::6e355bf5-2fd9-4ea4-be4a-3babe8b246e1" providerId="AD" clId="Web-{65EC90E2-AF63-4C6D-9FED-37F5D5BD7923}" dt="2021-06-16T07:44:51.609" v="4" actId="14100"/>
      <pc:docMkLst>
        <pc:docMk/>
      </pc:docMkLst>
      <pc:sldChg chg="modSp">
        <pc:chgData name="SUJAY DOSHI" userId="S::sujay.doshi2020@vitstudent.ac.in::6e355bf5-2fd9-4ea4-be4a-3babe8b246e1" providerId="AD" clId="Web-{65EC90E2-AF63-4C6D-9FED-37F5D5BD7923}" dt="2021-06-16T07:44:51.609" v="4" actId="14100"/>
        <pc:sldMkLst>
          <pc:docMk/>
          <pc:sldMk cId="2051463935" sldId="637"/>
        </pc:sldMkLst>
        <pc:picChg chg="mod">
          <ac:chgData name="SUJAY DOSHI" userId="S::sujay.doshi2020@vitstudent.ac.in::6e355bf5-2fd9-4ea4-be4a-3babe8b246e1" providerId="AD" clId="Web-{65EC90E2-AF63-4C6D-9FED-37F5D5BD7923}" dt="2021-06-16T07:44:51.609" v="4" actId="14100"/>
          <ac:picMkLst>
            <pc:docMk/>
            <pc:sldMk cId="2051463935" sldId="637"/>
            <ac:picMk id="7" creationId="{00000000-0000-0000-0000-000000000000}"/>
          </ac:picMkLst>
        </pc:picChg>
      </pc:sldChg>
      <pc:sldChg chg="new del">
        <pc:chgData name="SUJAY DOSHI" userId="S::sujay.doshi2020@vitstudent.ac.in::6e355bf5-2fd9-4ea4-be4a-3babe8b246e1" providerId="AD" clId="Web-{65EC90E2-AF63-4C6D-9FED-37F5D5BD7923}" dt="2021-06-16T07:42:29.449" v="1"/>
        <pc:sldMkLst>
          <pc:docMk/>
          <pc:sldMk cId="618484161" sldId="638"/>
        </pc:sldMkLst>
      </pc:sldChg>
      <pc:sldChg chg="new del">
        <pc:chgData name="SUJAY DOSHI" userId="S::sujay.doshi2020@vitstudent.ac.in::6e355bf5-2fd9-4ea4-be4a-3babe8b246e1" providerId="AD" clId="Web-{65EC90E2-AF63-4C6D-9FED-37F5D5BD7923}" dt="2021-06-16T07:44:14.342" v="3"/>
        <pc:sldMkLst>
          <pc:docMk/>
          <pc:sldMk cId="1607689812" sldId="63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095501-73F2-41BA-85CC-22557878FAFE}" type="datetimeFigureOut">
              <a:rPr lang="en-IN" smtClean="0"/>
              <a:pPr/>
              <a:t>16-06-2021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6130DD-32EB-4721-81EC-BC5717B4C7A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72490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87468"/>
            <a:ext cx="7315200" cy="1946269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874898"/>
            <a:ext cx="7315200" cy="858474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5638800" y="4781550"/>
            <a:ext cx="2246489" cy="225920"/>
          </a:xfrm>
        </p:spPr>
        <p:txBody>
          <a:bodyPr/>
          <a:lstStyle>
            <a:lvl1pPr algn="ctr"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r>
              <a:rPr lang="en-US"/>
              <a:t>Dr. K.P. Vijayakumar, VIT Chennai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K.P. Vijayakumar, VIT Chennai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1" y="1370032"/>
            <a:ext cx="1492499" cy="336334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370032"/>
            <a:ext cx="5241476" cy="336334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K.P. Vijayakumar, VIT Chennai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77000" y="4781550"/>
            <a:ext cx="2246489" cy="225920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r>
              <a:rPr lang="en-US"/>
              <a:t>Dr. K.P. Vijayakumar, VIT Chennai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3179"/>
            <a:ext cx="7315200" cy="970194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898823"/>
            <a:ext cx="7315200" cy="82382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K.P. Vijayakumar, VIT Chennai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K.P. Vijayakumar, VIT Chennai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158537"/>
            <a:ext cx="7315200" cy="86557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057400"/>
            <a:ext cx="3566160" cy="2695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057401"/>
            <a:ext cx="3566160" cy="26967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057400"/>
            <a:ext cx="3364992" cy="466344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057400"/>
            <a:ext cx="3362062" cy="466344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K.P. Vijayakumar, VIT Chennai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158537"/>
            <a:ext cx="7315200" cy="86557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2537460"/>
            <a:ext cx="3566160" cy="22151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2537460"/>
            <a:ext cx="3566160" cy="22151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K.P. Vijayakumar, VIT Chennai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K.P. Vijayakumar, VIT Chennai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369022"/>
            <a:ext cx="2950936" cy="1629761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370032"/>
            <a:ext cx="4207848" cy="3357461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045822"/>
            <a:ext cx="2950936" cy="168404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K.P. Vijayakumar, VIT Chennai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371600"/>
            <a:ext cx="2953512" cy="1632204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1714500"/>
            <a:ext cx="4038600" cy="25146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044952"/>
            <a:ext cx="2953512" cy="168706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K.P. Vijayakumar, VIT Chennai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430355"/>
            <a:ext cx="86236" cy="4292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430355"/>
            <a:ext cx="576072" cy="4292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158537"/>
            <a:ext cx="7315200" cy="865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077375"/>
            <a:ext cx="7315200" cy="26546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411597"/>
            <a:ext cx="1189132" cy="2234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6" y="411598"/>
            <a:ext cx="941203" cy="226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9" y="641968"/>
            <a:ext cx="2246489" cy="225920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Dr. K.P. Vijayakumar, VIT Chennai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53000" y="2419350"/>
            <a:ext cx="3886200" cy="2479669"/>
          </a:xfrm>
        </p:spPr>
        <p:txBody>
          <a:bodyPr>
            <a:noAutofit/>
          </a:bodyPr>
          <a:lstStyle/>
          <a:p>
            <a:pPr algn="r"/>
            <a:br>
              <a:rPr lang="en-IN" sz="3200">
                <a:latin typeface="Cambria" panose="02040503050406030204" pitchFamily="18" charset="0"/>
                <a:ea typeface="Cambria" panose="02040503050406030204" pitchFamily="18" charset="0"/>
              </a:rPr>
            </a:br>
            <a:br>
              <a:rPr lang="en-IN" sz="3200">
                <a:latin typeface="Cambria" panose="02040503050406030204" pitchFamily="18" charset="0"/>
                <a:ea typeface="Cambria" panose="02040503050406030204" pitchFamily="18" charset="0"/>
              </a:rPr>
            </a:br>
            <a:br>
              <a:rPr lang="en-IN" sz="3200">
                <a:latin typeface="Cambria" panose="02040503050406030204" pitchFamily="18" charset="0"/>
                <a:ea typeface="Cambria" panose="02040503050406030204" pitchFamily="18" charset="0"/>
              </a:rPr>
            </a:br>
            <a:br>
              <a:rPr lang="en-IN" sz="3200">
                <a:latin typeface="Cambria" panose="02040503050406030204" pitchFamily="18" charset="0"/>
                <a:ea typeface="Cambria" panose="02040503050406030204" pitchFamily="18" charset="0"/>
              </a:rPr>
            </a:br>
            <a:br>
              <a:rPr lang="en-IN" sz="320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IN" sz="1800" err="1">
                <a:latin typeface="Cambria" panose="02040503050406030204" pitchFamily="18" charset="0"/>
                <a:ea typeface="Cambria" panose="02040503050406030204" pitchFamily="18" charset="0"/>
              </a:rPr>
              <a:t>Dr.</a:t>
            </a:r>
            <a:r>
              <a:rPr lang="en-IN" sz="1800">
                <a:latin typeface="Cambria" panose="02040503050406030204" pitchFamily="18" charset="0"/>
                <a:ea typeface="Cambria" panose="02040503050406030204" pitchFamily="18" charset="0"/>
              </a:rPr>
              <a:t> K.P. </a:t>
            </a:r>
            <a:r>
              <a:rPr lang="en-IN" sz="1800" err="1">
                <a:latin typeface="Cambria" panose="02040503050406030204" pitchFamily="18" charset="0"/>
                <a:ea typeface="Cambria" panose="02040503050406030204" pitchFamily="18" charset="0"/>
              </a:rPr>
              <a:t>Vijayakumar</a:t>
            </a:r>
            <a:r>
              <a:rPr lang="en-IN" sz="180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br>
              <a:rPr lang="en-IN" sz="180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IN" sz="1800">
                <a:latin typeface="Cambria" panose="02040503050406030204" pitchFamily="18" charset="0"/>
                <a:ea typeface="Cambria" panose="02040503050406030204" pitchFamily="18" charset="0"/>
              </a:rPr>
              <a:t>VIT Chennai</a:t>
            </a:r>
            <a:br>
              <a:rPr lang="en-IN" sz="3200">
                <a:latin typeface="Cambria" panose="02040503050406030204" pitchFamily="18" charset="0"/>
                <a:ea typeface="Cambria" panose="02040503050406030204" pitchFamily="18" charset="0"/>
              </a:rPr>
            </a:br>
            <a:br>
              <a:rPr lang="en-IN" sz="3200"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n-US" altLang="en-US" sz="320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85800" y="285750"/>
            <a:ext cx="7830403" cy="1981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br>
              <a:rPr lang="en-IN" b="1"/>
            </a:br>
            <a:r>
              <a:rPr lang="en-IN" b="1"/>
              <a:t>PL/SQL –Exceptions 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5304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209550"/>
            <a:ext cx="6001603" cy="838200"/>
          </a:xfrm>
        </p:spPr>
        <p:txBody>
          <a:bodyPr>
            <a:noAutofit/>
          </a:bodyPr>
          <a:lstStyle/>
          <a:p>
            <a:pPr algn="ctr"/>
            <a:br>
              <a:rPr lang="en-IN" b="1"/>
            </a:br>
            <a:r>
              <a:rPr lang="en-IN" b="1"/>
              <a:t>PL/SQL Exception 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0" y="1200150"/>
            <a:ext cx="5477346" cy="3733800"/>
          </a:xfrm>
        </p:spPr>
        <p:txBody>
          <a:bodyPr>
            <a:noAutofit/>
          </a:bodyPr>
          <a:lstStyle/>
          <a:p>
            <a:r>
              <a:rPr lang="en-US"/>
              <a:t>TOO_MANY_ROWS</a:t>
            </a:r>
          </a:p>
          <a:p>
            <a:pPr marL="45720" indent="0">
              <a:buNone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K.P. </a:t>
            </a:r>
            <a:r>
              <a:rPr lang="en-US" err="1"/>
              <a:t>Vijayakumar</a:t>
            </a:r>
            <a:r>
              <a:rPr lang="en-US"/>
              <a:t>, VIT Chennai</a:t>
            </a:r>
          </a:p>
        </p:txBody>
      </p:sp>
      <p:sp>
        <p:nvSpPr>
          <p:cNvPr id="6" name="Footer Placeholder 3"/>
          <p:cNvSpPr txBox="1">
            <a:spLocks/>
          </p:cNvSpPr>
          <p:nvPr/>
        </p:nvSpPr>
        <p:spPr>
          <a:xfrm>
            <a:off x="115711" y="4781550"/>
            <a:ext cx="2627489" cy="225920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Source: tutorialpoint.com, geeksforgeeks.com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205038"/>
            <a:ext cx="2895600" cy="462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701252"/>
            <a:ext cx="2664000" cy="539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917922"/>
            <a:ext cx="5760000" cy="2482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373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209550"/>
            <a:ext cx="6001603" cy="838200"/>
          </a:xfrm>
        </p:spPr>
        <p:txBody>
          <a:bodyPr>
            <a:noAutofit/>
          </a:bodyPr>
          <a:lstStyle/>
          <a:p>
            <a:pPr algn="ctr"/>
            <a:br>
              <a:rPr lang="en-IN" b="1"/>
            </a:br>
            <a:r>
              <a:rPr lang="en-IN" b="1"/>
              <a:t>PL/SQL Exception 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0" y="1200150"/>
            <a:ext cx="5477346" cy="3733800"/>
          </a:xfrm>
        </p:spPr>
        <p:txBody>
          <a:bodyPr>
            <a:noAutofit/>
          </a:bodyPr>
          <a:lstStyle/>
          <a:p>
            <a:r>
              <a:rPr lang="en-US"/>
              <a:t>VALUE_ERROR</a:t>
            </a:r>
          </a:p>
          <a:p>
            <a:pPr marL="45720" indent="0">
              <a:buNone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K.P. </a:t>
            </a:r>
            <a:r>
              <a:rPr lang="en-US" err="1"/>
              <a:t>Vijayakumar</a:t>
            </a:r>
            <a:r>
              <a:rPr lang="en-US"/>
              <a:t>, VIT Chennai</a:t>
            </a:r>
          </a:p>
        </p:txBody>
      </p:sp>
      <p:sp>
        <p:nvSpPr>
          <p:cNvPr id="6" name="Footer Placeholder 3"/>
          <p:cNvSpPr txBox="1">
            <a:spLocks/>
          </p:cNvSpPr>
          <p:nvPr/>
        </p:nvSpPr>
        <p:spPr>
          <a:xfrm>
            <a:off x="115711" y="4781550"/>
            <a:ext cx="2627489" cy="225920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Source: tutorialpoint.com, geeksforgeeks.com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1600" y="1511300"/>
            <a:ext cx="4680000" cy="3227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74776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209550"/>
            <a:ext cx="6001603" cy="838200"/>
          </a:xfrm>
        </p:spPr>
        <p:txBody>
          <a:bodyPr>
            <a:noAutofit/>
          </a:bodyPr>
          <a:lstStyle/>
          <a:p>
            <a:pPr algn="ctr"/>
            <a:br>
              <a:rPr lang="en-IN" b="1"/>
            </a:br>
            <a:r>
              <a:rPr lang="en-IN" b="1"/>
              <a:t>PL/SQL Exception 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0" y="1200150"/>
            <a:ext cx="5477346" cy="3733800"/>
          </a:xfrm>
        </p:spPr>
        <p:txBody>
          <a:bodyPr>
            <a:noAutofit/>
          </a:bodyPr>
          <a:lstStyle/>
          <a:p>
            <a:r>
              <a:rPr lang="en-US"/>
              <a:t>VALUE_ERROR</a:t>
            </a:r>
          </a:p>
          <a:p>
            <a:pPr marL="45720" indent="0">
              <a:buNone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K.P. </a:t>
            </a:r>
            <a:r>
              <a:rPr lang="en-US" err="1"/>
              <a:t>Vijayakumar</a:t>
            </a:r>
            <a:r>
              <a:rPr lang="en-US"/>
              <a:t>, VIT Chennai</a:t>
            </a:r>
          </a:p>
        </p:txBody>
      </p:sp>
      <p:sp>
        <p:nvSpPr>
          <p:cNvPr id="6" name="Footer Placeholder 3"/>
          <p:cNvSpPr txBox="1">
            <a:spLocks/>
          </p:cNvSpPr>
          <p:nvPr/>
        </p:nvSpPr>
        <p:spPr>
          <a:xfrm>
            <a:off x="115711" y="4781550"/>
            <a:ext cx="2627489" cy="225920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Source: tutorialpoint.com, geeksforgeeks.com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8400" y="1657350"/>
            <a:ext cx="4716000" cy="3060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22781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209550"/>
            <a:ext cx="6001603" cy="838200"/>
          </a:xfrm>
        </p:spPr>
        <p:txBody>
          <a:bodyPr>
            <a:noAutofit/>
          </a:bodyPr>
          <a:lstStyle/>
          <a:p>
            <a:pPr algn="ctr"/>
            <a:br>
              <a:rPr lang="en-IN" b="1"/>
            </a:br>
            <a:r>
              <a:rPr lang="en-IN" b="1"/>
              <a:t>PL/SQL Exception 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0" y="1200150"/>
            <a:ext cx="5477346" cy="3733800"/>
          </a:xfrm>
        </p:spPr>
        <p:txBody>
          <a:bodyPr>
            <a:noAutofit/>
          </a:bodyPr>
          <a:lstStyle/>
          <a:p>
            <a:r>
              <a:rPr lang="en-US"/>
              <a:t>ZERO_DIVIDE</a:t>
            </a:r>
          </a:p>
          <a:p>
            <a:pPr marL="45720" indent="0">
              <a:buNone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K.P. </a:t>
            </a:r>
            <a:r>
              <a:rPr lang="en-US" err="1"/>
              <a:t>Vijayakumar</a:t>
            </a:r>
            <a:r>
              <a:rPr lang="en-US"/>
              <a:t>, VIT Chennai</a:t>
            </a:r>
          </a:p>
        </p:txBody>
      </p:sp>
      <p:sp>
        <p:nvSpPr>
          <p:cNvPr id="6" name="Footer Placeholder 3"/>
          <p:cNvSpPr txBox="1">
            <a:spLocks/>
          </p:cNvSpPr>
          <p:nvPr/>
        </p:nvSpPr>
        <p:spPr>
          <a:xfrm>
            <a:off x="115711" y="4781550"/>
            <a:ext cx="2627489" cy="225920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Source: tutorialpoint.com, geeksforgeeks.com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5900" y="1581150"/>
            <a:ext cx="4203700" cy="2940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08897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209550"/>
            <a:ext cx="6001603" cy="838200"/>
          </a:xfrm>
        </p:spPr>
        <p:txBody>
          <a:bodyPr>
            <a:noAutofit/>
          </a:bodyPr>
          <a:lstStyle/>
          <a:p>
            <a:pPr algn="ctr"/>
            <a:br>
              <a:rPr lang="en-IN" b="1"/>
            </a:br>
            <a:r>
              <a:rPr lang="en-IN" b="1"/>
              <a:t>PL/SQL Exception 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0" y="1200150"/>
            <a:ext cx="5477346" cy="3733800"/>
          </a:xfrm>
        </p:spPr>
        <p:txBody>
          <a:bodyPr>
            <a:noAutofit/>
          </a:bodyPr>
          <a:lstStyle/>
          <a:p>
            <a:r>
              <a:rPr lang="en-US"/>
              <a:t>ZERO_DIVIDE</a:t>
            </a:r>
          </a:p>
          <a:p>
            <a:pPr marL="45720" indent="0">
              <a:buNone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K.P. </a:t>
            </a:r>
            <a:r>
              <a:rPr lang="en-US" err="1"/>
              <a:t>Vijayakumar</a:t>
            </a:r>
            <a:r>
              <a:rPr lang="en-US"/>
              <a:t>, VIT Chennai</a:t>
            </a:r>
          </a:p>
        </p:txBody>
      </p:sp>
      <p:sp>
        <p:nvSpPr>
          <p:cNvPr id="6" name="Footer Placeholder 3"/>
          <p:cNvSpPr txBox="1">
            <a:spLocks/>
          </p:cNvSpPr>
          <p:nvPr/>
        </p:nvSpPr>
        <p:spPr>
          <a:xfrm>
            <a:off x="115711" y="4781550"/>
            <a:ext cx="2627489" cy="225920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Source: tutorialpoint.com, geeksforgeeks.com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2000" y="1588390"/>
            <a:ext cx="5040000" cy="3269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14639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209550"/>
            <a:ext cx="6001603" cy="838200"/>
          </a:xfrm>
        </p:spPr>
        <p:txBody>
          <a:bodyPr>
            <a:noAutofit/>
          </a:bodyPr>
          <a:lstStyle/>
          <a:p>
            <a:pPr algn="ctr"/>
            <a:br>
              <a:rPr lang="en-IN" b="1"/>
            </a:br>
            <a:r>
              <a:rPr lang="en-IN" b="1"/>
              <a:t>PL/SQL Exception 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0" y="1200150"/>
            <a:ext cx="5477346" cy="3733800"/>
          </a:xfrm>
        </p:spPr>
        <p:txBody>
          <a:bodyPr>
            <a:noAutofit/>
          </a:bodyPr>
          <a:lstStyle/>
          <a:p>
            <a:r>
              <a:rPr lang="en-US"/>
              <a:t>User defined Exception</a:t>
            </a:r>
          </a:p>
          <a:p>
            <a:pPr marL="45720" indent="0">
              <a:buNone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K.P. </a:t>
            </a:r>
            <a:r>
              <a:rPr lang="en-US" err="1"/>
              <a:t>Vijayakumar</a:t>
            </a:r>
            <a:r>
              <a:rPr lang="en-US"/>
              <a:t>, VIT Chennai</a:t>
            </a:r>
          </a:p>
        </p:txBody>
      </p:sp>
      <p:sp>
        <p:nvSpPr>
          <p:cNvPr id="6" name="Footer Placeholder 3"/>
          <p:cNvSpPr txBox="1">
            <a:spLocks/>
          </p:cNvSpPr>
          <p:nvPr/>
        </p:nvSpPr>
        <p:spPr>
          <a:xfrm>
            <a:off x="115711" y="4781550"/>
            <a:ext cx="2627489" cy="225920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Source: tutorialpoint.com, geeksforgeeks.com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7200" y="1621275"/>
            <a:ext cx="4559350" cy="3160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1463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209550"/>
            <a:ext cx="6001603" cy="838200"/>
          </a:xfrm>
        </p:spPr>
        <p:txBody>
          <a:bodyPr>
            <a:noAutofit/>
          </a:bodyPr>
          <a:lstStyle/>
          <a:p>
            <a:pPr algn="ctr"/>
            <a:br>
              <a:rPr lang="en-IN" b="1"/>
            </a:br>
            <a:r>
              <a:rPr lang="en-IN" b="1"/>
              <a:t>PL/SQL Exception  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1076231"/>
            <a:ext cx="5257800" cy="3733800"/>
          </a:xfrm>
        </p:spPr>
        <p:txBody>
          <a:bodyPr>
            <a:noAutofit/>
          </a:bodyPr>
          <a:lstStyle/>
          <a:p>
            <a:r>
              <a:rPr lang="en-US" sz="2400"/>
              <a:t>Exception is an error that affect the  execution of Program </a:t>
            </a:r>
          </a:p>
          <a:p>
            <a:r>
              <a:rPr lang="en-US" sz="2400"/>
              <a:t>Type of Exception</a:t>
            </a:r>
          </a:p>
          <a:p>
            <a:pPr lvl="1"/>
            <a:r>
              <a:rPr lang="en-US" sz="2200"/>
              <a:t>System defined exception</a:t>
            </a:r>
          </a:p>
          <a:p>
            <a:pPr lvl="1"/>
            <a:r>
              <a:rPr lang="en-US" sz="2200"/>
              <a:t>User defined exception</a:t>
            </a:r>
          </a:p>
          <a:p>
            <a:pPr lvl="1"/>
            <a:endParaRPr lang="en-US" sz="22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K.P. </a:t>
            </a:r>
            <a:r>
              <a:rPr lang="en-US" err="1"/>
              <a:t>Vijayakumar</a:t>
            </a:r>
            <a:r>
              <a:rPr lang="en-US"/>
              <a:t>, VIT Chennai</a:t>
            </a:r>
          </a:p>
        </p:txBody>
      </p:sp>
      <p:sp>
        <p:nvSpPr>
          <p:cNvPr id="6" name="Footer Placeholder 3"/>
          <p:cNvSpPr txBox="1">
            <a:spLocks/>
          </p:cNvSpPr>
          <p:nvPr/>
        </p:nvSpPr>
        <p:spPr>
          <a:xfrm>
            <a:off x="115711" y="4781550"/>
            <a:ext cx="2627489" cy="225920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Source: www.tutorialspoint.com</a:t>
            </a:r>
          </a:p>
        </p:txBody>
      </p:sp>
    </p:spTree>
    <p:extLst>
      <p:ext uri="{BB962C8B-B14F-4D97-AF65-F5344CB8AC3E}">
        <p14:creationId xmlns:p14="http://schemas.microsoft.com/office/powerpoint/2010/main" val="2616555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209550"/>
            <a:ext cx="6001603" cy="838200"/>
          </a:xfrm>
        </p:spPr>
        <p:txBody>
          <a:bodyPr>
            <a:noAutofit/>
          </a:bodyPr>
          <a:lstStyle/>
          <a:p>
            <a:pPr algn="ctr"/>
            <a:br>
              <a:rPr lang="en-IN" b="1"/>
            </a:br>
            <a:r>
              <a:rPr lang="en-IN" b="1"/>
              <a:t>PL/SQL Exception 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0" y="1200150"/>
            <a:ext cx="5477346" cy="3733800"/>
          </a:xfrm>
        </p:spPr>
        <p:txBody>
          <a:bodyPr>
            <a:noAutofit/>
          </a:bodyPr>
          <a:lstStyle/>
          <a:p>
            <a:pPr algn="just"/>
            <a:r>
              <a:rPr lang="en-US"/>
              <a:t>System  defined exception are predefined in PL/SQL which get raised WHEN certain </a:t>
            </a:r>
            <a:r>
              <a:rPr lang="en-US" b="1"/>
              <a:t>database rule is violated</a:t>
            </a:r>
          </a:p>
          <a:p>
            <a:pPr algn="just"/>
            <a:r>
              <a:rPr lang="en-US" b="1"/>
              <a:t>Two categories </a:t>
            </a:r>
            <a:endParaRPr lang="en-US"/>
          </a:p>
          <a:p>
            <a:pPr lvl="1"/>
            <a:r>
              <a:rPr lang="en-US"/>
              <a:t>Named system exception</a:t>
            </a:r>
          </a:p>
          <a:p>
            <a:pPr lvl="1"/>
            <a:r>
              <a:rPr lang="en-US"/>
              <a:t>Unnamed system exception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K.P. </a:t>
            </a:r>
            <a:r>
              <a:rPr lang="en-US" err="1"/>
              <a:t>Vijayakumar</a:t>
            </a:r>
            <a:r>
              <a:rPr lang="en-US"/>
              <a:t>, VIT Chennai</a:t>
            </a:r>
          </a:p>
        </p:txBody>
      </p:sp>
      <p:sp>
        <p:nvSpPr>
          <p:cNvPr id="6" name="Footer Placeholder 3"/>
          <p:cNvSpPr txBox="1">
            <a:spLocks/>
          </p:cNvSpPr>
          <p:nvPr/>
        </p:nvSpPr>
        <p:spPr>
          <a:xfrm>
            <a:off x="115711" y="4781550"/>
            <a:ext cx="2627489" cy="225920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Source: tutorialpoint.com, geeksforgeeks.com</a:t>
            </a:r>
          </a:p>
        </p:txBody>
      </p:sp>
    </p:spTree>
    <p:extLst>
      <p:ext uri="{BB962C8B-B14F-4D97-AF65-F5344CB8AC3E}">
        <p14:creationId xmlns:p14="http://schemas.microsoft.com/office/powerpoint/2010/main" val="2332129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209550"/>
            <a:ext cx="6001603" cy="838200"/>
          </a:xfrm>
        </p:spPr>
        <p:txBody>
          <a:bodyPr>
            <a:noAutofit/>
          </a:bodyPr>
          <a:lstStyle/>
          <a:p>
            <a:pPr algn="ctr"/>
            <a:br>
              <a:rPr lang="en-IN" b="1"/>
            </a:br>
            <a:r>
              <a:rPr lang="en-IN" b="1"/>
              <a:t>PL/SQL Exception 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0" y="1200150"/>
            <a:ext cx="5477346" cy="3733800"/>
          </a:xfrm>
        </p:spPr>
        <p:txBody>
          <a:bodyPr>
            <a:noAutofit/>
          </a:bodyPr>
          <a:lstStyle/>
          <a:p>
            <a:pPr algn="just"/>
            <a:r>
              <a:rPr lang="en-US"/>
              <a:t>Named System Exception</a:t>
            </a:r>
          </a:p>
          <a:p>
            <a:pPr lvl="1"/>
            <a:r>
              <a:rPr lang="en-US"/>
              <a:t>NO_DATA_FOUND</a:t>
            </a:r>
          </a:p>
          <a:p>
            <a:pPr lvl="2"/>
            <a:r>
              <a:rPr lang="en-US"/>
              <a:t>Select returns more than one row</a:t>
            </a:r>
          </a:p>
          <a:p>
            <a:pPr lvl="1"/>
            <a:r>
              <a:rPr lang="en-US"/>
              <a:t>TOO_MANY_ROWS</a:t>
            </a:r>
          </a:p>
          <a:p>
            <a:pPr lvl="2"/>
            <a:r>
              <a:rPr lang="en-US"/>
              <a:t>Select returns more than one row</a:t>
            </a:r>
          </a:p>
          <a:p>
            <a:pPr lvl="1"/>
            <a:r>
              <a:rPr lang="en-US"/>
              <a:t>VALUE_ERROR</a:t>
            </a:r>
          </a:p>
          <a:p>
            <a:pPr lvl="2"/>
            <a:r>
              <a:rPr lang="en-US"/>
              <a:t>Invalid data error</a:t>
            </a:r>
          </a:p>
          <a:p>
            <a:pPr lvl="1"/>
            <a:r>
              <a:rPr lang="en-US"/>
              <a:t>ZERO_DIVIDE</a:t>
            </a:r>
          </a:p>
          <a:p>
            <a:pPr lvl="2"/>
            <a:r>
              <a:rPr lang="en-US"/>
              <a:t>Attempt to divide by zero</a:t>
            </a:r>
          </a:p>
          <a:p>
            <a:pPr lvl="1" algn="just"/>
            <a:r>
              <a:rPr lang="en-IN"/>
              <a:t>ACCESS_INTO_NULL,DUP_VAL_ON_INDEX, LOGIN_DENIED etc..</a:t>
            </a:r>
            <a:endParaRPr lang="en-US"/>
          </a:p>
          <a:p>
            <a:pPr lvl="2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K.P. </a:t>
            </a:r>
            <a:r>
              <a:rPr lang="en-US" err="1"/>
              <a:t>Vijayakumar</a:t>
            </a:r>
            <a:r>
              <a:rPr lang="en-US"/>
              <a:t>, VIT Chennai</a:t>
            </a:r>
          </a:p>
        </p:txBody>
      </p:sp>
      <p:sp>
        <p:nvSpPr>
          <p:cNvPr id="6" name="Footer Placeholder 3"/>
          <p:cNvSpPr txBox="1">
            <a:spLocks/>
          </p:cNvSpPr>
          <p:nvPr/>
        </p:nvSpPr>
        <p:spPr>
          <a:xfrm>
            <a:off x="115711" y="4781550"/>
            <a:ext cx="2627489" cy="225920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Source: tutorialpoint.com, geeksforgeeks.com</a:t>
            </a:r>
          </a:p>
        </p:txBody>
      </p:sp>
    </p:spTree>
    <p:extLst>
      <p:ext uri="{BB962C8B-B14F-4D97-AF65-F5344CB8AC3E}">
        <p14:creationId xmlns:p14="http://schemas.microsoft.com/office/powerpoint/2010/main" val="2217574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209550"/>
            <a:ext cx="6001603" cy="838200"/>
          </a:xfrm>
        </p:spPr>
        <p:txBody>
          <a:bodyPr>
            <a:noAutofit/>
          </a:bodyPr>
          <a:lstStyle/>
          <a:p>
            <a:pPr algn="ctr"/>
            <a:br>
              <a:rPr lang="en-IN" b="1"/>
            </a:br>
            <a:r>
              <a:rPr lang="en-IN" b="1"/>
              <a:t>PL/SQL Exception 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1400" y="1200150"/>
            <a:ext cx="5324946" cy="3733800"/>
          </a:xfrm>
        </p:spPr>
        <p:txBody>
          <a:bodyPr>
            <a:noAutofit/>
          </a:bodyPr>
          <a:lstStyle/>
          <a:p>
            <a:r>
              <a:rPr lang="en-US"/>
              <a:t>Syntax</a:t>
            </a:r>
          </a:p>
          <a:p>
            <a:pPr marL="45720" indent="0">
              <a:buNone/>
            </a:pPr>
            <a:endParaRPr lang="en-US"/>
          </a:p>
          <a:p>
            <a:pPr marL="320040" lvl="1" indent="0">
              <a:buNone/>
            </a:pPr>
            <a:r>
              <a:rPr lang="en-US"/>
              <a:t>EXCEPTION </a:t>
            </a:r>
          </a:p>
          <a:p>
            <a:pPr marL="320040" lvl="1" indent="0">
              <a:buNone/>
            </a:pPr>
            <a:r>
              <a:rPr lang="en-US"/>
              <a:t>      WHEN exception1 THEN </a:t>
            </a:r>
          </a:p>
          <a:p>
            <a:pPr marL="320040" lvl="1" indent="0">
              <a:buNone/>
            </a:pPr>
            <a:r>
              <a:rPr lang="en-US"/>
              <a:t>            exception1-handling-statements</a:t>
            </a:r>
          </a:p>
          <a:p>
            <a:pPr marL="320040" lvl="1" indent="0">
              <a:buNone/>
            </a:pPr>
            <a:r>
              <a:rPr lang="en-US"/>
              <a:t>      WHEN exception2 THEN </a:t>
            </a:r>
          </a:p>
          <a:p>
            <a:pPr marL="320040" lvl="1" indent="0">
              <a:buNone/>
            </a:pPr>
            <a:r>
              <a:rPr lang="en-US"/>
              <a:t>            exception2-handling-statements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K.P. </a:t>
            </a:r>
            <a:r>
              <a:rPr lang="en-US" err="1"/>
              <a:t>Vijayakumar</a:t>
            </a:r>
            <a:r>
              <a:rPr lang="en-US"/>
              <a:t>, VIT Chennai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49661" y="1200150"/>
            <a:ext cx="3584139" cy="3733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Syntax of PL/SQL</a:t>
            </a:r>
          </a:p>
          <a:p>
            <a:pPr marL="320040" lvl="1" indent="0">
              <a:buNone/>
            </a:pPr>
            <a:r>
              <a:rPr lang="en-US" sz="1400"/>
              <a:t>DECLARE</a:t>
            </a:r>
          </a:p>
          <a:p>
            <a:pPr marL="320040" lvl="1" indent="0">
              <a:buNone/>
            </a:pPr>
            <a:r>
              <a:rPr lang="en-US" sz="1400"/>
              <a:t>        &lt;declarations section&gt; </a:t>
            </a:r>
          </a:p>
          <a:p>
            <a:pPr marL="320040" lvl="1" indent="0">
              <a:buNone/>
            </a:pPr>
            <a:r>
              <a:rPr lang="en-US" sz="1400"/>
              <a:t>BEGIN </a:t>
            </a:r>
          </a:p>
          <a:p>
            <a:pPr marL="320040" lvl="1" indent="0">
              <a:buNone/>
            </a:pPr>
            <a:r>
              <a:rPr lang="en-US" sz="1400"/>
              <a:t>       &lt;executable command(s)&gt;</a:t>
            </a:r>
          </a:p>
          <a:p>
            <a:pPr marL="320040" lvl="1" indent="0">
              <a:buNone/>
            </a:pPr>
            <a:r>
              <a:rPr lang="en-US" sz="1400"/>
              <a:t>EXCEPTION </a:t>
            </a:r>
          </a:p>
          <a:p>
            <a:pPr marL="320040" lvl="1" indent="0">
              <a:buNone/>
            </a:pPr>
            <a:r>
              <a:rPr lang="en-US" sz="1400"/>
              <a:t>     WHEN exception1 THEN </a:t>
            </a:r>
          </a:p>
          <a:p>
            <a:pPr marL="320040" lvl="1" indent="0">
              <a:buNone/>
            </a:pPr>
            <a:r>
              <a:rPr lang="en-US" sz="1400"/>
              <a:t>            exception1-handling-statements </a:t>
            </a:r>
          </a:p>
          <a:p>
            <a:pPr marL="320040" lvl="1" indent="0">
              <a:buNone/>
            </a:pPr>
            <a:r>
              <a:rPr lang="en-US" sz="1400"/>
              <a:t>     WHEN exception2 THEN </a:t>
            </a:r>
          </a:p>
          <a:p>
            <a:pPr marL="320040" lvl="1" indent="0">
              <a:buNone/>
            </a:pPr>
            <a:r>
              <a:rPr lang="en-US" sz="1400"/>
              <a:t>            exception2-handling-statements </a:t>
            </a:r>
          </a:p>
          <a:p>
            <a:pPr marL="320040" lvl="1" indent="0">
              <a:buNone/>
            </a:pPr>
            <a:r>
              <a:rPr lang="en-US" sz="1400"/>
              <a:t>END;</a:t>
            </a:r>
          </a:p>
        </p:txBody>
      </p:sp>
      <p:sp>
        <p:nvSpPr>
          <p:cNvPr id="9" name="Footer Placeholder 3"/>
          <p:cNvSpPr txBox="1">
            <a:spLocks/>
          </p:cNvSpPr>
          <p:nvPr/>
        </p:nvSpPr>
        <p:spPr>
          <a:xfrm>
            <a:off x="76200" y="4860430"/>
            <a:ext cx="2627489" cy="225920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Source: tutorialpoint.com, geeksforgeeks.com</a:t>
            </a:r>
          </a:p>
        </p:txBody>
      </p:sp>
    </p:spTree>
    <p:extLst>
      <p:ext uri="{BB962C8B-B14F-4D97-AF65-F5344CB8AC3E}">
        <p14:creationId xmlns:p14="http://schemas.microsoft.com/office/powerpoint/2010/main" val="1559823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209550"/>
            <a:ext cx="6001603" cy="838200"/>
          </a:xfrm>
        </p:spPr>
        <p:txBody>
          <a:bodyPr>
            <a:noAutofit/>
          </a:bodyPr>
          <a:lstStyle/>
          <a:p>
            <a:pPr algn="ctr"/>
            <a:br>
              <a:rPr lang="en-IN" b="1"/>
            </a:br>
            <a:r>
              <a:rPr lang="en-IN" b="1"/>
              <a:t>PL/SQL Exception 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0" y="1200150"/>
            <a:ext cx="5477346" cy="3733800"/>
          </a:xfrm>
        </p:spPr>
        <p:txBody>
          <a:bodyPr>
            <a:noAutofit/>
          </a:bodyPr>
          <a:lstStyle/>
          <a:p>
            <a:r>
              <a:rPr lang="en-US"/>
              <a:t>NO_DATA_FOUND</a:t>
            </a:r>
          </a:p>
          <a:p>
            <a:pPr marL="45720" indent="0">
              <a:buNone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K.P. </a:t>
            </a:r>
            <a:r>
              <a:rPr lang="en-US" err="1"/>
              <a:t>Vijayakumar</a:t>
            </a:r>
            <a:r>
              <a:rPr lang="en-US"/>
              <a:t>, VIT Chennai</a:t>
            </a:r>
          </a:p>
        </p:txBody>
      </p:sp>
      <p:sp>
        <p:nvSpPr>
          <p:cNvPr id="6" name="Footer Placeholder 3"/>
          <p:cNvSpPr txBox="1">
            <a:spLocks/>
          </p:cNvSpPr>
          <p:nvPr/>
        </p:nvSpPr>
        <p:spPr>
          <a:xfrm>
            <a:off x="115711" y="4781550"/>
            <a:ext cx="2627489" cy="225920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Source: tutorialpoint.com, geeksforgeeks.com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2000" y="1784266"/>
            <a:ext cx="4896000" cy="2706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391" y="1784671"/>
            <a:ext cx="3314700" cy="202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8982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209550"/>
            <a:ext cx="6001603" cy="838200"/>
          </a:xfrm>
        </p:spPr>
        <p:txBody>
          <a:bodyPr>
            <a:noAutofit/>
          </a:bodyPr>
          <a:lstStyle/>
          <a:p>
            <a:pPr algn="ctr"/>
            <a:br>
              <a:rPr lang="en-IN" b="1"/>
            </a:br>
            <a:r>
              <a:rPr lang="en-IN" b="1"/>
              <a:t>PL/SQL Exception 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0" y="1200150"/>
            <a:ext cx="5477346" cy="3733800"/>
          </a:xfrm>
        </p:spPr>
        <p:txBody>
          <a:bodyPr>
            <a:noAutofit/>
          </a:bodyPr>
          <a:lstStyle/>
          <a:p>
            <a:r>
              <a:rPr lang="en-US"/>
              <a:t>NO_DATA_FOUND</a:t>
            </a:r>
          </a:p>
          <a:p>
            <a:pPr marL="45720" indent="0">
              <a:buNone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K.P. </a:t>
            </a:r>
            <a:r>
              <a:rPr lang="en-US" err="1"/>
              <a:t>Vijayakumar</a:t>
            </a:r>
            <a:r>
              <a:rPr lang="en-US"/>
              <a:t>, VIT Chennai</a:t>
            </a:r>
          </a:p>
        </p:txBody>
      </p:sp>
      <p:sp>
        <p:nvSpPr>
          <p:cNvPr id="6" name="Footer Placeholder 3"/>
          <p:cNvSpPr txBox="1">
            <a:spLocks/>
          </p:cNvSpPr>
          <p:nvPr/>
        </p:nvSpPr>
        <p:spPr>
          <a:xfrm>
            <a:off x="115711" y="4781550"/>
            <a:ext cx="2627489" cy="225920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Source: tutorialpoint.com, geeksforgeeks.com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205038"/>
            <a:ext cx="2895600" cy="462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800" y="1581150"/>
            <a:ext cx="5400000" cy="2601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5253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209550"/>
            <a:ext cx="6001603" cy="838200"/>
          </a:xfrm>
        </p:spPr>
        <p:txBody>
          <a:bodyPr>
            <a:noAutofit/>
          </a:bodyPr>
          <a:lstStyle/>
          <a:p>
            <a:pPr algn="ctr"/>
            <a:br>
              <a:rPr lang="en-IN" b="1"/>
            </a:br>
            <a:r>
              <a:rPr lang="en-IN" b="1"/>
              <a:t>PL/SQL Exception 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0" y="1200150"/>
            <a:ext cx="5477346" cy="3733800"/>
          </a:xfrm>
        </p:spPr>
        <p:txBody>
          <a:bodyPr>
            <a:noAutofit/>
          </a:bodyPr>
          <a:lstStyle/>
          <a:p>
            <a:r>
              <a:rPr lang="en-US"/>
              <a:t>NO_DATA_FOUND</a:t>
            </a:r>
          </a:p>
          <a:p>
            <a:pPr marL="45720" indent="0">
              <a:buNone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K.P. </a:t>
            </a:r>
            <a:r>
              <a:rPr lang="en-US" err="1"/>
              <a:t>Vijayakumar</a:t>
            </a:r>
            <a:r>
              <a:rPr lang="en-US"/>
              <a:t>, VIT Chennai</a:t>
            </a:r>
          </a:p>
        </p:txBody>
      </p:sp>
      <p:sp>
        <p:nvSpPr>
          <p:cNvPr id="6" name="Footer Placeholder 3"/>
          <p:cNvSpPr txBox="1">
            <a:spLocks/>
          </p:cNvSpPr>
          <p:nvPr/>
        </p:nvSpPr>
        <p:spPr>
          <a:xfrm>
            <a:off x="115711" y="4781550"/>
            <a:ext cx="2627489" cy="225920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Source: tutorialpoint.com, geeksforgeeks.com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205038"/>
            <a:ext cx="2895600" cy="462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766073"/>
            <a:ext cx="5400000" cy="2558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701252"/>
            <a:ext cx="2664000" cy="539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9181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209550"/>
            <a:ext cx="6001603" cy="838200"/>
          </a:xfrm>
        </p:spPr>
        <p:txBody>
          <a:bodyPr>
            <a:noAutofit/>
          </a:bodyPr>
          <a:lstStyle/>
          <a:p>
            <a:pPr algn="ctr"/>
            <a:br>
              <a:rPr lang="en-IN" b="1"/>
            </a:br>
            <a:r>
              <a:rPr lang="en-IN" b="1"/>
              <a:t>PL/SQL Exception 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0" y="1200150"/>
            <a:ext cx="5477346" cy="3733800"/>
          </a:xfrm>
        </p:spPr>
        <p:txBody>
          <a:bodyPr>
            <a:noAutofit/>
          </a:bodyPr>
          <a:lstStyle/>
          <a:p>
            <a:r>
              <a:rPr lang="en-US"/>
              <a:t>TOO_MANY_ROWS</a:t>
            </a:r>
          </a:p>
          <a:p>
            <a:endParaRPr lang="en-US"/>
          </a:p>
          <a:p>
            <a:pPr marL="45720" indent="0">
              <a:buNone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K.P. </a:t>
            </a:r>
            <a:r>
              <a:rPr lang="en-US" err="1"/>
              <a:t>Vijayakumar</a:t>
            </a:r>
            <a:r>
              <a:rPr lang="en-US"/>
              <a:t>, VIT Chennai</a:t>
            </a:r>
          </a:p>
        </p:txBody>
      </p:sp>
      <p:sp>
        <p:nvSpPr>
          <p:cNvPr id="6" name="Footer Placeholder 3"/>
          <p:cNvSpPr txBox="1">
            <a:spLocks/>
          </p:cNvSpPr>
          <p:nvPr/>
        </p:nvSpPr>
        <p:spPr>
          <a:xfrm>
            <a:off x="115711" y="4781550"/>
            <a:ext cx="2627489" cy="225920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Source: tutorialpoint.com, geeksforgeeks.com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885951"/>
            <a:ext cx="3024000" cy="18508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4000" y="1770352"/>
            <a:ext cx="5760000" cy="2480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62030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A70403C430C48817A0C2281F87D7B" ma:contentTypeVersion="9" ma:contentTypeDescription="Create a new document." ma:contentTypeScope="" ma:versionID="db15fcb536ef9f99f6d6c3aa0ed8cf9d">
  <xsd:schema xmlns:xsd="http://www.w3.org/2001/XMLSchema" xmlns:xs="http://www.w3.org/2001/XMLSchema" xmlns:p="http://schemas.microsoft.com/office/2006/metadata/properties" xmlns:ns2="a6b4efd7-cb50-4704-9bd2-5120fcd9870f" targetNamespace="http://schemas.microsoft.com/office/2006/metadata/properties" ma:root="true" ma:fieldsID="118ee4f2645e0e8c60fc7fe44540b75f" ns2:_="">
    <xsd:import namespace="a6b4efd7-cb50-4704-9bd2-5120fcd9870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6b4efd7-cb50-4704-9bd2-5120fcd9870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9216971-B87B-4361-8F18-7F09EAFEDDD0}">
  <ds:schemaRefs>
    <ds:schemaRef ds:uri="a6b4efd7-cb50-4704-9bd2-5120fcd9870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E4373A5A-F77E-42B0-A01C-179698C9624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5E65FA39-4EF1-4298-9840-38C7D340A9F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Application>Microsoft Office PowerPoint</Application>
  <PresentationFormat>On-screen Show (16:9)</PresentationFormat>
  <Slides>15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Perspective</vt:lpstr>
      <vt:lpstr>     Dr. K.P. Vijayakumar,  VIT Chennai  </vt:lpstr>
      <vt:lpstr> PL/SQL Exception  </vt:lpstr>
      <vt:lpstr> PL/SQL Exception </vt:lpstr>
      <vt:lpstr> PL/SQL Exception </vt:lpstr>
      <vt:lpstr> PL/SQL Exception </vt:lpstr>
      <vt:lpstr> PL/SQL Exception </vt:lpstr>
      <vt:lpstr> PL/SQL Exception </vt:lpstr>
      <vt:lpstr> PL/SQL Exception </vt:lpstr>
      <vt:lpstr> PL/SQL Exception </vt:lpstr>
      <vt:lpstr> PL/SQL Exception </vt:lpstr>
      <vt:lpstr> PL/SQL Exception </vt:lpstr>
      <vt:lpstr> PL/SQL Exception </vt:lpstr>
      <vt:lpstr> PL/SQL Exception </vt:lpstr>
      <vt:lpstr> PL/SQL Exception </vt:lpstr>
      <vt:lpstr> PL/SQL Exception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vitbpl</dc:creator>
  <cp:revision>1</cp:revision>
  <dcterms:created xsi:type="dcterms:W3CDTF">2006-08-16T00:00:00Z</dcterms:created>
  <dcterms:modified xsi:type="dcterms:W3CDTF">2021-06-16T07:44:56Z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0x0101007F0A70403C430C48817A0C2281F87D7B</vt:lpwstr>
  </property>
</Properties>
</file>