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796340" y="228657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2700000">
            <a:off x="-2491660" y="293019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599" y="198502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76646" y="806908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71722" y="3750972"/>
            <a:ext cx="10944556" cy="2712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28"/>
              </a:lnSpc>
              <a:spcBef>
                <a:spcPct val="0"/>
              </a:spcBef>
            </a:pPr>
            <a:r>
              <a:rPr lang="en-US" sz="75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INTERACTIVE LEARNING PLATFORM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68201" y="6793707"/>
            <a:ext cx="3965034" cy="133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0"/>
              </a:lnSpc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AKASH S</a:t>
            </a:r>
          </a:p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2022503041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80960" y="6793707"/>
            <a:ext cx="3965034" cy="133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0"/>
              </a:lnSpc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YUGASH D</a:t>
            </a:r>
          </a:p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2022503039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95980" y="3502110"/>
            <a:ext cx="12552684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 JDBC for Database Operations: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Reference: Java JDBC Tutorial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695980" y="5158866"/>
            <a:ext cx="12552684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 Swing UI Customization: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Reference: Customizing Java Swing Components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695980" y="6831087"/>
            <a:ext cx="12552684" cy="119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Building a LMS with Java: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Reference: Building an LMS with Java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60546" y="1281534"/>
            <a:ext cx="51513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5438044" y="3559260"/>
            <a:ext cx="972766" cy="761320"/>
            <a:chOff x="0" y="0"/>
            <a:chExt cx="568927" cy="44526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438044" y="5216016"/>
            <a:ext cx="972766" cy="761320"/>
            <a:chOff x="0" y="0"/>
            <a:chExt cx="568927" cy="4452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438044" y="6868597"/>
            <a:ext cx="972766" cy="761320"/>
            <a:chOff x="0" y="0"/>
            <a:chExt cx="568927" cy="44526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515741" y="3659885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15741" y="5316642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15741" y="6969222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796340" y="228657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2700000">
            <a:off x="-2491660" y="293019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599" y="198502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76646" y="806908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91743" y="7283950"/>
            <a:ext cx="2504514" cy="1408789"/>
          </a:xfrm>
          <a:custGeom>
            <a:avLst/>
            <a:gdLst/>
            <a:ahLst/>
            <a:cxnLst/>
            <a:rect r="r" b="b" t="t" l="l"/>
            <a:pathLst>
              <a:path h="1408789" w="2504514">
                <a:moveTo>
                  <a:pt x="0" y="0"/>
                </a:moveTo>
                <a:lnTo>
                  <a:pt x="2504514" y="0"/>
                </a:lnTo>
                <a:lnTo>
                  <a:pt x="2504514" y="1408789"/>
                </a:lnTo>
                <a:lnTo>
                  <a:pt x="0" y="140878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71722" y="3693822"/>
            <a:ext cx="10944556" cy="172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52941" y="6212178"/>
            <a:ext cx="10782119" cy="673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““Every team had a common teammate””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92922" y="3637154"/>
            <a:ext cx="10280707" cy="365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1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 innovative educational tool designed to enhance personalized learning through goal setting, progress tracking, and motivational daily streaks. Users gain access to a structured curriculum with engaging courses, interactive lessons, and quizzes, fostering self-paced growth. The platform’s visually appealing interface promotes a productive and immersive learning experience for students and lifelong learners alike.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6826207" y="1281520"/>
            <a:ext cx="4620076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81230" y="3866025"/>
            <a:ext cx="11710030" cy="2739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5"/>
              </a:lnSpc>
              <a:spcBef>
                <a:spcPct val="0"/>
              </a:spcBef>
            </a:pPr>
            <a:r>
              <a:rPr lang="en-US" sz="26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create a user-friendly, interactive learning platform that promotes self-paced, goal-oriented education through structured courses, real-time progress tracking, and engagement-enhancing features like daily streaks. The platform aims to empower users to take control of their learning journey, encouraging continuous improvement and fostering a culture of lifelong learning.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765987" y="1281534"/>
            <a:ext cx="4740516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AutoShape 19" id="19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071148" y="3857614"/>
            <a:ext cx="6869320" cy="3704312"/>
            <a:chOff x="0" y="0"/>
            <a:chExt cx="1809204" cy="9756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09204" cy="975621"/>
            </a:xfrm>
            <a:custGeom>
              <a:avLst/>
              <a:gdLst/>
              <a:ahLst/>
              <a:cxnLst/>
              <a:rect r="r" b="b" t="t" l="l"/>
              <a:pathLst>
                <a:path h="975621" w="1809204">
                  <a:moveTo>
                    <a:pt x="0" y="0"/>
                  </a:moveTo>
                  <a:lnTo>
                    <a:pt x="1809204" y="0"/>
                  </a:lnTo>
                  <a:lnTo>
                    <a:pt x="1809204" y="975621"/>
                  </a:lnTo>
                  <a:lnTo>
                    <a:pt x="0" y="975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809204" cy="1032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47531" y="3857614"/>
            <a:ext cx="6869320" cy="3704312"/>
            <a:chOff x="0" y="0"/>
            <a:chExt cx="1809204" cy="97562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09204" cy="975621"/>
            </a:xfrm>
            <a:custGeom>
              <a:avLst/>
              <a:gdLst/>
              <a:ahLst/>
              <a:cxnLst/>
              <a:rect r="r" b="b" t="t" l="l"/>
              <a:pathLst>
                <a:path h="975621" w="1809204">
                  <a:moveTo>
                    <a:pt x="0" y="0"/>
                  </a:moveTo>
                  <a:lnTo>
                    <a:pt x="1809204" y="0"/>
                  </a:lnTo>
                  <a:lnTo>
                    <a:pt x="1809204" y="975621"/>
                  </a:lnTo>
                  <a:lnTo>
                    <a:pt x="0" y="975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809204" cy="1032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496222" y="4336102"/>
            <a:ext cx="5929309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registration with name and password.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login with name and password.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Display learning domains based on preferences.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Enable course browsing and selection.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31098" y="4415158"/>
            <a:ext cx="6302187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Fast performance with minimal delays.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System should be responsive and user-friendly.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Scalable to handle increasing users.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 data consistency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952754" y="1281520"/>
            <a:ext cx="4366982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REQUIREMENTS</a:t>
            </a:r>
          </a:p>
        </p:txBody>
      </p:sp>
      <p:sp>
        <p:nvSpPr>
          <p:cNvPr name="AutoShape 26" id="26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3909055" y="3558515"/>
            <a:ext cx="3193507" cy="598197"/>
            <a:chOff x="0" y="0"/>
            <a:chExt cx="1867739" cy="34985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67739" cy="349858"/>
            </a:xfrm>
            <a:custGeom>
              <a:avLst/>
              <a:gdLst/>
              <a:ahLst/>
              <a:cxnLst/>
              <a:rect r="r" b="b" t="t" l="l"/>
              <a:pathLst>
                <a:path h="349858" w="1867739">
                  <a:moveTo>
                    <a:pt x="0" y="0"/>
                  </a:moveTo>
                  <a:lnTo>
                    <a:pt x="1867739" y="0"/>
                  </a:lnTo>
                  <a:lnTo>
                    <a:pt x="1867739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867739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605409" y="3524166"/>
            <a:ext cx="4353565" cy="666895"/>
            <a:chOff x="0" y="0"/>
            <a:chExt cx="2546204" cy="39003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546204" cy="390037"/>
            </a:xfrm>
            <a:custGeom>
              <a:avLst/>
              <a:gdLst/>
              <a:ahLst/>
              <a:cxnLst/>
              <a:rect r="r" b="b" t="t" l="l"/>
              <a:pathLst>
                <a:path h="390037" w="2546204">
                  <a:moveTo>
                    <a:pt x="0" y="0"/>
                  </a:moveTo>
                  <a:lnTo>
                    <a:pt x="2546204" y="0"/>
                  </a:lnTo>
                  <a:lnTo>
                    <a:pt x="2546204" y="390037"/>
                  </a:lnTo>
                  <a:lnTo>
                    <a:pt x="0" y="39003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2546204" cy="44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4058715" y="3577579"/>
            <a:ext cx="2937056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FUNCTIONAL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841582" y="3577579"/>
            <a:ext cx="3881220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NON FUNCTIONAL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60546" y="1281534"/>
            <a:ext cx="51513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MODULES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4426132" y="3291344"/>
            <a:ext cx="9354972" cy="4629233"/>
            <a:chOff x="0" y="0"/>
            <a:chExt cx="2463861" cy="1219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63861" cy="1219222"/>
            </a:xfrm>
            <a:custGeom>
              <a:avLst/>
              <a:gdLst/>
              <a:ahLst/>
              <a:cxnLst/>
              <a:rect r="r" b="b" t="t" l="l"/>
              <a:pathLst>
                <a:path h="1219222" w="2463861">
                  <a:moveTo>
                    <a:pt x="0" y="0"/>
                  </a:moveTo>
                  <a:lnTo>
                    <a:pt x="2463861" y="0"/>
                  </a:lnTo>
                  <a:lnTo>
                    <a:pt x="2463861" y="1219222"/>
                  </a:lnTo>
                  <a:lnTo>
                    <a:pt x="0" y="1219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463861" cy="1276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977992" y="4019191"/>
            <a:ext cx="6251252" cy="3055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5487" indent="-372743" lvl="1">
              <a:lnSpc>
                <a:spcPts val="4834"/>
              </a:lnSpc>
              <a:buAutoNum type="arabicPeriod" startAt="1"/>
            </a:pPr>
            <a:r>
              <a:rPr lang="en-US" sz="345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Management</a:t>
            </a:r>
          </a:p>
          <a:p>
            <a:pPr algn="l" marL="745487" indent="-372743" lvl="1">
              <a:lnSpc>
                <a:spcPts val="4834"/>
              </a:lnSpc>
              <a:buAutoNum type="arabicPeriod" startAt="1"/>
            </a:pPr>
            <a:r>
              <a:rPr lang="en-US" sz="345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Course Management</a:t>
            </a:r>
          </a:p>
          <a:p>
            <a:pPr algn="l" marL="745487" indent="-372743" lvl="1">
              <a:lnSpc>
                <a:spcPts val="4834"/>
              </a:lnSpc>
              <a:buAutoNum type="arabicPeriod" startAt="1"/>
            </a:pPr>
            <a:r>
              <a:rPr lang="en-US" sz="345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Learning Content</a:t>
            </a:r>
          </a:p>
          <a:p>
            <a:pPr algn="l" marL="745487" indent="-372743" lvl="1">
              <a:lnSpc>
                <a:spcPts val="4834"/>
              </a:lnSpc>
              <a:buAutoNum type="arabicPeriod" startAt="1"/>
            </a:pPr>
            <a:r>
              <a:rPr lang="en-US" sz="345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Database Management</a:t>
            </a:r>
          </a:p>
          <a:p>
            <a:pPr algn="l" marL="745487" indent="-372743" lvl="1">
              <a:lnSpc>
                <a:spcPts val="4834"/>
              </a:lnSpc>
              <a:buAutoNum type="arabicPeriod" startAt="1"/>
            </a:pPr>
            <a:r>
              <a:rPr lang="en-US" sz="345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60546" y="1281534"/>
            <a:ext cx="51513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2154427" y="3353394"/>
            <a:ext cx="14062424" cy="4629233"/>
            <a:chOff x="0" y="0"/>
            <a:chExt cx="3703684" cy="1219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03684" cy="1219222"/>
            </a:xfrm>
            <a:custGeom>
              <a:avLst/>
              <a:gdLst/>
              <a:ahLst/>
              <a:cxnLst/>
              <a:rect r="r" b="b" t="t" l="l"/>
              <a:pathLst>
                <a:path h="1219222" w="3703684">
                  <a:moveTo>
                    <a:pt x="0" y="0"/>
                  </a:moveTo>
                  <a:lnTo>
                    <a:pt x="3703684" y="0"/>
                  </a:lnTo>
                  <a:lnTo>
                    <a:pt x="3703684" y="1219222"/>
                  </a:lnTo>
                  <a:lnTo>
                    <a:pt x="0" y="1219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3703684" cy="1276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006548" y="3606264"/>
            <a:ext cx="12259394" cy="403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419" indent="-350709" lvl="1">
              <a:lnSpc>
                <a:spcPts val="4548"/>
              </a:lnSpc>
              <a:buAutoNum type="arabicPeriod" startAt="1"/>
            </a:pPr>
            <a:r>
              <a:rPr lang="en-US" sz="32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Increased user interaction through quizzes, activities, and learning features.</a:t>
            </a:r>
          </a:p>
          <a:p>
            <a:pPr algn="l" marL="701419" indent="-350709" lvl="1">
              <a:lnSpc>
                <a:spcPts val="4548"/>
              </a:lnSpc>
              <a:buAutoNum type="arabicPeriod" startAt="1"/>
            </a:pPr>
            <a:r>
              <a:rPr lang="en-US" sz="32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Personalized learning through course recommendations and interactive content, leading to better user outcomes.</a:t>
            </a:r>
          </a:p>
          <a:p>
            <a:pPr algn="l" marL="701419" indent="-350709" lvl="1">
              <a:lnSpc>
                <a:spcPts val="4548"/>
              </a:lnSpc>
              <a:buAutoNum type="arabicPeriod" startAt="1"/>
            </a:pPr>
            <a:r>
              <a:rPr lang="en-US" sz="32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Ensuring safe user data storage, password encryption, and secure platform access.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60546" y="1281534"/>
            <a:ext cx="51513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TESTING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2154427" y="3353394"/>
            <a:ext cx="14062424" cy="4629233"/>
            <a:chOff x="0" y="0"/>
            <a:chExt cx="3703684" cy="1219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03684" cy="1219222"/>
            </a:xfrm>
            <a:custGeom>
              <a:avLst/>
              <a:gdLst/>
              <a:ahLst/>
              <a:cxnLst/>
              <a:rect r="r" b="b" t="t" l="l"/>
              <a:pathLst>
                <a:path h="1219222" w="3703684">
                  <a:moveTo>
                    <a:pt x="0" y="0"/>
                  </a:moveTo>
                  <a:lnTo>
                    <a:pt x="3703684" y="0"/>
                  </a:lnTo>
                  <a:lnTo>
                    <a:pt x="3703684" y="1219222"/>
                  </a:lnTo>
                  <a:lnTo>
                    <a:pt x="0" y="1219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3703684" cy="1276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014303" y="3738217"/>
            <a:ext cx="12259394" cy="387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Simulates valid user credentials and verifies that the login process works and the correct components are displayed.</a:t>
            </a:r>
          </a:p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Simulates invalid credentials and ensures an error message is shown to the user.</a:t>
            </a:r>
          </a:p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Checks that the system prompts the user to enter credentials when the fields are empty.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369539" y="3042290"/>
            <a:ext cx="3533413" cy="661867"/>
            <a:chOff x="0" y="0"/>
            <a:chExt cx="1867739" cy="3498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67739" cy="349858"/>
            </a:xfrm>
            <a:custGeom>
              <a:avLst/>
              <a:gdLst/>
              <a:ahLst/>
              <a:cxnLst/>
              <a:rect r="r" b="b" t="t" l="l"/>
              <a:pathLst>
                <a:path h="349858" w="1867739">
                  <a:moveTo>
                    <a:pt x="0" y="0"/>
                  </a:moveTo>
                  <a:lnTo>
                    <a:pt x="1867739" y="0"/>
                  </a:lnTo>
                  <a:lnTo>
                    <a:pt x="1867739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867739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519167" y="3051663"/>
            <a:ext cx="3249666" cy="52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2"/>
              </a:lnSpc>
              <a:spcBef>
                <a:spcPct val="0"/>
              </a:spcBef>
            </a:pPr>
            <a:r>
              <a:rPr lang="en-US" b="true" sz="29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LOGIN WINDOW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560546" y="1281534"/>
            <a:ext cx="51513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TESTING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0" id="20"/>
          <p:cNvGrpSpPr/>
          <p:nvPr/>
        </p:nvGrpSpPr>
        <p:grpSpPr>
          <a:xfrm rot="0">
            <a:off x="2154427" y="3353394"/>
            <a:ext cx="14062424" cy="4629233"/>
            <a:chOff x="0" y="0"/>
            <a:chExt cx="3703684" cy="1219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03684" cy="1219222"/>
            </a:xfrm>
            <a:custGeom>
              <a:avLst/>
              <a:gdLst/>
              <a:ahLst/>
              <a:cxnLst/>
              <a:rect r="r" b="b" t="t" l="l"/>
              <a:pathLst>
                <a:path h="1219222" w="3703684">
                  <a:moveTo>
                    <a:pt x="0" y="0"/>
                  </a:moveTo>
                  <a:lnTo>
                    <a:pt x="3703684" y="0"/>
                  </a:lnTo>
                  <a:lnTo>
                    <a:pt x="3703684" y="1219222"/>
                  </a:lnTo>
                  <a:lnTo>
                    <a:pt x="0" y="1219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3703684" cy="1276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014303" y="3738217"/>
            <a:ext cx="12259394" cy="387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Verifies that the window object is initialized correctly.</a:t>
            </a:r>
          </a:p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Ensures that the window is visible when set to be.</a:t>
            </a:r>
          </a:p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Confirms that the window’s title is correctly set to window.</a:t>
            </a:r>
          </a:p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Verifies the window size to ensure it matches the expected dimensions.</a:t>
            </a:r>
          </a:p>
          <a:p>
            <a:pPr algn="l" marL="679829" indent="-339915" lvl="1">
              <a:lnSpc>
                <a:spcPts val="4408"/>
              </a:lnSpc>
              <a:buAutoNum type="arabicPeriod" startAt="1"/>
            </a:pPr>
            <a:r>
              <a:rPr lang="en-US" sz="31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Placeholder test to ensure the system correctly handles the number of questions parameter.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369539" y="3042290"/>
            <a:ext cx="3533413" cy="661867"/>
            <a:chOff x="0" y="0"/>
            <a:chExt cx="1867739" cy="3498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67739" cy="349858"/>
            </a:xfrm>
            <a:custGeom>
              <a:avLst/>
              <a:gdLst/>
              <a:ahLst/>
              <a:cxnLst/>
              <a:rect r="r" b="b" t="t" l="l"/>
              <a:pathLst>
                <a:path h="349858" w="1867739">
                  <a:moveTo>
                    <a:pt x="0" y="0"/>
                  </a:moveTo>
                  <a:lnTo>
                    <a:pt x="1867739" y="0"/>
                  </a:lnTo>
                  <a:lnTo>
                    <a:pt x="1867739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867739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519167" y="3051663"/>
            <a:ext cx="3249666" cy="52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2"/>
              </a:lnSpc>
              <a:spcBef>
                <a:spcPct val="0"/>
              </a:spcBef>
            </a:pPr>
            <a:r>
              <a:rPr lang="en-US" b="true" sz="29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QUIZ WINDOW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95980" y="3502110"/>
            <a:ext cx="12552684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 Swing Application Development: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Reference: Java Swing Tutorial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95980" y="5158866"/>
            <a:ext cx="12552684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MySQL Database Integration with Java: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Reference: Connecting Java with MySQL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95980" y="6831087"/>
            <a:ext cx="12552684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Authentication in Java: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Reference: User Authentication Using Java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60546" y="1281534"/>
            <a:ext cx="51513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5438044" y="3559260"/>
            <a:ext cx="972766" cy="761320"/>
            <a:chOff x="0" y="0"/>
            <a:chExt cx="568927" cy="44526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438044" y="5216016"/>
            <a:ext cx="972766" cy="761320"/>
            <a:chOff x="0" y="0"/>
            <a:chExt cx="568927" cy="4452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438044" y="6868597"/>
            <a:ext cx="972766" cy="761320"/>
            <a:chOff x="0" y="0"/>
            <a:chExt cx="568927" cy="44526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8927" cy="445262"/>
            </a:xfrm>
            <a:custGeom>
              <a:avLst/>
              <a:gdLst/>
              <a:ahLst/>
              <a:cxnLst/>
              <a:rect r="r" b="b" t="t" l="l"/>
              <a:pathLst>
                <a:path h="445262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445262"/>
                  </a:lnTo>
                  <a:lnTo>
                    <a:pt x="0" y="44526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68927" cy="5024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515741" y="3659885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15741" y="5316642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15741" y="6969222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DAGWX3p8od4</dc:identifier>
  <dcterms:modified xsi:type="dcterms:W3CDTF">2011-08-01T06:04:30Z</dcterms:modified>
  <cp:revision>1</cp:revision>
  <dc:title>INTERACTIVE LEARNING PLATFORM</dc:title>
</cp:coreProperties>
</file>