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7" r:id="rId3"/>
    <p:sldId id="268" r:id="rId4"/>
    <p:sldId id="258" r:id="rId5"/>
    <p:sldId id="269" r:id="rId6"/>
    <p:sldId id="259" r:id="rId7"/>
    <p:sldId id="257" r:id="rId8"/>
    <p:sldId id="263" r:id="rId9"/>
    <p:sldId id="264" r:id="rId10"/>
    <p:sldId id="270" r:id="rId11"/>
    <p:sldId id="271" r:id="rId12"/>
    <p:sldId id="272" r:id="rId13"/>
    <p:sldId id="273"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B05E80-3B6D-407B-B2F8-C5DF8B575F6F}">
          <p14:sldIdLst>
            <p14:sldId id="256"/>
            <p14:sldId id="267"/>
            <p14:sldId id="268"/>
            <p14:sldId id="258"/>
            <p14:sldId id="269"/>
            <p14:sldId id="259"/>
            <p14:sldId id="257"/>
          </p14:sldIdLst>
        </p14:section>
        <p14:section name="Untitled Section" id="{EF300DAA-9E36-45EE-A529-DFF642094348}">
          <p14:sldIdLst>
            <p14:sldId id="263"/>
            <p14:sldId id="264"/>
            <p14:sldId id="270"/>
            <p14:sldId id="271"/>
            <p14:sldId id="272"/>
            <p14:sldId id="27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196" autoAdjust="0"/>
  </p:normalViewPr>
  <p:slideViewPr>
    <p:cSldViewPr snapToGrid="0">
      <p:cViewPr varScale="1">
        <p:scale>
          <a:sx n="81" d="100"/>
          <a:sy n="81" d="100"/>
        </p:scale>
        <p:origin x="90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Kumar" userId="b9fbcb783b6d23ff" providerId="LiveId" clId="{079741C2-87C9-4CA1-A2DA-D28EFA0D8D91}"/>
    <pc:docChg chg="modSld">
      <pc:chgData name="Pankaj Kumar" userId="b9fbcb783b6d23ff" providerId="LiveId" clId="{079741C2-87C9-4CA1-A2DA-D28EFA0D8D91}" dt="2022-05-14T02:06:32.277" v="28"/>
      <pc:docMkLst>
        <pc:docMk/>
      </pc:docMkLst>
      <pc:sldChg chg="modTransition">
        <pc:chgData name="Pankaj Kumar" userId="b9fbcb783b6d23ff" providerId="LiveId" clId="{079741C2-87C9-4CA1-A2DA-D28EFA0D8D91}" dt="2022-05-14T02:04:35.313" v="16"/>
        <pc:sldMkLst>
          <pc:docMk/>
          <pc:sldMk cId="4091583531" sldId="256"/>
        </pc:sldMkLst>
      </pc:sldChg>
      <pc:sldChg chg="modTransition">
        <pc:chgData name="Pankaj Kumar" userId="b9fbcb783b6d23ff" providerId="LiveId" clId="{079741C2-87C9-4CA1-A2DA-D28EFA0D8D91}" dt="2022-05-14T02:04:45.396" v="17"/>
        <pc:sldMkLst>
          <pc:docMk/>
          <pc:sldMk cId="2265289116" sldId="257"/>
        </pc:sldMkLst>
      </pc:sldChg>
      <pc:sldChg chg="modTransition">
        <pc:chgData name="Pankaj Kumar" userId="b9fbcb783b6d23ff" providerId="LiveId" clId="{079741C2-87C9-4CA1-A2DA-D28EFA0D8D91}" dt="2022-05-14T02:04:50.772" v="18"/>
        <pc:sldMkLst>
          <pc:docMk/>
          <pc:sldMk cId="3112480535" sldId="258"/>
        </pc:sldMkLst>
      </pc:sldChg>
      <pc:sldChg chg="modTransition">
        <pc:chgData name="Pankaj Kumar" userId="b9fbcb783b6d23ff" providerId="LiveId" clId="{079741C2-87C9-4CA1-A2DA-D28EFA0D8D91}" dt="2022-05-14T02:04:54.193" v="19"/>
        <pc:sldMkLst>
          <pc:docMk/>
          <pc:sldMk cId="1110216580" sldId="259"/>
        </pc:sldMkLst>
      </pc:sldChg>
      <pc:sldChg chg="modTransition">
        <pc:chgData name="Pankaj Kumar" userId="b9fbcb783b6d23ff" providerId="LiveId" clId="{079741C2-87C9-4CA1-A2DA-D28EFA0D8D91}" dt="2022-05-14T02:04:57.837" v="20"/>
        <pc:sldMkLst>
          <pc:docMk/>
          <pc:sldMk cId="1870433216" sldId="260"/>
        </pc:sldMkLst>
      </pc:sldChg>
      <pc:sldChg chg="modTransition">
        <pc:chgData name="Pankaj Kumar" userId="b9fbcb783b6d23ff" providerId="LiveId" clId="{079741C2-87C9-4CA1-A2DA-D28EFA0D8D91}" dt="2022-05-14T02:03:03.442" v="2"/>
        <pc:sldMkLst>
          <pc:docMk/>
          <pc:sldMk cId="829644772" sldId="261"/>
        </pc:sldMkLst>
      </pc:sldChg>
      <pc:sldChg chg="modTransition">
        <pc:chgData name="Pankaj Kumar" userId="b9fbcb783b6d23ff" providerId="LiveId" clId="{079741C2-87C9-4CA1-A2DA-D28EFA0D8D91}" dt="2022-05-14T02:05:03.947" v="21"/>
        <pc:sldMkLst>
          <pc:docMk/>
          <pc:sldMk cId="3820701709" sldId="262"/>
        </pc:sldMkLst>
      </pc:sldChg>
      <pc:sldChg chg="modSp mod modTransition">
        <pc:chgData name="Pankaj Kumar" userId="b9fbcb783b6d23ff" providerId="LiveId" clId="{079741C2-87C9-4CA1-A2DA-D28EFA0D8D91}" dt="2022-05-14T02:06:00.968" v="24" actId="1076"/>
        <pc:sldMkLst>
          <pc:docMk/>
          <pc:sldMk cId="2727550049" sldId="263"/>
        </pc:sldMkLst>
        <pc:graphicFrameChg chg="mod">
          <ac:chgData name="Pankaj Kumar" userId="b9fbcb783b6d23ff" providerId="LiveId" clId="{079741C2-87C9-4CA1-A2DA-D28EFA0D8D91}" dt="2022-05-14T02:05:23.285" v="23" actId="1076"/>
          <ac:graphicFrameMkLst>
            <pc:docMk/>
            <pc:sldMk cId="2727550049" sldId="263"/>
            <ac:graphicFrameMk id="5" creationId="{F64394DD-74E7-F7AF-E207-2E58632C3172}"/>
          </ac:graphicFrameMkLst>
        </pc:graphicFrameChg>
        <pc:graphicFrameChg chg="mod">
          <ac:chgData name="Pankaj Kumar" userId="b9fbcb783b6d23ff" providerId="LiveId" clId="{079741C2-87C9-4CA1-A2DA-D28EFA0D8D91}" dt="2022-05-14T02:06:00.968" v="24" actId="1076"/>
          <ac:graphicFrameMkLst>
            <pc:docMk/>
            <pc:sldMk cId="2727550049" sldId="263"/>
            <ac:graphicFrameMk id="6" creationId="{35251338-38FA-B065-D33A-610B6C725B8C}"/>
          </ac:graphicFrameMkLst>
        </pc:graphicFrameChg>
      </pc:sldChg>
      <pc:sldChg chg="modTransition">
        <pc:chgData name="Pankaj Kumar" userId="b9fbcb783b6d23ff" providerId="LiveId" clId="{079741C2-87C9-4CA1-A2DA-D28EFA0D8D91}" dt="2022-05-14T02:02:52.783" v="1"/>
        <pc:sldMkLst>
          <pc:docMk/>
          <pc:sldMk cId="3778825979" sldId="264"/>
        </pc:sldMkLst>
      </pc:sldChg>
      <pc:sldChg chg="modTransition">
        <pc:chgData name="Pankaj Kumar" userId="b9fbcb783b6d23ff" providerId="LiveId" clId="{079741C2-87C9-4CA1-A2DA-D28EFA0D8D91}" dt="2022-05-14T02:06:32.277" v="28"/>
        <pc:sldMkLst>
          <pc:docMk/>
          <pc:sldMk cId="3301224182" sldId="266"/>
        </pc:sldMkLst>
      </pc:sldChg>
    </pc:docChg>
  </pc:docChgLst>
  <pc:docChgLst>
    <pc:chgData name="Pankaj Kumar" userId="b9fbcb783b6d23ff" providerId="LiveId" clId="{FADAAAC8-CF9E-49E1-AC2B-2376F646B2F8}"/>
    <pc:docChg chg="undo redo custSel addSld delSld modSld sldOrd modSection">
      <pc:chgData name="Pankaj Kumar" userId="b9fbcb783b6d23ff" providerId="LiveId" clId="{FADAAAC8-CF9E-49E1-AC2B-2376F646B2F8}" dt="2022-06-13T06:11:22.711" v="2798" actId="20577"/>
      <pc:docMkLst>
        <pc:docMk/>
      </pc:docMkLst>
      <pc:sldChg chg="modSp mod">
        <pc:chgData name="Pankaj Kumar" userId="b9fbcb783b6d23ff" providerId="LiveId" clId="{FADAAAC8-CF9E-49E1-AC2B-2376F646B2F8}" dt="2022-06-13T06:11:22.711" v="2798" actId="20577"/>
        <pc:sldMkLst>
          <pc:docMk/>
          <pc:sldMk cId="4091583531" sldId="256"/>
        </pc:sldMkLst>
        <pc:spChg chg="mod">
          <ac:chgData name="Pankaj Kumar" userId="b9fbcb783b6d23ff" providerId="LiveId" clId="{FADAAAC8-CF9E-49E1-AC2B-2376F646B2F8}" dt="2022-06-13T06:11:22.711" v="2798" actId="20577"/>
          <ac:spMkLst>
            <pc:docMk/>
            <pc:sldMk cId="4091583531" sldId="256"/>
            <ac:spMk id="2" creationId="{F0403EDD-5F2D-51A0-7306-73A344F45286}"/>
          </ac:spMkLst>
        </pc:spChg>
        <pc:spChg chg="mod">
          <ac:chgData name="Pankaj Kumar" userId="b9fbcb783b6d23ff" providerId="LiveId" clId="{FADAAAC8-CF9E-49E1-AC2B-2376F646B2F8}" dt="2022-06-13T06:03:25.659" v="2622" actId="1076"/>
          <ac:spMkLst>
            <pc:docMk/>
            <pc:sldMk cId="4091583531" sldId="256"/>
            <ac:spMk id="3" creationId="{6F1C1A4A-1330-08E6-34ED-62C67665014F}"/>
          </ac:spMkLst>
        </pc:spChg>
        <pc:picChg chg="mod">
          <ac:chgData name="Pankaj Kumar" userId="b9fbcb783b6d23ff" providerId="LiveId" clId="{FADAAAC8-CF9E-49E1-AC2B-2376F646B2F8}" dt="2022-06-13T06:09:54.895" v="2784" actId="1076"/>
          <ac:picMkLst>
            <pc:docMk/>
            <pc:sldMk cId="4091583531" sldId="256"/>
            <ac:picMk id="5" creationId="{4E5C085D-C2C8-9981-9DDF-79C153664F07}"/>
          </ac:picMkLst>
        </pc:picChg>
      </pc:sldChg>
      <pc:sldChg chg="modSp mod ord">
        <pc:chgData name="Pankaj Kumar" userId="b9fbcb783b6d23ff" providerId="LiveId" clId="{FADAAAC8-CF9E-49E1-AC2B-2376F646B2F8}" dt="2022-06-13T06:01:00.513" v="2612"/>
        <pc:sldMkLst>
          <pc:docMk/>
          <pc:sldMk cId="2265289116" sldId="257"/>
        </pc:sldMkLst>
        <pc:graphicFrameChg chg="mod modGraphic">
          <ac:chgData name="Pankaj Kumar" userId="b9fbcb783b6d23ff" providerId="LiveId" clId="{FADAAAC8-CF9E-49E1-AC2B-2376F646B2F8}" dt="2022-06-13T06:00:12.034" v="2574" actId="1076"/>
          <ac:graphicFrameMkLst>
            <pc:docMk/>
            <pc:sldMk cId="2265289116" sldId="257"/>
            <ac:graphicFrameMk id="4" creationId="{296CD0DC-B407-C4EB-D44B-E482A8E3AF90}"/>
          </ac:graphicFrameMkLst>
        </pc:graphicFrameChg>
      </pc:sldChg>
      <pc:sldChg chg="modSp mod ord">
        <pc:chgData name="Pankaj Kumar" userId="b9fbcb783b6d23ff" providerId="LiveId" clId="{FADAAAC8-CF9E-49E1-AC2B-2376F646B2F8}" dt="2022-06-13T06:01:19.900" v="2615" actId="20577"/>
        <pc:sldMkLst>
          <pc:docMk/>
          <pc:sldMk cId="3112480535" sldId="258"/>
        </pc:sldMkLst>
        <pc:spChg chg="mod">
          <ac:chgData name="Pankaj Kumar" userId="b9fbcb783b6d23ff" providerId="LiveId" clId="{FADAAAC8-CF9E-49E1-AC2B-2376F646B2F8}" dt="2022-06-13T04:46:22.481" v="369" actId="115"/>
          <ac:spMkLst>
            <pc:docMk/>
            <pc:sldMk cId="3112480535" sldId="258"/>
            <ac:spMk id="2" creationId="{4F56443A-5B3A-5141-537A-8F6D4C606A28}"/>
          </ac:spMkLst>
        </pc:spChg>
        <pc:spChg chg="mod">
          <ac:chgData name="Pankaj Kumar" userId="b9fbcb783b6d23ff" providerId="LiveId" clId="{FADAAAC8-CF9E-49E1-AC2B-2376F646B2F8}" dt="2022-06-13T06:01:19.900" v="2615" actId="20577"/>
          <ac:spMkLst>
            <pc:docMk/>
            <pc:sldMk cId="3112480535" sldId="258"/>
            <ac:spMk id="3" creationId="{5AEAC2F9-12B0-57A8-DECC-648DEB80537F}"/>
          </ac:spMkLst>
        </pc:spChg>
      </pc:sldChg>
      <pc:sldChg chg="add del">
        <pc:chgData name="Pankaj Kumar" userId="b9fbcb783b6d23ff" providerId="LiveId" clId="{FADAAAC8-CF9E-49E1-AC2B-2376F646B2F8}" dt="2022-06-13T05:00:16.599" v="488" actId="2696"/>
        <pc:sldMkLst>
          <pc:docMk/>
          <pc:sldMk cId="1870433216" sldId="260"/>
        </pc:sldMkLst>
      </pc:sldChg>
      <pc:sldChg chg="del">
        <pc:chgData name="Pankaj Kumar" userId="b9fbcb783b6d23ff" providerId="LiveId" clId="{FADAAAC8-CF9E-49E1-AC2B-2376F646B2F8}" dt="2022-06-13T05:00:25.130" v="489" actId="2696"/>
        <pc:sldMkLst>
          <pc:docMk/>
          <pc:sldMk cId="829644772" sldId="261"/>
        </pc:sldMkLst>
      </pc:sldChg>
      <pc:sldChg chg="del">
        <pc:chgData name="Pankaj Kumar" userId="b9fbcb783b6d23ff" providerId="LiveId" clId="{FADAAAC8-CF9E-49E1-AC2B-2376F646B2F8}" dt="2022-06-13T05:00:32.298" v="490" actId="2696"/>
        <pc:sldMkLst>
          <pc:docMk/>
          <pc:sldMk cId="3820701709" sldId="262"/>
        </pc:sldMkLst>
      </pc:sldChg>
      <pc:sldChg chg="modSp mod">
        <pc:chgData name="Pankaj Kumar" userId="b9fbcb783b6d23ff" providerId="LiveId" clId="{FADAAAC8-CF9E-49E1-AC2B-2376F646B2F8}" dt="2022-06-13T05:58:08.069" v="2553" actId="1076"/>
        <pc:sldMkLst>
          <pc:docMk/>
          <pc:sldMk cId="3778825979" sldId="264"/>
        </pc:sldMkLst>
        <pc:spChg chg="mod">
          <ac:chgData name="Pankaj Kumar" userId="b9fbcb783b6d23ff" providerId="LiveId" clId="{FADAAAC8-CF9E-49E1-AC2B-2376F646B2F8}" dt="2022-06-13T05:57:56.343" v="2551" actId="20577"/>
          <ac:spMkLst>
            <pc:docMk/>
            <pc:sldMk cId="3778825979" sldId="264"/>
            <ac:spMk id="3" creationId="{671F9D80-1966-B09E-A75B-4DE621722379}"/>
          </ac:spMkLst>
        </pc:spChg>
        <pc:graphicFrameChg chg="mod modGraphic">
          <ac:chgData name="Pankaj Kumar" userId="b9fbcb783b6d23ff" providerId="LiveId" clId="{FADAAAC8-CF9E-49E1-AC2B-2376F646B2F8}" dt="2022-06-13T05:58:02.571" v="2552" actId="1076"/>
          <ac:graphicFrameMkLst>
            <pc:docMk/>
            <pc:sldMk cId="3778825979" sldId="264"/>
            <ac:graphicFrameMk id="4" creationId="{2CBEE090-22AD-C3B5-4D86-1BEA38145501}"/>
          </ac:graphicFrameMkLst>
        </pc:graphicFrameChg>
        <pc:graphicFrameChg chg="mod modGraphic">
          <ac:chgData name="Pankaj Kumar" userId="b9fbcb783b6d23ff" providerId="LiveId" clId="{FADAAAC8-CF9E-49E1-AC2B-2376F646B2F8}" dt="2022-06-13T05:58:08.069" v="2553" actId="1076"/>
          <ac:graphicFrameMkLst>
            <pc:docMk/>
            <pc:sldMk cId="3778825979" sldId="264"/>
            <ac:graphicFrameMk id="5" creationId="{A5CFA3F7-A607-3286-D0A5-3497474D5B14}"/>
          </ac:graphicFrameMkLst>
        </pc:graphicFrameChg>
      </pc:sldChg>
      <pc:sldChg chg="del">
        <pc:chgData name="Pankaj Kumar" userId="b9fbcb783b6d23ff" providerId="LiveId" clId="{FADAAAC8-CF9E-49E1-AC2B-2376F646B2F8}" dt="2022-06-13T05:58:53.349" v="2554" actId="2696"/>
        <pc:sldMkLst>
          <pc:docMk/>
          <pc:sldMk cId="1808815010" sldId="265"/>
        </pc:sldMkLst>
      </pc:sldChg>
      <pc:sldChg chg="modSp new mod">
        <pc:chgData name="Pankaj Kumar" userId="b9fbcb783b6d23ff" providerId="LiveId" clId="{FADAAAC8-CF9E-49E1-AC2B-2376F646B2F8}" dt="2022-06-13T06:00:50.866" v="2610" actId="20577"/>
        <pc:sldMkLst>
          <pc:docMk/>
          <pc:sldMk cId="2396645399" sldId="267"/>
        </pc:sldMkLst>
        <pc:spChg chg="mod">
          <ac:chgData name="Pankaj Kumar" userId="b9fbcb783b6d23ff" providerId="LiveId" clId="{FADAAAC8-CF9E-49E1-AC2B-2376F646B2F8}" dt="2022-06-13T04:34:39.560" v="187" actId="1076"/>
          <ac:spMkLst>
            <pc:docMk/>
            <pc:sldMk cId="2396645399" sldId="267"/>
            <ac:spMk id="2" creationId="{1A83D97B-5571-AF58-6449-F86C976BBC6B}"/>
          </ac:spMkLst>
        </pc:spChg>
        <pc:spChg chg="mod">
          <ac:chgData name="Pankaj Kumar" userId="b9fbcb783b6d23ff" providerId="LiveId" clId="{FADAAAC8-CF9E-49E1-AC2B-2376F646B2F8}" dt="2022-06-13T06:00:50.866" v="2610" actId="20577"/>
          <ac:spMkLst>
            <pc:docMk/>
            <pc:sldMk cId="2396645399" sldId="267"/>
            <ac:spMk id="3" creationId="{BC7EE482-002D-FA65-2067-6FA32BE575FA}"/>
          </ac:spMkLst>
        </pc:spChg>
      </pc:sldChg>
      <pc:sldChg chg="modSp new mod">
        <pc:chgData name="Pankaj Kumar" userId="b9fbcb783b6d23ff" providerId="LiveId" clId="{FADAAAC8-CF9E-49E1-AC2B-2376F646B2F8}" dt="2022-06-13T04:41:42.404" v="324" actId="12"/>
        <pc:sldMkLst>
          <pc:docMk/>
          <pc:sldMk cId="2432472039" sldId="268"/>
        </pc:sldMkLst>
        <pc:spChg chg="mod">
          <ac:chgData name="Pankaj Kumar" userId="b9fbcb783b6d23ff" providerId="LiveId" clId="{FADAAAC8-CF9E-49E1-AC2B-2376F646B2F8}" dt="2022-06-13T04:41:12.845" v="321" actId="115"/>
          <ac:spMkLst>
            <pc:docMk/>
            <pc:sldMk cId="2432472039" sldId="268"/>
            <ac:spMk id="2" creationId="{0B777370-7065-828B-FB50-A4FD713C0734}"/>
          </ac:spMkLst>
        </pc:spChg>
        <pc:spChg chg="mod">
          <ac:chgData name="Pankaj Kumar" userId="b9fbcb783b6d23ff" providerId="LiveId" clId="{FADAAAC8-CF9E-49E1-AC2B-2376F646B2F8}" dt="2022-06-13T04:41:42.404" v="324" actId="12"/>
          <ac:spMkLst>
            <pc:docMk/>
            <pc:sldMk cId="2432472039" sldId="268"/>
            <ac:spMk id="3" creationId="{9B148CBB-5C4A-224A-56FB-01348B68A5E4}"/>
          </ac:spMkLst>
        </pc:spChg>
      </pc:sldChg>
      <pc:sldChg chg="modSp new mod">
        <pc:chgData name="Pankaj Kumar" userId="b9fbcb783b6d23ff" providerId="LiveId" clId="{FADAAAC8-CF9E-49E1-AC2B-2376F646B2F8}" dt="2022-06-13T04:51:06.142" v="483" actId="27636"/>
        <pc:sldMkLst>
          <pc:docMk/>
          <pc:sldMk cId="2655488155" sldId="269"/>
        </pc:sldMkLst>
        <pc:spChg chg="mod">
          <ac:chgData name="Pankaj Kumar" userId="b9fbcb783b6d23ff" providerId="LiveId" clId="{FADAAAC8-CF9E-49E1-AC2B-2376F646B2F8}" dt="2022-06-13T04:49:57.700" v="459" actId="115"/>
          <ac:spMkLst>
            <pc:docMk/>
            <pc:sldMk cId="2655488155" sldId="269"/>
            <ac:spMk id="2" creationId="{39539394-505F-0852-55DE-F0FE2A093457}"/>
          </ac:spMkLst>
        </pc:spChg>
        <pc:spChg chg="mod">
          <ac:chgData name="Pankaj Kumar" userId="b9fbcb783b6d23ff" providerId="LiveId" clId="{FADAAAC8-CF9E-49E1-AC2B-2376F646B2F8}" dt="2022-06-13T04:51:06.142" v="483" actId="27636"/>
          <ac:spMkLst>
            <pc:docMk/>
            <pc:sldMk cId="2655488155" sldId="269"/>
            <ac:spMk id="3" creationId="{3880BED4-1015-2996-990D-70914F0DA36B}"/>
          </ac:spMkLst>
        </pc:spChg>
      </pc:sldChg>
      <pc:sldChg chg="modSp new mod">
        <pc:chgData name="Pankaj Kumar" userId="b9fbcb783b6d23ff" providerId="LiveId" clId="{FADAAAC8-CF9E-49E1-AC2B-2376F646B2F8}" dt="2022-06-13T05:23:34.414" v="1356" actId="14100"/>
        <pc:sldMkLst>
          <pc:docMk/>
          <pc:sldMk cId="2199210815" sldId="270"/>
        </pc:sldMkLst>
        <pc:spChg chg="mod">
          <ac:chgData name="Pankaj Kumar" userId="b9fbcb783b6d23ff" providerId="LiveId" clId="{FADAAAC8-CF9E-49E1-AC2B-2376F646B2F8}" dt="2022-06-13T05:12:40.796" v="542" actId="27636"/>
          <ac:spMkLst>
            <pc:docMk/>
            <pc:sldMk cId="2199210815" sldId="270"/>
            <ac:spMk id="2" creationId="{0A6092C4-C5D2-E727-7C24-EE56C1280E27}"/>
          </ac:spMkLst>
        </pc:spChg>
        <pc:spChg chg="mod">
          <ac:chgData name="Pankaj Kumar" userId="b9fbcb783b6d23ff" providerId="LiveId" clId="{FADAAAC8-CF9E-49E1-AC2B-2376F646B2F8}" dt="2022-06-13T05:23:34.414" v="1356" actId="14100"/>
          <ac:spMkLst>
            <pc:docMk/>
            <pc:sldMk cId="2199210815" sldId="270"/>
            <ac:spMk id="3" creationId="{19C98135-6CE3-01B7-88C6-BDC6EFA89232}"/>
          </ac:spMkLst>
        </pc:spChg>
      </pc:sldChg>
      <pc:sldChg chg="modSp new mod">
        <pc:chgData name="Pankaj Kumar" userId="b9fbcb783b6d23ff" providerId="LiveId" clId="{FADAAAC8-CF9E-49E1-AC2B-2376F646B2F8}" dt="2022-06-13T05:26:06.333" v="1602" actId="20577"/>
        <pc:sldMkLst>
          <pc:docMk/>
          <pc:sldMk cId="4073499399" sldId="271"/>
        </pc:sldMkLst>
        <pc:spChg chg="mod">
          <ac:chgData name="Pankaj Kumar" userId="b9fbcb783b6d23ff" providerId="LiveId" clId="{FADAAAC8-CF9E-49E1-AC2B-2376F646B2F8}" dt="2022-06-13T05:24:00.558" v="1370" actId="14100"/>
          <ac:spMkLst>
            <pc:docMk/>
            <pc:sldMk cId="4073499399" sldId="271"/>
            <ac:spMk id="2" creationId="{094B0313-B4A1-3B54-09FA-382276C336CF}"/>
          </ac:spMkLst>
        </pc:spChg>
        <pc:spChg chg="mod">
          <ac:chgData name="Pankaj Kumar" userId="b9fbcb783b6d23ff" providerId="LiveId" clId="{FADAAAC8-CF9E-49E1-AC2B-2376F646B2F8}" dt="2022-06-13T05:26:06.333" v="1602" actId="20577"/>
          <ac:spMkLst>
            <pc:docMk/>
            <pc:sldMk cId="4073499399" sldId="271"/>
            <ac:spMk id="3" creationId="{177D50DA-B24D-4898-91A2-270D1BF111C9}"/>
          </ac:spMkLst>
        </pc:spChg>
      </pc:sldChg>
      <pc:sldChg chg="modSp new mod">
        <pc:chgData name="Pankaj Kumar" userId="b9fbcb783b6d23ff" providerId="LiveId" clId="{FADAAAC8-CF9E-49E1-AC2B-2376F646B2F8}" dt="2022-06-13T05:46:19.518" v="2369" actId="20577"/>
        <pc:sldMkLst>
          <pc:docMk/>
          <pc:sldMk cId="770957864" sldId="272"/>
        </pc:sldMkLst>
        <pc:spChg chg="mod">
          <ac:chgData name="Pankaj Kumar" userId="b9fbcb783b6d23ff" providerId="LiveId" clId="{FADAAAC8-CF9E-49E1-AC2B-2376F646B2F8}" dt="2022-06-13T05:27:41.298" v="1646" actId="1076"/>
          <ac:spMkLst>
            <pc:docMk/>
            <pc:sldMk cId="770957864" sldId="272"/>
            <ac:spMk id="2" creationId="{D55D56D5-67A5-4244-A440-1AA6393CEFDF}"/>
          </ac:spMkLst>
        </pc:spChg>
        <pc:spChg chg="mod">
          <ac:chgData name="Pankaj Kumar" userId="b9fbcb783b6d23ff" providerId="LiveId" clId="{FADAAAC8-CF9E-49E1-AC2B-2376F646B2F8}" dt="2022-06-13T05:46:19.518" v="2369" actId="20577"/>
          <ac:spMkLst>
            <pc:docMk/>
            <pc:sldMk cId="770957864" sldId="272"/>
            <ac:spMk id="3" creationId="{60BBCDBE-B321-5B14-4EEA-855C24BE74BB}"/>
          </ac:spMkLst>
        </pc:spChg>
      </pc:sldChg>
      <pc:sldChg chg="modSp new mod">
        <pc:chgData name="Pankaj Kumar" userId="b9fbcb783b6d23ff" providerId="LiveId" clId="{FADAAAC8-CF9E-49E1-AC2B-2376F646B2F8}" dt="2022-06-13T05:31:50.657" v="1668" actId="27636"/>
        <pc:sldMkLst>
          <pc:docMk/>
          <pc:sldMk cId="2086957969" sldId="273"/>
        </pc:sldMkLst>
        <pc:spChg chg="mod">
          <ac:chgData name="Pankaj Kumar" userId="b9fbcb783b6d23ff" providerId="LiveId" clId="{FADAAAC8-CF9E-49E1-AC2B-2376F646B2F8}" dt="2022-06-13T05:31:44.794" v="1666" actId="14100"/>
          <ac:spMkLst>
            <pc:docMk/>
            <pc:sldMk cId="2086957969" sldId="273"/>
            <ac:spMk id="2" creationId="{727FECEC-D2DD-B9B5-397B-F1164DC24730}"/>
          </ac:spMkLst>
        </pc:spChg>
        <pc:spChg chg="mod">
          <ac:chgData name="Pankaj Kumar" userId="b9fbcb783b6d23ff" providerId="LiveId" clId="{FADAAAC8-CF9E-49E1-AC2B-2376F646B2F8}" dt="2022-06-13T05:31:50.657" v="1668" actId="27636"/>
          <ac:spMkLst>
            <pc:docMk/>
            <pc:sldMk cId="2086957969" sldId="273"/>
            <ac:spMk id="3" creationId="{6AEB005B-CE3E-D37A-CE23-15952DD59E0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F69F2A2-0AD9-484D-B447-888B9A20B636}" type="datetimeFigureOut">
              <a:rPr lang="en-US" smtClean="0"/>
              <a:t>11/13/2022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248599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334748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97433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886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132374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69F2A2-0AD9-484D-B447-888B9A20B636}"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181984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69F2A2-0AD9-484D-B447-888B9A20B636}"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983489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9F2A2-0AD9-484D-B447-888B9A20B636}"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2763977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9F2A2-0AD9-484D-B447-888B9A20B636}"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126073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9F2A2-0AD9-484D-B447-888B9A20B636}"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306184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9F2A2-0AD9-484D-B447-888B9A20B636}"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399251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251378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9F2A2-0AD9-484D-B447-888B9A20B636}"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268143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9F2A2-0AD9-484D-B447-888B9A20B636}"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163091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9F2A2-0AD9-484D-B447-888B9A20B636}"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151259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394197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9F2A2-0AD9-484D-B447-888B9A20B636}"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D312-A154-4AAF-8C09-FF5FB820BD5A}" type="slidenum">
              <a:rPr lang="en-US" smtClean="0"/>
              <a:t>‹#›</a:t>
            </a:fld>
            <a:endParaRPr lang="en-US"/>
          </a:p>
        </p:txBody>
      </p:sp>
    </p:spTree>
    <p:extLst>
      <p:ext uri="{BB962C8B-B14F-4D97-AF65-F5344CB8AC3E}">
        <p14:creationId xmlns:p14="http://schemas.microsoft.com/office/powerpoint/2010/main" val="236013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69F2A2-0AD9-484D-B447-888B9A20B636}" type="datetimeFigureOut">
              <a:rPr lang="en-US" smtClean="0"/>
              <a:t>11/13/2022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DED312-A154-4AAF-8C09-FF5FB820BD5A}" type="slidenum">
              <a:rPr lang="en-US" smtClean="0"/>
              <a:t>‹#›</a:t>
            </a:fld>
            <a:endParaRPr lang="en-US"/>
          </a:p>
        </p:txBody>
      </p:sp>
    </p:spTree>
    <p:extLst>
      <p:ext uri="{BB962C8B-B14F-4D97-AF65-F5344CB8AC3E}">
        <p14:creationId xmlns:p14="http://schemas.microsoft.com/office/powerpoint/2010/main" val="100696756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3EDD-5F2D-51A0-7306-73A344F45286}"/>
              </a:ext>
            </a:extLst>
          </p:cNvPr>
          <p:cNvSpPr>
            <a:spLocks noGrp="1"/>
          </p:cNvSpPr>
          <p:nvPr>
            <p:ph type="ctrTitle"/>
          </p:nvPr>
        </p:nvSpPr>
        <p:spPr>
          <a:xfrm>
            <a:off x="1524000" y="1999130"/>
            <a:ext cx="9144000" cy="3058538"/>
          </a:xfrm>
        </p:spPr>
        <p:txBody>
          <a:bodyPr>
            <a:normAutofit fontScale="90000"/>
          </a:bodyPr>
          <a:lstStyle/>
          <a:p>
            <a:pPr algn="ctr"/>
            <a:br>
              <a:rPr lang="en-US" sz="2400" b="1" u="sng" dirty="0">
                <a:effectLst>
                  <a:outerShdw blurRad="38100" dist="38100" dir="2700000" algn="tl">
                    <a:srgbClr val="000000">
                      <a:alpha val="43137"/>
                    </a:srgbClr>
                  </a:outerShdw>
                </a:effectLst>
              </a:rPr>
            </a:br>
            <a:r>
              <a:rPr lang="en-US" sz="2400" b="1" u="sng" dirty="0">
                <a:effectLst>
                  <a:outerShdw blurRad="38100" dist="38100" dir="2700000" algn="tl">
                    <a:srgbClr val="000000">
                      <a:alpha val="43137"/>
                    </a:srgbClr>
                  </a:outerShdw>
                </a:effectLst>
              </a:rPr>
              <a:t> </a:t>
            </a:r>
            <a:br>
              <a:rPr lang="en-US" sz="2000" b="1" u="sng" dirty="0">
                <a:effectLst>
                  <a:outerShdw blurRad="38100" dist="38100" dir="2700000" algn="tl">
                    <a:srgbClr val="000000">
                      <a:alpha val="43137"/>
                    </a:srgbClr>
                  </a:outerShdw>
                </a:effectLst>
              </a:rPr>
            </a:br>
            <a:r>
              <a:rPr lang="en-US" sz="2200" b="1" u="sng" dirty="0">
                <a:effectLst>
                  <a:outerShdw blurRad="38100" dist="38100" dir="2700000" algn="tl">
                    <a:srgbClr val="000000">
                      <a:alpha val="43137"/>
                    </a:srgbClr>
                  </a:outerShdw>
                </a:effectLst>
              </a:rPr>
              <a:t>PANIPAT INSTITUTE OF ENGINEERING AND Technology (</a:t>
            </a:r>
            <a:r>
              <a:rPr lang="en-US" sz="2200" b="1" u="sng" dirty="0" err="1">
                <a:effectLst>
                  <a:outerShdw blurRad="38100" dist="38100" dir="2700000" algn="tl">
                    <a:srgbClr val="000000">
                      <a:alpha val="43137"/>
                    </a:srgbClr>
                  </a:outerShdw>
                </a:effectLst>
              </a:rPr>
              <a:t>panipat</a:t>
            </a:r>
            <a:r>
              <a:rPr lang="en-US" sz="2200" b="1" u="sng" dirty="0">
                <a:effectLst>
                  <a:outerShdw blurRad="38100" dist="38100" dir="2700000" algn="tl">
                    <a:srgbClr val="000000">
                      <a:alpha val="43137"/>
                    </a:srgbClr>
                  </a:outerShdw>
                </a:effectLst>
              </a:rPr>
              <a:t>)</a:t>
            </a:r>
            <a:br>
              <a:rPr lang="en-US" sz="2200" b="1" u="sng" dirty="0">
                <a:effectLst>
                  <a:outerShdw blurRad="38100" dist="38100" dir="2700000" algn="tl">
                    <a:srgbClr val="000000">
                      <a:alpha val="43137"/>
                    </a:srgbClr>
                  </a:outerShdw>
                </a:effectLst>
              </a:rPr>
            </a:br>
            <a:r>
              <a:rPr lang="en-US" sz="2200" b="1" u="sng" dirty="0">
                <a:effectLst>
                  <a:outerShdw blurRad="38100" dist="38100" dir="2700000" algn="tl">
                    <a:srgbClr val="000000">
                      <a:alpha val="43137"/>
                    </a:srgbClr>
                  </a:outerShdw>
                </a:effectLst>
              </a:rPr>
              <a:t>TWO Months Training presentation on</a:t>
            </a:r>
            <a:br>
              <a:rPr lang="en-US" sz="2200" b="1" u="sng" dirty="0">
                <a:effectLst>
                  <a:outerShdw blurRad="38100" dist="38100" dir="2700000" algn="tl">
                    <a:srgbClr val="000000">
                      <a:alpha val="43137"/>
                    </a:srgbClr>
                  </a:outerShdw>
                </a:effectLst>
              </a:rPr>
            </a:br>
            <a:r>
              <a:rPr lang="en-US" sz="2200" b="1" u="sng" dirty="0">
                <a:effectLst>
                  <a:outerShdw blurRad="38100" dist="38100" dir="2700000" algn="tl">
                    <a:srgbClr val="000000">
                      <a:alpha val="43137"/>
                    </a:srgbClr>
                  </a:outerShdw>
                </a:effectLst>
              </a:rPr>
              <a:t>Car Rental System</a:t>
            </a:r>
            <a:br>
              <a:rPr lang="en-US" sz="1400" b="1" u="sng" dirty="0">
                <a:effectLst>
                  <a:outerShdw blurRad="38100" dist="38100" dir="2700000" algn="tl">
                    <a:srgbClr val="000000">
                      <a:alpha val="43137"/>
                    </a:srgbClr>
                  </a:outerShdw>
                </a:effectLst>
              </a:rPr>
            </a:br>
            <a:br>
              <a:rPr lang="en-US" sz="2000" b="1" u="sng" dirty="0">
                <a:effectLst>
                  <a:outerShdw blurRad="38100" dist="38100" dir="2700000" algn="tl">
                    <a:srgbClr val="000000">
                      <a:alpha val="43137"/>
                    </a:srgbClr>
                  </a:outerShdw>
                </a:effectLst>
              </a:rPr>
            </a:br>
            <a:r>
              <a:rPr lang="en-US" sz="1600" b="1" u="sng" dirty="0">
                <a:effectLst>
                  <a:outerShdw blurRad="38100" dist="38100" dir="2700000" algn="tl">
                    <a:srgbClr val="000000">
                      <a:alpha val="43137"/>
                    </a:srgbClr>
                  </a:outerShdw>
                </a:effectLst>
              </a:rPr>
              <a:t>A FULL STACK DEVELOPMENT WITH PHP TRAINING CUM PROJECT REPORT SUBMITTED IN PARTIAL FULFILLMENT OF THE REQUIREMENTS FOR THE DEGREE OF</a:t>
            </a:r>
            <a:br>
              <a:rPr lang="en-US" sz="1600" b="1" u="sng" dirty="0">
                <a:effectLst>
                  <a:outerShdw blurRad="38100" dist="38100" dir="2700000" algn="tl">
                    <a:srgbClr val="000000">
                      <a:alpha val="43137"/>
                    </a:srgbClr>
                  </a:outerShdw>
                </a:effectLst>
              </a:rPr>
            </a:br>
            <a:br>
              <a:rPr lang="en-US" sz="2000" b="1" u="sng" dirty="0">
                <a:effectLst>
                  <a:outerShdw blurRad="38100" dist="38100" dir="2700000" algn="tl">
                    <a:srgbClr val="000000">
                      <a:alpha val="43137"/>
                    </a:srgbClr>
                  </a:outerShdw>
                </a:effectLst>
              </a:rPr>
            </a:br>
            <a:r>
              <a:rPr lang="en-US" sz="2000" b="1" u="sng" dirty="0">
                <a:effectLst>
                  <a:outerShdw blurRad="38100" dist="38100" dir="2700000" algn="tl">
                    <a:srgbClr val="000000">
                      <a:alpha val="43137"/>
                    </a:srgbClr>
                  </a:outerShdw>
                </a:effectLst>
              </a:rPr>
              <a:t>Bachelor of Technology</a:t>
            </a:r>
            <a:br>
              <a:rPr lang="en-US" sz="2000" b="1" u="sng" dirty="0">
                <a:effectLst>
                  <a:outerShdw blurRad="38100" dist="38100" dir="2700000" algn="tl">
                    <a:srgbClr val="000000">
                      <a:alpha val="43137"/>
                    </a:srgbClr>
                  </a:outerShdw>
                </a:effectLst>
              </a:rPr>
            </a:br>
            <a:r>
              <a:rPr lang="en-US" sz="2000" b="1" u="sng" dirty="0">
                <a:effectLst>
                  <a:outerShdw blurRad="38100" dist="38100" dir="2700000" algn="tl">
                    <a:srgbClr val="000000">
                      <a:alpha val="43137"/>
                    </a:srgbClr>
                  </a:outerShdw>
                </a:effectLst>
              </a:rPr>
              <a:t> in</a:t>
            </a:r>
            <a:br>
              <a:rPr lang="en-US" sz="2000" b="1" u="sng" dirty="0">
                <a:effectLst>
                  <a:outerShdw blurRad="38100" dist="38100" dir="2700000" algn="tl">
                    <a:srgbClr val="000000">
                      <a:alpha val="43137"/>
                    </a:srgbClr>
                  </a:outerShdw>
                </a:effectLst>
              </a:rPr>
            </a:br>
            <a:r>
              <a:rPr lang="en-US" sz="2000" b="1" u="sng" dirty="0">
                <a:effectLst>
                  <a:outerShdw blurRad="38100" dist="38100" dir="2700000" algn="tl">
                    <a:srgbClr val="000000">
                      <a:alpha val="43137"/>
                    </a:srgbClr>
                  </a:outerShdw>
                </a:effectLst>
              </a:rPr>
              <a:t>information technology </a:t>
            </a:r>
            <a:br>
              <a:rPr lang="en-US" sz="2000" b="1" u="sng" dirty="0">
                <a:effectLst>
                  <a:outerShdw blurRad="38100" dist="38100" dir="2700000" algn="tl">
                    <a:srgbClr val="000000">
                      <a:alpha val="43137"/>
                    </a:srgbClr>
                  </a:outerShdw>
                </a:effectLst>
              </a:rPr>
            </a:br>
            <a:endParaRPr lang="en-US" sz="2000"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F1C1A4A-1330-08E6-34ED-62C67665014F}"/>
              </a:ext>
            </a:extLst>
          </p:cNvPr>
          <p:cNvSpPr>
            <a:spLocks noGrp="1"/>
          </p:cNvSpPr>
          <p:nvPr>
            <p:ph type="subTitle" idx="1"/>
          </p:nvPr>
        </p:nvSpPr>
        <p:spPr>
          <a:xfrm>
            <a:off x="1523999" y="5057667"/>
            <a:ext cx="9144000" cy="1655762"/>
          </a:xfrm>
        </p:spPr>
        <p:txBody>
          <a:bodyPr>
            <a:normAutofit fontScale="92500" lnSpcReduction="20000"/>
          </a:bodyPr>
          <a:lstStyle/>
          <a:p>
            <a:pPr algn="l"/>
            <a:r>
              <a:rPr lang="en-US" b="1" dirty="0"/>
              <a:t>Presentation By:- </a:t>
            </a:r>
            <a:r>
              <a:rPr lang="en-US" b="1" dirty="0" err="1"/>
              <a:t>akash</a:t>
            </a:r>
            <a:r>
              <a:rPr lang="en-US" b="1" dirty="0"/>
              <a:t> </a:t>
            </a:r>
            <a:r>
              <a:rPr lang="en-US" b="1" dirty="0" err="1"/>
              <a:t>sharma</a:t>
            </a:r>
            <a:endParaRPr lang="en-US" b="1" dirty="0"/>
          </a:p>
          <a:p>
            <a:pPr algn="l"/>
            <a:r>
              <a:rPr lang="en-US" b="1" dirty="0"/>
              <a:t>Roll no.               :- 2820511</a:t>
            </a:r>
          </a:p>
          <a:p>
            <a:pPr algn="l"/>
            <a:r>
              <a:rPr lang="en-US" b="1" dirty="0"/>
              <a:t>Course                :- B. Tech (it)</a:t>
            </a:r>
          </a:p>
          <a:p>
            <a:pPr algn="l"/>
            <a:r>
              <a:rPr lang="en-US" b="1" dirty="0"/>
              <a:t>Semester            </a:t>
            </a:r>
            <a:r>
              <a:rPr lang="en-US" b="1"/>
              <a:t>:- 5th</a:t>
            </a:r>
            <a:endParaRPr lang="en-US" b="1" dirty="0"/>
          </a:p>
        </p:txBody>
      </p:sp>
      <p:pic>
        <p:nvPicPr>
          <p:cNvPr id="1026" name="Picture 2">
            <a:extLst>
              <a:ext uri="{FF2B5EF4-FFF2-40B4-BE49-F238E27FC236}">
                <a16:creationId xmlns:a16="http://schemas.microsoft.com/office/drawing/2014/main" id="{B23610CB-FFD9-5CA3-D9D5-71DAD6273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663" y="275537"/>
            <a:ext cx="7070102" cy="141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583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92C4-C5D2-E727-7C24-EE56C1280E27}"/>
              </a:ext>
            </a:extLst>
          </p:cNvPr>
          <p:cNvSpPr>
            <a:spLocks noGrp="1"/>
          </p:cNvSpPr>
          <p:nvPr>
            <p:ph type="title"/>
          </p:nvPr>
        </p:nvSpPr>
        <p:spPr>
          <a:xfrm>
            <a:off x="1143001" y="116495"/>
            <a:ext cx="9905998" cy="681364"/>
          </a:xfrm>
        </p:spPr>
        <p:txBody>
          <a:bodyPr>
            <a:normAutofit/>
          </a:bodyPr>
          <a:lstStyle/>
          <a:p>
            <a:r>
              <a:rPr lang="en-US" dirty="0"/>
              <a:t>Admin Module</a:t>
            </a:r>
          </a:p>
        </p:txBody>
      </p:sp>
      <p:sp>
        <p:nvSpPr>
          <p:cNvPr id="3" name="Content Placeholder 2">
            <a:extLst>
              <a:ext uri="{FF2B5EF4-FFF2-40B4-BE49-F238E27FC236}">
                <a16:creationId xmlns:a16="http://schemas.microsoft.com/office/drawing/2014/main" id="{19C98135-6CE3-01B7-88C6-BDC6EFA89232}"/>
              </a:ext>
            </a:extLst>
          </p:cNvPr>
          <p:cNvSpPr>
            <a:spLocks noGrp="1"/>
          </p:cNvSpPr>
          <p:nvPr>
            <p:ph idx="1"/>
          </p:nvPr>
        </p:nvSpPr>
        <p:spPr>
          <a:xfrm>
            <a:off x="1141412" y="797858"/>
            <a:ext cx="9905999" cy="5943647"/>
          </a:xfrm>
        </p:spPr>
        <p:txBody>
          <a:bodyPr>
            <a:normAutofit fontScale="70000" lnSpcReduction="20000"/>
          </a:bodyPr>
          <a:lstStyle/>
          <a:p>
            <a:r>
              <a:rPr lang="en-US" dirty="0"/>
              <a:t>Admin can create vehicle brands.</a:t>
            </a:r>
          </a:p>
          <a:p>
            <a:r>
              <a:rPr lang="en-US" dirty="0"/>
              <a:t>Manage Vehicle brands (Edit, Delete)</a:t>
            </a:r>
          </a:p>
          <a:p>
            <a:r>
              <a:rPr lang="en-US" dirty="0"/>
              <a:t>Post Vehicle</a:t>
            </a:r>
          </a:p>
          <a:p>
            <a:r>
              <a:rPr lang="en-US" dirty="0"/>
              <a:t>Manage Vehicle(Edit, delete)</a:t>
            </a:r>
          </a:p>
          <a:p>
            <a:r>
              <a:rPr lang="en-US" dirty="0"/>
              <a:t>Manage Booking(Admin can confirm and cancel booking)</a:t>
            </a:r>
          </a:p>
          <a:p>
            <a:r>
              <a:rPr lang="en-US" dirty="0"/>
              <a:t>Manage Testimonials(Active and Inactive)</a:t>
            </a:r>
          </a:p>
          <a:p>
            <a:r>
              <a:rPr lang="en-US" dirty="0"/>
              <a:t>Manage To contact us query</a:t>
            </a:r>
          </a:p>
          <a:p>
            <a:r>
              <a:rPr lang="en-US" dirty="0"/>
              <a:t>Admin Can The Details of registered users</a:t>
            </a:r>
          </a:p>
          <a:p>
            <a:r>
              <a:rPr lang="en-US" dirty="0"/>
              <a:t>Admin can Also update the page content</a:t>
            </a:r>
          </a:p>
          <a:p>
            <a:r>
              <a:rPr lang="en-US" dirty="0"/>
              <a:t>Admin can update the contact us details</a:t>
            </a:r>
          </a:p>
          <a:p>
            <a:r>
              <a:rPr lang="en-US" dirty="0"/>
              <a:t>Manage Subscribers</a:t>
            </a:r>
          </a:p>
          <a:p>
            <a:r>
              <a:rPr lang="en-US" dirty="0"/>
              <a:t>Admin dashboards(admin can view the count of reg users, total booking, total subscribers, total queries, etc.)</a:t>
            </a:r>
          </a:p>
          <a:p>
            <a:r>
              <a:rPr lang="en-US" dirty="0"/>
              <a:t>Change password(admin can change own password</a:t>
            </a:r>
          </a:p>
          <a:p>
            <a:r>
              <a:rPr lang="en-US" dirty="0"/>
              <a:t>Logout</a:t>
            </a:r>
          </a:p>
          <a:p>
            <a:endParaRPr lang="en-US" dirty="0"/>
          </a:p>
          <a:p>
            <a:endParaRPr lang="en-US" dirty="0"/>
          </a:p>
        </p:txBody>
      </p:sp>
    </p:spTree>
    <p:extLst>
      <p:ext uri="{BB962C8B-B14F-4D97-AF65-F5344CB8AC3E}">
        <p14:creationId xmlns:p14="http://schemas.microsoft.com/office/powerpoint/2010/main" val="219921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0313-B4A1-3B54-09FA-382276C336CF}"/>
              </a:ext>
            </a:extLst>
          </p:cNvPr>
          <p:cNvSpPr>
            <a:spLocks noGrp="1"/>
          </p:cNvSpPr>
          <p:nvPr>
            <p:ph type="title"/>
          </p:nvPr>
        </p:nvSpPr>
        <p:spPr>
          <a:xfrm>
            <a:off x="1141413" y="618517"/>
            <a:ext cx="9905998" cy="654471"/>
          </a:xfrm>
        </p:spPr>
        <p:txBody>
          <a:bodyPr/>
          <a:lstStyle/>
          <a:p>
            <a:r>
              <a:rPr lang="en-US" dirty="0"/>
              <a:t>User Module</a:t>
            </a:r>
          </a:p>
        </p:txBody>
      </p:sp>
      <p:sp>
        <p:nvSpPr>
          <p:cNvPr id="3" name="Content Placeholder 2">
            <a:extLst>
              <a:ext uri="{FF2B5EF4-FFF2-40B4-BE49-F238E27FC236}">
                <a16:creationId xmlns:a16="http://schemas.microsoft.com/office/drawing/2014/main" id="{177D50DA-B24D-4898-91A2-270D1BF111C9}"/>
              </a:ext>
            </a:extLst>
          </p:cNvPr>
          <p:cNvSpPr>
            <a:spLocks noGrp="1"/>
          </p:cNvSpPr>
          <p:nvPr>
            <p:ph idx="1"/>
          </p:nvPr>
        </p:nvSpPr>
        <p:spPr>
          <a:xfrm>
            <a:off x="1141412" y="1272988"/>
            <a:ext cx="9905999" cy="4518213"/>
          </a:xfrm>
        </p:spPr>
        <p:txBody>
          <a:bodyPr/>
          <a:lstStyle/>
          <a:p>
            <a:pPr>
              <a:buFont typeface="Wingdings" panose="05000000000000000000" pitchFamily="2" charset="2"/>
              <a:buChar char="Ø"/>
            </a:pPr>
            <a:r>
              <a:rPr lang="en-US" dirty="0"/>
              <a:t> Car Booking</a:t>
            </a:r>
          </a:p>
          <a:p>
            <a:pPr>
              <a:buFont typeface="Wingdings" panose="05000000000000000000" pitchFamily="2" charset="2"/>
              <a:buChar char="Ø"/>
            </a:pPr>
            <a:r>
              <a:rPr lang="en-US" dirty="0"/>
              <a:t> View Car Booking history</a:t>
            </a:r>
          </a:p>
          <a:p>
            <a:pPr>
              <a:buFont typeface="Wingdings" panose="05000000000000000000" pitchFamily="2" charset="2"/>
              <a:buChar char="Ø"/>
            </a:pPr>
            <a:r>
              <a:rPr lang="en-US" dirty="0"/>
              <a:t> Update his/her Profile</a:t>
            </a:r>
          </a:p>
          <a:p>
            <a:pPr>
              <a:buFont typeface="Wingdings" panose="05000000000000000000" pitchFamily="2" charset="2"/>
              <a:buChar char="Ø"/>
            </a:pPr>
            <a:r>
              <a:rPr lang="en-US" dirty="0"/>
              <a:t> Update his/her Password</a:t>
            </a:r>
          </a:p>
          <a:p>
            <a:pPr>
              <a:buFont typeface="Wingdings" panose="05000000000000000000" pitchFamily="2" charset="2"/>
              <a:buChar char="Ø"/>
            </a:pPr>
            <a:r>
              <a:rPr lang="en-US" dirty="0"/>
              <a:t> Post Testimonials</a:t>
            </a:r>
          </a:p>
          <a:p>
            <a:pPr>
              <a:buFont typeface="Wingdings" panose="05000000000000000000" pitchFamily="2" charset="2"/>
              <a:buChar char="Ø"/>
            </a:pPr>
            <a:r>
              <a:rPr lang="en-US" dirty="0"/>
              <a:t> View Testimonials</a:t>
            </a:r>
          </a:p>
          <a:p>
            <a:pPr>
              <a:buFont typeface="Wingdings" panose="05000000000000000000" pitchFamily="2" charset="2"/>
              <a:buChar char="Ø"/>
            </a:pPr>
            <a:r>
              <a:rPr lang="en-US" dirty="0"/>
              <a:t> Logout</a:t>
            </a:r>
          </a:p>
        </p:txBody>
      </p:sp>
    </p:spTree>
    <p:extLst>
      <p:ext uri="{BB962C8B-B14F-4D97-AF65-F5344CB8AC3E}">
        <p14:creationId xmlns:p14="http://schemas.microsoft.com/office/powerpoint/2010/main" val="407349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56D5-67A5-4244-A440-1AA6393CEFDF}"/>
              </a:ext>
            </a:extLst>
          </p:cNvPr>
          <p:cNvSpPr>
            <a:spLocks noGrp="1"/>
          </p:cNvSpPr>
          <p:nvPr>
            <p:ph type="title"/>
          </p:nvPr>
        </p:nvSpPr>
        <p:spPr>
          <a:xfrm>
            <a:off x="1141413" y="161318"/>
            <a:ext cx="9905998" cy="815835"/>
          </a:xfrm>
        </p:spPr>
        <p:txBody>
          <a:bodyPr/>
          <a:lstStyle/>
          <a:p>
            <a:r>
              <a:rPr lang="en-US" dirty="0"/>
              <a:t>Future Scope</a:t>
            </a:r>
          </a:p>
        </p:txBody>
      </p:sp>
      <p:sp>
        <p:nvSpPr>
          <p:cNvPr id="3" name="Content Placeholder 2">
            <a:extLst>
              <a:ext uri="{FF2B5EF4-FFF2-40B4-BE49-F238E27FC236}">
                <a16:creationId xmlns:a16="http://schemas.microsoft.com/office/drawing/2014/main" id="{60BBCDBE-B321-5B14-4EEA-855C24BE74BB}"/>
              </a:ext>
            </a:extLst>
          </p:cNvPr>
          <p:cNvSpPr>
            <a:spLocks noGrp="1"/>
          </p:cNvSpPr>
          <p:nvPr>
            <p:ph idx="1"/>
          </p:nvPr>
        </p:nvSpPr>
        <p:spPr>
          <a:xfrm>
            <a:off x="1141412" y="860612"/>
            <a:ext cx="9905999" cy="4930589"/>
          </a:xfrm>
        </p:spPr>
        <p:txBody>
          <a:bodyPr/>
          <a:lstStyle/>
          <a:p>
            <a:r>
              <a:rPr lang="en-US" dirty="0"/>
              <a:t>Automation of the entire system improves the efficiency.</a:t>
            </a:r>
          </a:p>
          <a:p>
            <a:r>
              <a:rPr lang="en-US" dirty="0"/>
              <a:t>It provides a friendly interface which proves to be better when compared to the existing system.</a:t>
            </a:r>
          </a:p>
          <a:p>
            <a:r>
              <a:rPr lang="en-US" dirty="0"/>
              <a:t>It gives appropriate access to the authorized users depending on their permissions.</a:t>
            </a:r>
          </a:p>
          <a:p>
            <a:r>
              <a:rPr lang="en-US" dirty="0"/>
              <a:t>It effectively overcomes the delay in communications.</a:t>
            </a:r>
          </a:p>
          <a:p>
            <a:r>
              <a:rPr lang="en-US" dirty="0"/>
              <a:t>Updating of information becomes so easier.</a:t>
            </a:r>
          </a:p>
          <a:p>
            <a:r>
              <a:rPr lang="en-US" dirty="0"/>
              <a:t>System security, data security and reliability are the striking features.</a:t>
            </a:r>
          </a:p>
          <a:p>
            <a:r>
              <a:rPr lang="en-US" dirty="0"/>
              <a:t>The system has adequate scope for modification in future if it is necessary.</a:t>
            </a:r>
          </a:p>
          <a:p>
            <a:endParaRPr lang="en-US" dirty="0"/>
          </a:p>
        </p:txBody>
      </p:sp>
    </p:spTree>
    <p:extLst>
      <p:ext uri="{BB962C8B-B14F-4D97-AF65-F5344CB8AC3E}">
        <p14:creationId xmlns:p14="http://schemas.microsoft.com/office/powerpoint/2010/main" val="77095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ECEC-D2DD-B9B5-397B-F1164DC24730}"/>
              </a:ext>
            </a:extLst>
          </p:cNvPr>
          <p:cNvSpPr>
            <a:spLocks noGrp="1"/>
          </p:cNvSpPr>
          <p:nvPr>
            <p:ph type="title"/>
          </p:nvPr>
        </p:nvSpPr>
        <p:spPr>
          <a:xfrm>
            <a:off x="1141413" y="618518"/>
            <a:ext cx="9905998" cy="797906"/>
          </a:xfrm>
        </p:spPr>
        <p:txBody>
          <a:bodyPr/>
          <a:lstStyle/>
          <a:p>
            <a:r>
              <a:rPr lang="en-US" dirty="0"/>
              <a:t>conclusion</a:t>
            </a:r>
          </a:p>
        </p:txBody>
      </p:sp>
      <p:sp>
        <p:nvSpPr>
          <p:cNvPr id="3" name="Content Placeholder 2">
            <a:extLst>
              <a:ext uri="{FF2B5EF4-FFF2-40B4-BE49-F238E27FC236}">
                <a16:creationId xmlns:a16="http://schemas.microsoft.com/office/drawing/2014/main" id="{6AEB005B-CE3E-D37A-CE23-15952DD59E05}"/>
              </a:ext>
            </a:extLst>
          </p:cNvPr>
          <p:cNvSpPr>
            <a:spLocks noGrp="1"/>
          </p:cNvSpPr>
          <p:nvPr>
            <p:ph idx="1"/>
          </p:nvPr>
        </p:nvSpPr>
        <p:spPr>
          <a:xfrm>
            <a:off x="1141412" y="1541929"/>
            <a:ext cx="9905999" cy="4249272"/>
          </a:xfrm>
        </p:spPr>
        <p:txBody>
          <a:bodyPr>
            <a:normAutofit lnSpcReduction="10000"/>
          </a:bodyPr>
          <a:lstStyle/>
          <a:p>
            <a:r>
              <a:rPr lang="en-US" dirty="0"/>
              <a:t>Car rental business has emerged with a new goodies compared to the past experience where every activity concerning car rental business is limited to a physical location only. Even though the physical location has not been totally eradicated; the nature of functions and how these functions are achieved has been reshaped by the power of internet. Nowadays, customers can reserve cars online, rent car online, and have the car brought to their door step once the customer is a registered member or go to the office to pick the car.</a:t>
            </a:r>
          </a:p>
          <a:p>
            <a:r>
              <a:rPr lang="en-US" dirty="0"/>
              <a:t>The web based car rental system has offered an advantage to both customers as well as Car Rental Company to efficiently and effectively manage the business and satisfies customers’ need at the click of a button.</a:t>
            </a:r>
          </a:p>
          <a:p>
            <a:endParaRPr lang="en-US" dirty="0"/>
          </a:p>
        </p:txBody>
      </p:sp>
    </p:spTree>
    <p:extLst>
      <p:ext uri="{BB962C8B-B14F-4D97-AF65-F5344CB8AC3E}">
        <p14:creationId xmlns:p14="http://schemas.microsoft.com/office/powerpoint/2010/main" val="208695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6D1F-7F98-3379-1E0D-81B68124F134}"/>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A9AFE5EB-D8B2-CDBC-7C50-599FBC930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713" y="960098"/>
            <a:ext cx="9390573" cy="4937804"/>
          </a:xfrm>
        </p:spPr>
      </p:pic>
    </p:spTree>
    <p:extLst>
      <p:ext uri="{BB962C8B-B14F-4D97-AF65-F5344CB8AC3E}">
        <p14:creationId xmlns:p14="http://schemas.microsoft.com/office/powerpoint/2010/main" val="33012241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D97B-5571-AF58-6449-F86C976BBC6B}"/>
              </a:ext>
            </a:extLst>
          </p:cNvPr>
          <p:cNvSpPr>
            <a:spLocks noGrp="1"/>
          </p:cNvSpPr>
          <p:nvPr>
            <p:ph type="title"/>
          </p:nvPr>
        </p:nvSpPr>
        <p:spPr>
          <a:xfrm>
            <a:off x="1143000" y="304753"/>
            <a:ext cx="9905998" cy="797906"/>
          </a:xfrm>
        </p:spPr>
        <p:txBody>
          <a:bodyPr/>
          <a:lstStyle/>
          <a:p>
            <a:r>
              <a:rPr lang="en-US" u="sng" dirty="0"/>
              <a:t>Contents</a:t>
            </a:r>
          </a:p>
        </p:txBody>
      </p:sp>
      <p:sp>
        <p:nvSpPr>
          <p:cNvPr id="3" name="Content Placeholder 2">
            <a:extLst>
              <a:ext uri="{FF2B5EF4-FFF2-40B4-BE49-F238E27FC236}">
                <a16:creationId xmlns:a16="http://schemas.microsoft.com/office/drawing/2014/main" id="{BC7EE482-002D-FA65-2067-6FA32BE575FA}"/>
              </a:ext>
            </a:extLst>
          </p:cNvPr>
          <p:cNvSpPr>
            <a:spLocks noGrp="1"/>
          </p:cNvSpPr>
          <p:nvPr>
            <p:ph idx="1"/>
          </p:nvPr>
        </p:nvSpPr>
        <p:spPr>
          <a:xfrm>
            <a:off x="1143000" y="1102659"/>
            <a:ext cx="9905999" cy="5450588"/>
          </a:xfrm>
        </p:spPr>
        <p:txBody>
          <a:bodyPr>
            <a:normAutofit fontScale="25000" lnSpcReduction="20000"/>
          </a:bodyPr>
          <a:lstStyle/>
          <a:p>
            <a:pPr algn="l"/>
            <a:r>
              <a:rPr lang="en-US" sz="9600" b="0" i="0" dirty="0">
                <a:solidFill>
                  <a:schemeClr val="tx2">
                    <a:lumMod val="20000"/>
                    <a:lumOff val="80000"/>
                  </a:schemeClr>
                </a:solidFill>
                <a:effectLst/>
                <a:latin typeface="ff9"/>
              </a:rPr>
              <a:t>Introduction</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Existing System</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Proposed System</a:t>
            </a:r>
          </a:p>
          <a:p>
            <a:pPr algn="l"/>
            <a:r>
              <a:rPr lang="en-US" sz="9600" dirty="0">
                <a:solidFill>
                  <a:schemeClr val="tx2">
                    <a:lumMod val="20000"/>
                    <a:lumOff val="80000"/>
                  </a:schemeClr>
                </a:solidFill>
                <a:latin typeface="Roboto" panose="02000000000000000000" pitchFamily="2" charset="0"/>
              </a:rPr>
              <a:t>Project Profile</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Hardware Specifications</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Software Specifications</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Modules</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Future Scope</a:t>
            </a:r>
            <a:endParaRPr lang="en-US" sz="9600" b="0" i="0" dirty="0">
              <a:solidFill>
                <a:schemeClr val="tx2">
                  <a:lumMod val="20000"/>
                  <a:lumOff val="80000"/>
                </a:schemeClr>
              </a:solidFill>
              <a:effectLst/>
              <a:latin typeface="Roboto" panose="02000000000000000000" pitchFamily="2" charset="0"/>
            </a:endParaRPr>
          </a:p>
          <a:p>
            <a:pPr algn="l"/>
            <a:r>
              <a:rPr lang="en-US" sz="9600" b="0" i="0" dirty="0">
                <a:solidFill>
                  <a:schemeClr val="tx2">
                    <a:lumMod val="20000"/>
                    <a:lumOff val="80000"/>
                  </a:schemeClr>
                </a:solidFill>
                <a:effectLst/>
                <a:latin typeface="ff9"/>
              </a:rPr>
              <a:t>conclusion</a:t>
            </a:r>
            <a:br>
              <a:rPr lang="en-US" dirty="0"/>
            </a:br>
            <a:endParaRPr lang="en-US" dirty="0"/>
          </a:p>
        </p:txBody>
      </p:sp>
    </p:spTree>
    <p:extLst>
      <p:ext uri="{BB962C8B-B14F-4D97-AF65-F5344CB8AC3E}">
        <p14:creationId xmlns:p14="http://schemas.microsoft.com/office/powerpoint/2010/main" val="239664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7370-7065-828B-FB50-A4FD713C0734}"/>
              </a:ext>
            </a:extLst>
          </p:cNvPr>
          <p:cNvSpPr>
            <a:spLocks noGrp="1"/>
          </p:cNvSpPr>
          <p:nvPr>
            <p:ph type="title"/>
          </p:nvPr>
        </p:nvSpPr>
        <p:spPr>
          <a:xfrm>
            <a:off x="1143001" y="457153"/>
            <a:ext cx="9905998" cy="806870"/>
          </a:xfrm>
        </p:spPr>
        <p:txBody>
          <a:bodyPr/>
          <a:lstStyle/>
          <a:p>
            <a:r>
              <a:rPr lang="en-US" u="sng" dirty="0"/>
              <a:t>Introduction</a:t>
            </a:r>
          </a:p>
        </p:txBody>
      </p:sp>
      <p:sp>
        <p:nvSpPr>
          <p:cNvPr id="3" name="Content Placeholder 2">
            <a:extLst>
              <a:ext uri="{FF2B5EF4-FFF2-40B4-BE49-F238E27FC236}">
                <a16:creationId xmlns:a16="http://schemas.microsoft.com/office/drawing/2014/main" id="{9B148CBB-5C4A-224A-56FB-01348B68A5E4}"/>
              </a:ext>
            </a:extLst>
          </p:cNvPr>
          <p:cNvSpPr>
            <a:spLocks noGrp="1"/>
          </p:cNvSpPr>
          <p:nvPr>
            <p:ph idx="1"/>
          </p:nvPr>
        </p:nvSpPr>
        <p:spPr>
          <a:xfrm>
            <a:off x="1141412" y="1407459"/>
            <a:ext cx="9905999" cy="4383742"/>
          </a:xfrm>
        </p:spPr>
        <p:txBody>
          <a:bodyPr>
            <a:normAutofit/>
          </a:bodyPr>
          <a:lstStyle/>
          <a:p>
            <a:pPr>
              <a:buFont typeface="Wingdings" panose="05000000000000000000" pitchFamily="2" charset="2"/>
              <a:buChar char="ü"/>
            </a:pPr>
            <a:r>
              <a:rPr lang="en-US" dirty="0"/>
              <a:t>Cab service is a rental service</a:t>
            </a:r>
          </a:p>
          <a:p>
            <a:pPr>
              <a:buFont typeface="Wingdings" panose="05000000000000000000" pitchFamily="2" charset="2"/>
              <a:buChar char="ü"/>
            </a:pPr>
            <a:r>
              <a:rPr lang="en-US" dirty="0"/>
              <a:t>Travel agents are offering cab rental and car hire making full use of information technology to improve level of efficiency</a:t>
            </a:r>
          </a:p>
          <a:p>
            <a:pPr>
              <a:buFont typeface="Wingdings" panose="05000000000000000000" pitchFamily="2" charset="2"/>
              <a:buChar char="ü"/>
            </a:pPr>
            <a:r>
              <a:rPr lang="en-US" dirty="0"/>
              <a:t>This project offers the best of services-both in terms of man and machine</a:t>
            </a:r>
          </a:p>
          <a:p>
            <a:pPr>
              <a:buFont typeface="Wingdings" panose="05000000000000000000" pitchFamily="2" charset="2"/>
              <a:buChar char="ü"/>
            </a:pPr>
            <a:r>
              <a:rPr lang="en-US" dirty="0"/>
              <a:t>It offers the online cab hire service for corporate houses</a:t>
            </a:r>
          </a:p>
          <a:p>
            <a:pPr>
              <a:buFont typeface="Wingdings" panose="05000000000000000000" pitchFamily="2" charset="2"/>
              <a:buChar char="ü"/>
            </a:pPr>
            <a:r>
              <a:rPr lang="en-US" dirty="0"/>
              <a:t>It offers the best of rates and include the different categories of cars from </a:t>
            </a:r>
            <a:r>
              <a:rPr lang="en-US" dirty="0" err="1"/>
              <a:t>luxery</a:t>
            </a:r>
            <a:r>
              <a:rPr lang="en-US" dirty="0"/>
              <a:t> to budget</a:t>
            </a:r>
          </a:p>
        </p:txBody>
      </p:sp>
    </p:spTree>
    <p:extLst>
      <p:ext uri="{BB962C8B-B14F-4D97-AF65-F5344CB8AC3E}">
        <p14:creationId xmlns:p14="http://schemas.microsoft.com/office/powerpoint/2010/main" val="243247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443A-5B3A-5141-537A-8F6D4C606A28}"/>
              </a:ext>
            </a:extLst>
          </p:cNvPr>
          <p:cNvSpPr>
            <a:spLocks noGrp="1"/>
          </p:cNvSpPr>
          <p:nvPr>
            <p:ph type="title"/>
          </p:nvPr>
        </p:nvSpPr>
        <p:spPr>
          <a:xfrm>
            <a:off x="1141413" y="242001"/>
            <a:ext cx="9905998" cy="824798"/>
          </a:xfrm>
        </p:spPr>
        <p:txBody>
          <a:bodyPr>
            <a:normAutofit fontScale="90000"/>
          </a:bodyPr>
          <a:lstStyle/>
          <a:p>
            <a:pPr algn="ctr"/>
            <a:r>
              <a:rPr lang="en-US" sz="5400" b="1" u="sng" dirty="0"/>
              <a:t>EXISTING SYSTEM </a:t>
            </a:r>
          </a:p>
        </p:txBody>
      </p:sp>
      <p:sp>
        <p:nvSpPr>
          <p:cNvPr id="3" name="Content Placeholder 2">
            <a:extLst>
              <a:ext uri="{FF2B5EF4-FFF2-40B4-BE49-F238E27FC236}">
                <a16:creationId xmlns:a16="http://schemas.microsoft.com/office/drawing/2014/main" id="{5AEAC2F9-12B0-57A8-DECC-648DEB80537F}"/>
              </a:ext>
            </a:extLst>
          </p:cNvPr>
          <p:cNvSpPr>
            <a:spLocks noGrp="1"/>
          </p:cNvSpPr>
          <p:nvPr>
            <p:ph idx="1"/>
          </p:nvPr>
        </p:nvSpPr>
        <p:spPr>
          <a:xfrm>
            <a:off x="1141412" y="1066799"/>
            <a:ext cx="9905999" cy="5351930"/>
          </a:xfrm>
        </p:spPr>
        <p:txBody>
          <a:bodyPr>
            <a:normAutofit lnSpcReduction="10000"/>
          </a:bodyPr>
          <a:lstStyle/>
          <a:p>
            <a:r>
              <a:rPr lang="en-US" dirty="0"/>
              <a:t>An existing system can provide manually paper work.</a:t>
            </a:r>
          </a:p>
          <a:p>
            <a:r>
              <a:rPr lang="en-US" dirty="0"/>
              <a:t>The user has to go in the office where user can get the car on rent and book their car. </a:t>
            </a:r>
          </a:p>
          <a:p>
            <a:r>
              <a:rPr lang="en-US" dirty="0"/>
              <a:t> In the existing system you can not provide feedback of the user to the admin online. </a:t>
            </a:r>
          </a:p>
          <a:p>
            <a:pPr algn="l"/>
            <a:r>
              <a:rPr lang="en-US" sz="3900" b="0" i="0" u="sng" dirty="0">
                <a:solidFill>
                  <a:schemeClr val="tx2">
                    <a:lumMod val="20000"/>
                    <a:lumOff val="80000"/>
                  </a:schemeClr>
                </a:solidFill>
                <a:effectLst/>
                <a:latin typeface="ff9"/>
              </a:rPr>
              <a:t>Problems in Existing System</a:t>
            </a:r>
            <a:endParaRPr lang="en-US" sz="3900" b="0" i="0" u="sng" dirty="0">
              <a:solidFill>
                <a:schemeClr val="tx2">
                  <a:lumMod val="20000"/>
                  <a:lumOff val="80000"/>
                </a:schemeClr>
              </a:solidFill>
              <a:effectLst/>
              <a:latin typeface="Roboto" panose="02000000000000000000" pitchFamily="2" charset="0"/>
            </a:endParaRPr>
          </a:p>
          <a:p>
            <a:pPr algn="l"/>
            <a:r>
              <a:rPr lang="en-US" b="0" i="0" dirty="0">
                <a:solidFill>
                  <a:schemeClr val="tx2">
                    <a:lumMod val="20000"/>
                    <a:lumOff val="80000"/>
                  </a:schemeClr>
                </a:solidFill>
                <a:effectLst/>
                <a:latin typeface="ff9"/>
              </a:rPr>
              <a:t>Details are stored in papers</a:t>
            </a:r>
            <a:endParaRPr lang="en-US" b="0" i="0" dirty="0">
              <a:solidFill>
                <a:schemeClr val="tx2">
                  <a:lumMod val="20000"/>
                  <a:lumOff val="80000"/>
                </a:schemeClr>
              </a:solidFill>
              <a:effectLst/>
              <a:latin typeface="Roboto" panose="02000000000000000000" pitchFamily="2" charset="0"/>
            </a:endParaRPr>
          </a:p>
          <a:p>
            <a:pPr algn="l"/>
            <a:r>
              <a:rPr lang="en-US" b="0" i="0" dirty="0">
                <a:solidFill>
                  <a:schemeClr val="tx2">
                    <a:lumMod val="20000"/>
                    <a:lumOff val="80000"/>
                  </a:schemeClr>
                </a:solidFill>
                <a:effectLst/>
                <a:latin typeface="ff9"/>
              </a:rPr>
              <a:t>Maintenance is a huge problem</a:t>
            </a:r>
            <a:endParaRPr lang="en-US" b="0" i="0" dirty="0">
              <a:solidFill>
                <a:schemeClr val="tx2">
                  <a:lumMod val="20000"/>
                  <a:lumOff val="80000"/>
                </a:schemeClr>
              </a:solidFill>
              <a:effectLst/>
              <a:latin typeface="Roboto" panose="02000000000000000000" pitchFamily="2" charset="0"/>
            </a:endParaRPr>
          </a:p>
          <a:p>
            <a:pPr algn="l"/>
            <a:r>
              <a:rPr lang="en-US" b="0" i="0" dirty="0" err="1">
                <a:solidFill>
                  <a:schemeClr val="tx2">
                    <a:lumMod val="20000"/>
                    <a:lumOff val="80000"/>
                  </a:schemeClr>
                </a:solidFill>
                <a:effectLst/>
                <a:latin typeface="ff9"/>
              </a:rPr>
              <a:t>Updations</a:t>
            </a:r>
            <a:r>
              <a:rPr lang="en-US" b="0" i="0" dirty="0">
                <a:solidFill>
                  <a:schemeClr val="tx2">
                    <a:lumMod val="20000"/>
                    <a:lumOff val="80000"/>
                  </a:schemeClr>
                </a:solidFill>
                <a:effectLst/>
                <a:latin typeface="ff9"/>
              </a:rPr>
              <a:t> , changes in details in a tedious task</a:t>
            </a:r>
            <a:endParaRPr lang="en-US" b="0" i="0" dirty="0">
              <a:solidFill>
                <a:schemeClr val="tx2">
                  <a:lumMod val="20000"/>
                  <a:lumOff val="80000"/>
                </a:schemeClr>
              </a:solidFill>
              <a:effectLst/>
              <a:latin typeface="Roboto" panose="02000000000000000000" pitchFamily="2" charset="0"/>
            </a:endParaRPr>
          </a:p>
          <a:p>
            <a:pPr algn="l"/>
            <a:r>
              <a:rPr lang="en-US" b="0" i="0" dirty="0">
                <a:solidFill>
                  <a:schemeClr val="tx2">
                    <a:lumMod val="20000"/>
                    <a:lumOff val="80000"/>
                  </a:schemeClr>
                </a:solidFill>
                <a:effectLst/>
                <a:latin typeface="ff9"/>
              </a:rPr>
              <a:t>Performance is not achieved up to the requirements</a:t>
            </a:r>
            <a:endParaRPr lang="en-US" b="0" i="0" dirty="0">
              <a:solidFill>
                <a:schemeClr val="tx2">
                  <a:lumMod val="20000"/>
                  <a:lumOff val="80000"/>
                </a:schemeClr>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11248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9394-505F-0852-55DE-F0FE2A093457}"/>
              </a:ext>
            </a:extLst>
          </p:cNvPr>
          <p:cNvSpPr>
            <a:spLocks noGrp="1"/>
          </p:cNvSpPr>
          <p:nvPr>
            <p:ph type="title"/>
          </p:nvPr>
        </p:nvSpPr>
        <p:spPr>
          <a:xfrm>
            <a:off x="1141413" y="242000"/>
            <a:ext cx="9905998" cy="824799"/>
          </a:xfrm>
        </p:spPr>
        <p:txBody>
          <a:bodyPr/>
          <a:lstStyle/>
          <a:p>
            <a:r>
              <a:rPr lang="en-US" u="sng" dirty="0"/>
              <a:t>Proposed system</a:t>
            </a:r>
          </a:p>
        </p:txBody>
      </p:sp>
      <p:sp>
        <p:nvSpPr>
          <p:cNvPr id="3" name="Content Placeholder 2">
            <a:extLst>
              <a:ext uri="{FF2B5EF4-FFF2-40B4-BE49-F238E27FC236}">
                <a16:creationId xmlns:a16="http://schemas.microsoft.com/office/drawing/2014/main" id="{3880BED4-1015-2996-990D-70914F0DA36B}"/>
              </a:ext>
            </a:extLst>
          </p:cNvPr>
          <p:cNvSpPr>
            <a:spLocks noGrp="1"/>
          </p:cNvSpPr>
          <p:nvPr>
            <p:ph idx="1"/>
          </p:nvPr>
        </p:nvSpPr>
        <p:spPr>
          <a:xfrm>
            <a:off x="1141413" y="1165412"/>
            <a:ext cx="9905999" cy="5145741"/>
          </a:xfrm>
        </p:spPr>
        <p:txBody>
          <a:bodyPr>
            <a:normAutofit/>
          </a:bodyPr>
          <a:lstStyle/>
          <a:p>
            <a:r>
              <a:rPr lang="en-US" b="0" i="0" dirty="0">
                <a:solidFill>
                  <a:schemeClr val="tx2">
                    <a:lumMod val="20000"/>
                    <a:lumOff val="80000"/>
                  </a:schemeClr>
                </a:solidFill>
                <a:effectLst/>
                <a:latin typeface="ff9"/>
              </a:rPr>
              <a:t>The proposed system overcome the problems in the Existing system  </a:t>
            </a:r>
          </a:p>
          <a:p>
            <a:pPr algn="l"/>
            <a:r>
              <a:rPr lang="en-US" sz="3900" b="0" i="0" u="sng" dirty="0">
                <a:solidFill>
                  <a:schemeClr val="tx2">
                    <a:lumMod val="20000"/>
                    <a:lumOff val="80000"/>
                  </a:schemeClr>
                </a:solidFill>
                <a:effectLst/>
                <a:latin typeface="ff9"/>
              </a:rPr>
              <a:t>Advantages of proposed system</a:t>
            </a:r>
            <a:endParaRPr lang="en-US" sz="3900" b="0" i="0" u="sng" dirty="0">
              <a:solidFill>
                <a:schemeClr val="tx2">
                  <a:lumMod val="20000"/>
                  <a:lumOff val="80000"/>
                </a:schemeClr>
              </a:solidFill>
              <a:effectLst/>
              <a:latin typeface="Roboto" panose="02000000000000000000" pitchFamily="2" charset="0"/>
            </a:endParaRPr>
          </a:p>
          <a:p>
            <a:pPr algn="l">
              <a:buFont typeface="Wingdings" panose="05000000000000000000" pitchFamily="2" charset="2"/>
              <a:buChar char="ü"/>
            </a:pPr>
            <a:r>
              <a:rPr lang="en-US" b="0" i="0" dirty="0">
                <a:solidFill>
                  <a:schemeClr val="tx2">
                    <a:lumMod val="20000"/>
                    <a:lumOff val="80000"/>
                  </a:schemeClr>
                </a:solidFill>
                <a:effectLst/>
                <a:latin typeface="ff9"/>
              </a:rPr>
              <a:t>Data is centralized which has overcome the sharing problems in previous system</a:t>
            </a:r>
            <a:endParaRPr lang="en-US" b="0" i="0" dirty="0">
              <a:solidFill>
                <a:schemeClr val="tx2">
                  <a:lumMod val="20000"/>
                  <a:lumOff val="80000"/>
                </a:schemeClr>
              </a:solidFill>
              <a:effectLst/>
              <a:latin typeface="Roboto" panose="02000000000000000000" pitchFamily="2" charset="0"/>
            </a:endParaRPr>
          </a:p>
          <a:p>
            <a:pPr algn="l">
              <a:buFont typeface="Wingdings" panose="05000000000000000000" pitchFamily="2" charset="2"/>
              <a:buChar char="ü"/>
            </a:pPr>
            <a:r>
              <a:rPr lang="en-US" b="0" i="0" dirty="0">
                <a:solidFill>
                  <a:schemeClr val="tx2">
                    <a:lumMod val="20000"/>
                    <a:lumOff val="80000"/>
                  </a:schemeClr>
                </a:solidFill>
                <a:effectLst/>
                <a:latin typeface="ff6"/>
              </a:rPr>
              <a:t> As data is maintained electronically ,it’s easy for a person to</a:t>
            </a:r>
            <a:endParaRPr lang="en-US" b="0" i="0" dirty="0">
              <a:solidFill>
                <a:schemeClr val="tx2">
                  <a:lumMod val="20000"/>
                  <a:lumOff val="80000"/>
                </a:schemeClr>
              </a:solidFill>
              <a:effectLst/>
              <a:latin typeface="Roboto" panose="02000000000000000000" pitchFamily="2" charset="0"/>
            </a:endParaRPr>
          </a:p>
          <a:p>
            <a:pPr algn="l">
              <a:buFont typeface="Wingdings" panose="05000000000000000000" pitchFamily="2" charset="2"/>
              <a:buChar char="ü"/>
            </a:pPr>
            <a:r>
              <a:rPr lang="en-US" b="0" i="0" dirty="0">
                <a:solidFill>
                  <a:schemeClr val="tx2">
                    <a:lumMod val="20000"/>
                    <a:lumOff val="80000"/>
                  </a:schemeClr>
                </a:solidFill>
                <a:effectLst/>
                <a:latin typeface="ff9"/>
              </a:rPr>
              <a:t>update the details , which has overcome the tedious </a:t>
            </a:r>
            <a:r>
              <a:rPr lang="en-US" b="0" i="0" dirty="0" err="1">
                <a:solidFill>
                  <a:schemeClr val="tx2">
                    <a:lumMod val="20000"/>
                    <a:lumOff val="80000"/>
                  </a:schemeClr>
                </a:solidFill>
                <a:effectLst/>
                <a:latin typeface="ff9"/>
              </a:rPr>
              <a:t>updations</a:t>
            </a:r>
            <a:r>
              <a:rPr lang="en-US" b="0" i="0" dirty="0">
                <a:solidFill>
                  <a:schemeClr val="tx2">
                    <a:lumMod val="20000"/>
                    <a:lumOff val="80000"/>
                  </a:schemeClr>
                </a:solidFill>
                <a:effectLst/>
                <a:latin typeface="ff9"/>
              </a:rPr>
              <a:t> in previous system</a:t>
            </a:r>
            <a:endParaRPr lang="en-US" b="0" i="0" dirty="0">
              <a:solidFill>
                <a:schemeClr val="tx2">
                  <a:lumMod val="20000"/>
                  <a:lumOff val="80000"/>
                </a:schemeClr>
              </a:solidFill>
              <a:effectLst/>
              <a:latin typeface="Roboto" panose="02000000000000000000" pitchFamily="2" charset="0"/>
            </a:endParaRPr>
          </a:p>
          <a:p>
            <a:pPr algn="l">
              <a:buFont typeface="Wingdings" panose="05000000000000000000" pitchFamily="2" charset="2"/>
              <a:buChar char="ü"/>
            </a:pPr>
            <a:r>
              <a:rPr lang="en-US" b="0" i="0" dirty="0">
                <a:solidFill>
                  <a:schemeClr val="tx2">
                    <a:lumMod val="20000"/>
                    <a:lumOff val="80000"/>
                  </a:schemeClr>
                </a:solidFill>
                <a:effectLst/>
                <a:latin typeface="ff9"/>
              </a:rPr>
              <a:t>Maintenance is easy and performance is good</a:t>
            </a:r>
            <a:endParaRPr lang="en-US" b="0" i="0" dirty="0">
              <a:solidFill>
                <a:schemeClr val="tx2">
                  <a:lumMod val="20000"/>
                  <a:lumOff val="80000"/>
                </a:schemeClr>
              </a:solidFill>
              <a:effectLst/>
              <a:latin typeface="Roboto" panose="02000000000000000000" pitchFamily="2" charset="0"/>
            </a:endParaRPr>
          </a:p>
          <a:p>
            <a:pPr algn="l">
              <a:buFont typeface="Wingdings" panose="05000000000000000000" pitchFamily="2" charset="2"/>
              <a:buChar char="ü"/>
            </a:pPr>
            <a:r>
              <a:rPr lang="en-US" b="0" i="0" dirty="0">
                <a:solidFill>
                  <a:schemeClr val="tx2">
                    <a:lumMod val="20000"/>
                    <a:lumOff val="80000"/>
                  </a:schemeClr>
                </a:solidFill>
                <a:effectLst/>
                <a:latin typeface="ff9"/>
              </a:rPr>
              <a:t>Mainly the system is automated the </a:t>
            </a:r>
            <a:r>
              <a:rPr lang="en-US" b="0" i="0" dirty="0" err="1">
                <a:solidFill>
                  <a:schemeClr val="tx2">
                    <a:lumMod val="20000"/>
                    <a:lumOff val="80000"/>
                  </a:schemeClr>
                </a:solidFill>
                <a:effectLst/>
                <a:latin typeface="ff9"/>
              </a:rPr>
              <a:t>transporation</a:t>
            </a:r>
            <a:r>
              <a:rPr lang="en-US" b="0" i="0" dirty="0">
                <a:solidFill>
                  <a:schemeClr val="tx2">
                    <a:lumMod val="20000"/>
                    <a:lumOff val="80000"/>
                  </a:schemeClr>
                </a:solidFill>
                <a:effectLst/>
                <a:latin typeface="ff9"/>
              </a:rPr>
              <a:t>  process</a:t>
            </a:r>
            <a:endParaRPr lang="en-US" b="0" i="0" dirty="0">
              <a:solidFill>
                <a:schemeClr val="tx2">
                  <a:lumMod val="20000"/>
                  <a:lumOff val="80000"/>
                </a:schemeClr>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65548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2C9C-F787-60C7-A9B2-E4FF9EEB0166}"/>
              </a:ext>
            </a:extLst>
          </p:cNvPr>
          <p:cNvSpPr>
            <a:spLocks noGrp="1"/>
          </p:cNvSpPr>
          <p:nvPr>
            <p:ph type="title"/>
          </p:nvPr>
        </p:nvSpPr>
        <p:spPr/>
        <p:txBody>
          <a:bodyPr>
            <a:normAutofit/>
          </a:bodyPr>
          <a:lstStyle/>
          <a:p>
            <a:pPr algn="ctr"/>
            <a:r>
              <a:rPr lang="en-US" sz="5400" b="1" dirty="0"/>
              <a:t>NEED FOR NEW SYSTEM</a:t>
            </a:r>
          </a:p>
        </p:txBody>
      </p:sp>
      <p:sp>
        <p:nvSpPr>
          <p:cNvPr id="3" name="Content Placeholder 2">
            <a:extLst>
              <a:ext uri="{FF2B5EF4-FFF2-40B4-BE49-F238E27FC236}">
                <a16:creationId xmlns:a16="http://schemas.microsoft.com/office/drawing/2014/main" id="{6F8AE356-1146-B994-8E2D-0A41709BD189}"/>
              </a:ext>
            </a:extLst>
          </p:cNvPr>
          <p:cNvSpPr>
            <a:spLocks noGrp="1"/>
          </p:cNvSpPr>
          <p:nvPr>
            <p:ph idx="1"/>
          </p:nvPr>
        </p:nvSpPr>
        <p:spPr/>
        <p:txBody>
          <a:bodyPr/>
          <a:lstStyle/>
          <a:p>
            <a:r>
              <a:rPr lang="en-US" dirty="0"/>
              <a:t>The new system is totally computerized system.</a:t>
            </a:r>
          </a:p>
          <a:p>
            <a:r>
              <a:rPr lang="en-US" dirty="0"/>
              <a:t>A new system provides features like time efficiency to show car details, user profiles and whatever the customer will give the feedback to the admin.</a:t>
            </a:r>
          </a:p>
          <a:p>
            <a:r>
              <a:rPr lang="en-US" dirty="0"/>
              <a:t>This system provides tourism and travelling facilities.</a:t>
            </a:r>
          </a:p>
          <a:p>
            <a:r>
              <a:rPr lang="en-US" dirty="0"/>
              <a:t>An inquiry is easily done by user in the system.</a:t>
            </a:r>
          </a:p>
          <a:p>
            <a:r>
              <a:rPr lang="en-US" dirty="0"/>
              <a:t>It is the most software application for managing online car rental business.</a:t>
            </a:r>
          </a:p>
        </p:txBody>
      </p:sp>
    </p:spTree>
    <p:extLst>
      <p:ext uri="{BB962C8B-B14F-4D97-AF65-F5344CB8AC3E}">
        <p14:creationId xmlns:p14="http://schemas.microsoft.com/office/powerpoint/2010/main" val="111021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62A8-2F2E-36AB-4BAE-BB5AA42B36AC}"/>
              </a:ext>
            </a:extLst>
          </p:cNvPr>
          <p:cNvSpPr>
            <a:spLocks noGrp="1"/>
          </p:cNvSpPr>
          <p:nvPr>
            <p:ph type="title"/>
          </p:nvPr>
        </p:nvSpPr>
        <p:spPr>
          <a:xfrm>
            <a:off x="838200" y="365125"/>
            <a:ext cx="10520082" cy="728569"/>
          </a:xfrm>
        </p:spPr>
        <p:txBody>
          <a:bodyPr>
            <a:noAutofit/>
          </a:bodyPr>
          <a:lstStyle/>
          <a:p>
            <a:pPr algn="ctr"/>
            <a:r>
              <a:rPr lang="en-US" sz="7200" b="1" dirty="0"/>
              <a:t>PROJECT PROFILE</a:t>
            </a:r>
          </a:p>
        </p:txBody>
      </p:sp>
      <p:graphicFrame>
        <p:nvGraphicFramePr>
          <p:cNvPr id="4" name="Table 4">
            <a:extLst>
              <a:ext uri="{FF2B5EF4-FFF2-40B4-BE49-F238E27FC236}">
                <a16:creationId xmlns:a16="http://schemas.microsoft.com/office/drawing/2014/main" id="{296CD0DC-B407-C4EB-D44B-E482A8E3AF90}"/>
              </a:ext>
            </a:extLst>
          </p:cNvPr>
          <p:cNvGraphicFramePr>
            <a:graphicFrameLocks noGrp="1"/>
          </p:cNvGraphicFramePr>
          <p:nvPr>
            <p:ph idx="1"/>
            <p:extLst>
              <p:ext uri="{D42A27DB-BD31-4B8C-83A1-F6EECF244321}">
                <p14:modId xmlns:p14="http://schemas.microsoft.com/office/powerpoint/2010/main" val="1393579726"/>
              </p:ext>
            </p:extLst>
          </p:nvPr>
        </p:nvGraphicFramePr>
        <p:xfrm>
          <a:off x="842682" y="1673225"/>
          <a:ext cx="10515600" cy="4239596"/>
        </p:xfrm>
        <a:graphic>
          <a:graphicData uri="http://schemas.openxmlformats.org/drawingml/2006/table">
            <a:tbl>
              <a:tblPr firstRow="1" bandRow="1">
                <a:tableStyleId>{073A0DAA-6AF3-43AB-8588-CEC1D06C72B9}</a:tableStyleId>
              </a:tblPr>
              <a:tblGrid>
                <a:gridCol w="2563906">
                  <a:extLst>
                    <a:ext uri="{9D8B030D-6E8A-4147-A177-3AD203B41FA5}">
                      <a16:colId xmlns:a16="http://schemas.microsoft.com/office/drawing/2014/main" val="3636414588"/>
                    </a:ext>
                  </a:extLst>
                </a:gridCol>
                <a:gridCol w="7951694">
                  <a:extLst>
                    <a:ext uri="{9D8B030D-6E8A-4147-A177-3AD203B41FA5}">
                      <a16:colId xmlns:a16="http://schemas.microsoft.com/office/drawing/2014/main" val="916377697"/>
                    </a:ext>
                  </a:extLst>
                </a:gridCol>
              </a:tblGrid>
              <a:tr h="576916">
                <a:tc>
                  <a:txBody>
                    <a:bodyPr/>
                    <a:lstStyle/>
                    <a:p>
                      <a:r>
                        <a:rPr lang="en-US" sz="2400" dirty="0"/>
                        <a:t>Project Name</a:t>
                      </a:r>
                    </a:p>
                  </a:txBody>
                  <a:tcPr/>
                </a:tc>
                <a:tc>
                  <a:txBody>
                    <a:bodyPr/>
                    <a:lstStyle/>
                    <a:p>
                      <a:r>
                        <a:rPr lang="en-US" sz="2000" b="0" dirty="0"/>
                        <a:t>Car Rental System</a:t>
                      </a:r>
                    </a:p>
                  </a:txBody>
                  <a:tcPr/>
                </a:tc>
                <a:extLst>
                  <a:ext uri="{0D108BD9-81ED-4DB2-BD59-A6C34878D82A}">
                    <a16:rowId xmlns:a16="http://schemas.microsoft.com/office/drawing/2014/main" val="100541870"/>
                  </a:ext>
                </a:extLst>
              </a:tr>
              <a:tr h="654424">
                <a:tc>
                  <a:txBody>
                    <a:bodyPr/>
                    <a:lstStyle/>
                    <a:p>
                      <a:r>
                        <a:rPr lang="en-US" sz="2400" b="1" dirty="0"/>
                        <a:t>Objective</a:t>
                      </a:r>
                    </a:p>
                  </a:txBody>
                  <a:tcPr/>
                </a:tc>
                <a:tc>
                  <a:txBody>
                    <a:bodyPr/>
                    <a:lstStyle/>
                    <a:p>
                      <a:r>
                        <a:rPr lang="en-US" sz="2000" dirty="0"/>
                        <a:t>It is a system design specially for large, premium and small car rental business The car rental system provides complete functionality of listing and booking car. In this system, Tourism and Travelling facilities also provide.</a:t>
                      </a:r>
                    </a:p>
                  </a:txBody>
                  <a:tcPr/>
                </a:tc>
                <a:extLst>
                  <a:ext uri="{0D108BD9-81ED-4DB2-BD59-A6C34878D82A}">
                    <a16:rowId xmlns:a16="http://schemas.microsoft.com/office/drawing/2014/main" val="3521401069"/>
                  </a:ext>
                </a:extLst>
              </a:tr>
              <a:tr h="370840">
                <a:tc>
                  <a:txBody>
                    <a:bodyPr/>
                    <a:lstStyle/>
                    <a:p>
                      <a:r>
                        <a:rPr lang="en-US" sz="2400" b="1" dirty="0"/>
                        <a:t>Platform</a:t>
                      </a:r>
                    </a:p>
                  </a:txBody>
                  <a:tcPr/>
                </a:tc>
                <a:tc>
                  <a:txBody>
                    <a:bodyPr/>
                    <a:lstStyle/>
                    <a:p>
                      <a:r>
                        <a:rPr lang="en-US" dirty="0"/>
                        <a:t>Website</a:t>
                      </a:r>
                    </a:p>
                  </a:txBody>
                  <a:tcPr/>
                </a:tc>
                <a:extLst>
                  <a:ext uri="{0D108BD9-81ED-4DB2-BD59-A6C34878D82A}">
                    <a16:rowId xmlns:a16="http://schemas.microsoft.com/office/drawing/2014/main" val="3402284418"/>
                  </a:ext>
                </a:extLst>
              </a:tr>
              <a:tr h="370840">
                <a:tc>
                  <a:txBody>
                    <a:bodyPr/>
                    <a:lstStyle/>
                    <a:p>
                      <a:r>
                        <a:rPr lang="en-US" sz="2400" b="1" dirty="0"/>
                        <a:t>Front End</a:t>
                      </a:r>
                    </a:p>
                  </a:txBody>
                  <a:tcPr/>
                </a:tc>
                <a:tc>
                  <a:txBody>
                    <a:bodyPr/>
                    <a:lstStyle/>
                    <a:p>
                      <a:r>
                        <a:rPr lang="en-US" dirty="0"/>
                        <a:t>HTML,CSS,BOOTSTRAP,JAVASCRIPT,JQUERY</a:t>
                      </a:r>
                    </a:p>
                  </a:txBody>
                  <a:tcPr/>
                </a:tc>
                <a:extLst>
                  <a:ext uri="{0D108BD9-81ED-4DB2-BD59-A6C34878D82A}">
                    <a16:rowId xmlns:a16="http://schemas.microsoft.com/office/drawing/2014/main" val="1304424405"/>
                  </a:ext>
                </a:extLst>
              </a:tr>
              <a:tr h="370840">
                <a:tc>
                  <a:txBody>
                    <a:bodyPr/>
                    <a:lstStyle/>
                    <a:p>
                      <a:r>
                        <a:rPr lang="en-US" sz="2400" b="1" dirty="0"/>
                        <a:t>Back End </a:t>
                      </a:r>
                    </a:p>
                  </a:txBody>
                  <a:tcPr/>
                </a:tc>
                <a:tc>
                  <a:txBody>
                    <a:bodyPr/>
                    <a:lstStyle/>
                    <a:p>
                      <a:r>
                        <a:rPr lang="en-US" dirty="0"/>
                        <a:t>PHP AND MYSQL DATABASE</a:t>
                      </a:r>
                    </a:p>
                  </a:txBody>
                  <a:tcPr/>
                </a:tc>
                <a:extLst>
                  <a:ext uri="{0D108BD9-81ED-4DB2-BD59-A6C34878D82A}">
                    <a16:rowId xmlns:a16="http://schemas.microsoft.com/office/drawing/2014/main" val="1144486624"/>
                  </a:ext>
                </a:extLst>
              </a:tr>
              <a:tr h="370840">
                <a:tc>
                  <a:txBody>
                    <a:bodyPr/>
                    <a:lstStyle/>
                    <a:p>
                      <a:r>
                        <a:rPr lang="en-US" sz="2400" b="1" dirty="0"/>
                        <a:t>Other Tools</a:t>
                      </a:r>
                    </a:p>
                  </a:txBody>
                  <a:tcPr/>
                </a:tc>
                <a:tc>
                  <a:txBody>
                    <a:bodyPr/>
                    <a:lstStyle/>
                    <a:p>
                      <a:r>
                        <a:rPr lang="en-US" dirty="0"/>
                        <a:t>XAMPP SERVER</a:t>
                      </a:r>
                    </a:p>
                  </a:txBody>
                  <a:tcPr/>
                </a:tc>
                <a:extLst>
                  <a:ext uri="{0D108BD9-81ED-4DB2-BD59-A6C34878D82A}">
                    <a16:rowId xmlns:a16="http://schemas.microsoft.com/office/drawing/2014/main" val="377325364"/>
                  </a:ext>
                </a:extLst>
              </a:tr>
              <a:tr h="370840">
                <a:tc>
                  <a:txBody>
                    <a:bodyPr/>
                    <a:lstStyle/>
                    <a:p>
                      <a:r>
                        <a:rPr lang="en-US" sz="2400" b="1" dirty="0"/>
                        <a:t>Duration</a:t>
                      </a:r>
                    </a:p>
                  </a:txBody>
                  <a:tcPr/>
                </a:tc>
                <a:tc>
                  <a:txBody>
                    <a:bodyPr/>
                    <a:lstStyle/>
                    <a:p>
                      <a:r>
                        <a:rPr lang="en-US" dirty="0"/>
                        <a:t>90 DAYS</a:t>
                      </a:r>
                    </a:p>
                  </a:txBody>
                  <a:tcPr/>
                </a:tc>
                <a:extLst>
                  <a:ext uri="{0D108BD9-81ED-4DB2-BD59-A6C34878D82A}">
                    <a16:rowId xmlns:a16="http://schemas.microsoft.com/office/drawing/2014/main" val="1089538954"/>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30574115"/>
                  </a:ext>
                </a:extLst>
              </a:tr>
            </a:tbl>
          </a:graphicData>
        </a:graphic>
      </p:graphicFrame>
    </p:spTree>
    <p:extLst>
      <p:ext uri="{BB962C8B-B14F-4D97-AF65-F5344CB8AC3E}">
        <p14:creationId xmlns:p14="http://schemas.microsoft.com/office/powerpoint/2010/main" val="226528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F58B-8207-50E0-55BC-C145E133A31F}"/>
              </a:ext>
            </a:extLst>
          </p:cNvPr>
          <p:cNvSpPr>
            <a:spLocks noGrp="1"/>
          </p:cNvSpPr>
          <p:nvPr>
            <p:ph type="title"/>
          </p:nvPr>
        </p:nvSpPr>
        <p:spPr/>
        <p:txBody>
          <a:bodyPr>
            <a:normAutofit/>
          </a:bodyPr>
          <a:lstStyle/>
          <a:p>
            <a:pPr algn="ctr"/>
            <a:r>
              <a:rPr lang="en-US" sz="5400" b="1" dirty="0"/>
              <a:t>HARDWARE REQUIREMENT</a:t>
            </a:r>
          </a:p>
        </p:txBody>
      </p:sp>
      <p:sp>
        <p:nvSpPr>
          <p:cNvPr id="3" name="Content Placeholder 2">
            <a:extLst>
              <a:ext uri="{FF2B5EF4-FFF2-40B4-BE49-F238E27FC236}">
                <a16:creationId xmlns:a16="http://schemas.microsoft.com/office/drawing/2014/main" id="{772EF22B-8A00-D2AC-A424-8AE260516EE5}"/>
              </a:ext>
            </a:extLst>
          </p:cNvPr>
          <p:cNvSpPr>
            <a:spLocks noGrp="1"/>
          </p:cNvSpPr>
          <p:nvPr>
            <p:ph idx="1"/>
          </p:nvPr>
        </p:nvSpPr>
        <p:spPr/>
        <p:txBody>
          <a:bodyPr>
            <a:normAutofit fontScale="92500" lnSpcReduction="10000"/>
          </a:bodyPr>
          <a:lstStyle/>
          <a:p>
            <a:r>
              <a:rPr lang="en-US" b="1" dirty="0"/>
              <a:t>Client side: </a:t>
            </a:r>
          </a:p>
          <a:p>
            <a:endParaRPr lang="en-US" b="1" dirty="0"/>
          </a:p>
          <a:p>
            <a:endParaRPr lang="en-US" b="1" dirty="0"/>
          </a:p>
          <a:p>
            <a:pPr marL="0" indent="0">
              <a:buNone/>
            </a:pPr>
            <a:endParaRPr lang="en-US" b="1" dirty="0"/>
          </a:p>
          <a:p>
            <a:r>
              <a:rPr lang="en-US" b="1" dirty="0"/>
              <a:t>Server side:</a:t>
            </a:r>
          </a:p>
          <a:p>
            <a:pPr marL="0" indent="0">
              <a:buNone/>
            </a:pPr>
            <a:r>
              <a:rPr lang="en-US" b="1" dirty="0"/>
              <a:t>                </a:t>
            </a:r>
          </a:p>
          <a:p>
            <a:pPr marL="0" indent="0">
              <a:buNone/>
            </a:pPr>
            <a:r>
              <a:rPr lang="en-US" b="1" dirty="0"/>
              <a:t> </a:t>
            </a:r>
          </a:p>
          <a:p>
            <a:pPr marL="0" indent="0">
              <a:buNone/>
            </a:pPr>
            <a:endParaRPr lang="en-US" b="1" dirty="0"/>
          </a:p>
        </p:txBody>
      </p:sp>
      <p:graphicFrame>
        <p:nvGraphicFramePr>
          <p:cNvPr id="5" name="Table 5">
            <a:extLst>
              <a:ext uri="{FF2B5EF4-FFF2-40B4-BE49-F238E27FC236}">
                <a16:creationId xmlns:a16="http://schemas.microsoft.com/office/drawing/2014/main" id="{F64394DD-74E7-F7AF-E207-2E58632C3172}"/>
              </a:ext>
            </a:extLst>
          </p:cNvPr>
          <p:cNvGraphicFramePr>
            <a:graphicFrameLocks noGrp="1"/>
          </p:cNvGraphicFramePr>
          <p:nvPr>
            <p:extLst>
              <p:ext uri="{D42A27DB-BD31-4B8C-83A1-F6EECF244321}">
                <p14:modId xmlns:p14="http://schemas.microsoft.com/office/powerpoint/2010/main" val="3734545198"/>
              </p:ext>
            </p:extLst>
          </p:nvPr>
        </p:nvGraphicFramePr>
        <p:xfrm>
          <a:off x="2030411" y="2829510"/>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986731422"/>
                    </a:ext>
                  </a:extLst>
                </a:gridCol>
                <a:gridCol w="4064000">
                  <a:extLst>
                    <a:ext uri="{9D8B030D-6E8A-4147-A177-3AD203B41FA5}">
                      <a16:colId xmlns:a16="http://schemas.microsoft.com/office/drawing/2014/main" val="3113961206"/>
                    </a:ext>
                  </a:extLst>
                </a:gridCol>
              </a:tblGrid>
              <a:tr h="370840">
                <a:tc>
                  <a:txBody>
                    <a:bodyPr/>
                    <a:lstStyle/>
                    <a:p>
                      <a:r>
                        <a:rPr lang="en-US" dirty="0"/>
                        <a:t>RAM</a:t>
                      </a:r>
                    </a:p>
                  </a:txBody>
                  <a:tcPr/>
                </a:tc>
                <a:tc>
                  <a:txBody>
                    <a:bodyPr/>
                    <a:lstStyle/>
                    <a:p>
                      <a:r>
                        <a:rPr lang="en-US" b="0" dirty="0"/>
                        <a:t>512MB</a:t>
                      </a:r>
                    </a:p>
                  </a:txBody>
                  <a:tcPr/>
                </a:tc>
                <a:extLst>
                  <a:ext uri="{0D108BD9-81ED-4DB2-BD59-A6C34878D82A}">
                    <a16:rowId xmlns:a16="http://schemas.microsoft.com/office/drawing/2014/main" val="553292214"/>
                  </a:ext>
                </a:extLst>
              </a:tr>
              <a:tr h="370840">
                <a:tc>
                  <a:txBody>
                    <a:bodyPr/>
                    <a:lstStyle/>
                    <a:p>
                      <a:r>
                        <a:rPr lang="en-US" b="1" dirty="0"/>
                        <a:t>Hard disk</a:t>
                      </a:r>
                    </a:p>
                  </a:txBody>
                  <a:tcPr/>
                </a:tc>
                <a:tc>
                  <a:txBody>
                    <a:bodyPr/>
                    <a:lstStyle/>
                    <a:p>
                      <a:r>
                        <a:rPr lang="en-US" dirty="0"/>
                        <a:t>10GB</a:t>
                      </a:r>
                    </a:p>
                  </a:txBody>
                  <a:tcPr/>
                </a:tc>
                <a:extLst>
                  <a:ext uri="{0D108BD9-81ED-4DB2-BD59-A6C34878D82A}">
                    <a16:rowId xmlns:a16="http://schemas.microsoft.com/office/drawing/2014/main" val="1652172010"/>
                  </a:ext>
                </a:extLst>
              </a:tr>
              <a:tr h="370840">
                <a:tc>
                  <a:txBody>
                    <a:bodyPr/>
                    <a:lstStyle/>
                    <a:p>
                      <a:r>
                        <a:rPr lang="en-US" b="1" dirty="0"/>
                        <a:t>Processor</a:t>
                      </a:r>
                    </a:p>
                  </a:txBody>
                  <a:tcPr/>
                </a:tc>
                <a:tc>
                  <a:txBody>
                    <a:bodyPr/>
                    <a:lstStyle/>
                    <a:p>
                      <a:r>
                        <a:rPr lang="en-US" dirty="0"/>
                        <a:t>1.0 GHz</a:t>
                      </a:r>
                    </a:p>
                  </a:txBody>
                  <a:tcPr/>
                </a:tc>
                <a:extLst>
                  <a:ext uri="{0D108BD9-81ED-4DB2-BD59-A6C34878D82A}">
                    <a16:rowId xmlns:a16="http://schemas.microsoft.com/office/drawing/2014/main" val="1964843065"/>
                  </a:ext>
                </a:extLst>
              </a:tr>
            </a:tbl>
          </a:graphicData>
        </a:graphic>
      </p:graphicFrame>
      <p:graphicFrame>
        <p:nvGraphicFramePr>
          <p:cNvPr id="6" name="Table 6">
            <a:extLst>
              <a:ext uri="{FF2B5EF4-FFF2-40B4-BE49-F238E27FC236}">
                <a16:creationId xmlns:a16="http://schemas.microsoft.com/office/drawing/2014/main" id="{35251338-38FA-B065-D33A-610B6C725B8C}"/>
              </a:ext>
            </a:extLst>
          </p:cNvPr>
          <p:cNvGraphicFramePr>
            <a:graphicFrameLocks noGrp="1"/>
          </p:cNvGraphicFramePr>
          <p:nvPr>
            <p:extLst>
              <p:ext uri="{D42A27DB-BD31-4B8C-83A1-F6EECF244321}">
                <p14:modId xmlns:p14="http://schemas.microsoft.com/office/powerpoint/2010/main" val="598829421"/>
              </p:ext>
            </p:extLst>
          </p:nvPr>
        </p:nvGraphicFramePr>
        <p:xfrm>
          <a:off x="2030411" y="4831080"/>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865654487"/>
                    </a:ext>
                  </a:extLst>
                </a:gridCol>
                <a:gridCol w="4064000">
                  <a:extLst>
                    <a:ext uri="{9D8B030D-6E8A-4147-A177-3AD203B41FA5}">
                      <a16:colId xmlns:a16="http://schemas.microsoft.com/office/drawing/2014/main" val="1144711079"/>
                    </a:ext>
                  </a:extLst>
                </a:gridCol>
              </a:tblGrid>
              <a:tr h="370840">
                <a:tc>
                  <a:txBody>
                    <a:bodyPr/>
                    <a:lstStyle/>
                    <a:p>
                      <a:r>
                        <a:rPr lang="en-US" dirty="0"/>
                        <a:t>RAM</a:t>
                      </a:r>
                    </a:p>
                  </a:txBody>
                  <a:tcPr/>
                </a:tc>
                <a:tc>
                  <a:txBody>
                    <a:bodyPr/>
                    <a:lstStyle/>
                    <a:p>
                      <a:r>
                        <a:rPr lang="en-US" b="0" dirty="0"/>
                        <a:t>1GB</a:t>
                      </a:r>
                    </a:p>
                  </a:txBody>
                  <a:tcPr/>
                </a:tc>
                <a:extLst>
                  <a:ext uri="{0D108BD9-81ED-4DB2-BD59-A6C34878D82A}">
                    <a16:rowId xmlns:a16="http://schemas.microsoft.com/office/drawing/2014/main" val="2327565088"/>
                  </a:ext>
                </a:extLst>
              </a:tr>
              <a:tr h="370840">
                <a:tc>
                  <a:txBody>
                    <a:bodyPr/>
                    <a:lstStyle/>
                    <a:p>
                      <a:r>
                        <a:rPr lang="en-US" b="1" dirty="0"/>
                        <a:t>Hard disk</a:t>
                      </a:r>
                    </a:p>
                  </a:txBody>
                  <a:tcPr/>
                </a:tc>
                <a:tc>
                  <a:txBody>
                    <a:bodyPr/>
                    <a:lstStyle/>
                    <a:p>
                      <a:r>
                        <a:rPr lang="en-US" dirty="0"/>
                        <a:t>20GB</a:t>
                      </a:r>
                    </a:p>
                  </a:txBody>
                  <a:tcPr/>
                </a:tc>
                <a:extLst>
                  <a:ext uri="{0D108BD9-81ED-4DB2-BD59-A6C34878D82A}">
                    <a16:rowId xmlns:a16="http://schemas.microsoft.com/office/drawing/2014/main" val="514375513"/>
                  </a:ext>
                </a:extLst>
              </a:tr>
              <a:tr h="370840">
                <a:tc>
                  <a:txBody>
                    <a:bodyPr/>
                    <a:lstStyle/>
                    <a:p>
                      <a:r>
                        <a:rPr lang="en-US" b="1" dirty="0"/>
                        <a:t>Processor</a:t>
                      </a:r>
                    </a:p>
                  </a:txBody>
                  <a:tcPr/>
                </a:tc>
                <a:tc>
                  <a:txBody>
                    <a:bodyPr/>
                    <a:lstStyle/>
                    <a:p>
                      <a:r>
                        <a:rPr lang="en-US" dirty="0"/>
                        <a:t>2.0GHz</a:t>
                      </a:r>
                    </a:p>
                  </a:txBody>
                  <a:tcPr/>
                </a:tc>
                <a:extLst>
                  <a:ext uri="{0D108BD9-81ED-4DB2-BD59-A6C34878D82A}">
                    <a16:rowId xmlns:a16="http://schemas.microsoft.com/office/drawing/2014/main" val="4194679104"/>
                  </a:ext>
                </a:extLst>
              </a:tr>
            </a:tbl>
          </a:graphicData>
        </a:graphic>
      </p:graphicFrame>
    </p:spTree>
    <p:extLst>
      <p:ext uri="{BB962C8B-B14F-4D97-AF65-F5344CB8AC3E}">
        <p14:creationId xmlns:p14="http://schemas.microsoft.com/office/powerpoint/2010/main" val="272755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8101-294A-BCFE-2486-FF636C031822}"/>
              </a:ext>
            </a:extLst>
          </p:cNvPr>
          <p:cNvSpPr>
            <a:spLocks noGrp="1"/>
          </p:cNvSpPr>
          <p:nvPr>
            <p:ph type="title"/>
          </p:nvPr>
        </p:nvSpPr>
        <p:spPr>
          <a:xfrm>
            <a:off x="2770094" y="282687"/>
            <a:ext cx="6651812" cy="504170"/>
          </a:xfrm>
        </p:spPr>
        <p:txBody>
          <a:bodyPr>
            <a:normAutofit fontScale="90000"/>
          </a:bodyPr>
          <a:lstStyle/>
          <a:p>
            <a:pPr algn="ctr"/>
            <a:r>
              <a:rPr lang="en-US" b="1" dirty="0"/>
              <a:t>SOFTWARE REQUIREMENT</a:t>
            </a:r>
          </a:p>
        </p:txBody>
      </p:sp>
      <p:sp>
        <p:nvSpPr>
          <p:cNvPr id="3" name="Content Placeholder 2">
            <a:extLst>
              <a:ext uri="{FF2B5EF4-FFF2-40B4-BE49-F238E27FC236}">
                <a16:creationId xmlns:a16="http://schemas.microsoft.com/office/drawing/2014/main" id="{671F9D80-1966-B09E-A75B-4DE621722379}"/>
              </a:ext>
            </a:extLst>
          </p:cNvPr>
          <p:cNvSpPr>
            <a:spLocks noGrp="1"/>
          </p:cNvSpPr>
          <p:nvPr>
            <p:ph idx="1"/>
          </p:nvPr>
        </p:nvSpPr>
        <p:spPr>
          <a:xfrm>
            <a:off x="838200" y="977152"/>
            <a:ext cx="10515600" cy="5773271"/>
          </a:xfrm>
        </p:spPr>
        <p:txBody>
          <a:bodyPr/>
          <a:lstStyle/>
          <a:p>
            <a:r>
              <a:rPr lang="en-US" b="1" dirty="0"/>
              <a:t>Client side: </a:t>
            </a:r>
          </a:p>
          <a:p>
            <a:endParaRPr lang="en-US" b="1" dirty="0"/>
          </a:p>
          <a:p>
            <a:endParaRPr lang="en-US" b="1" dirty="0"/>
          </a:p>
          <a:p>
            <a:r>
              <a:rPr lang="en-US" b="1" dirty="0"/>
              <a:t>Server Side:</a:t>
            </a:r>
          </a:p>
        </p:txBody>
      </p:sp>
      <p:graphicFrame>
        <p:nvGraphicFramePr>
          <p:cNvPr id="4" name="Table 4">
            <a:extLst>
              <a:ext uri="{FF2B5EF4-FFF2-40B4-BE49-F238E27FC236}">
                <a16:creationId xmlns:a16="http://schemas.microsoft.com/office/drawing/2014/main" id="{2CBEE090-22AD-C3B5-4D86-1BEA38145501}"/>
              </a:ext>
            </a:extLst>
          </p:cNvPr>
          <p:cNvGraphicFramePr>
            <a:graphicFrameLocks noGrp="1"/>
          </p:cNvGraphicFramePr>
          <p:nvPr>
            <p:extLst>
              <p:ext uri="{D42A27DB-BD31-4B8C-83A1-F6EECF244321}">
                <p14:modId xmlns:p14="http://schemas.microsoft.com/office/powerpoint/2010/main" val="1407979854"/>
              </p:ext>
            </p:extLst>
          </p:nvPr>
        </p:nvGraphicFramePr>
        <p:xfrm>
          <a:off x="2032000" y="1498325"/>
          <a:ext cx="8128000" cy="1046638"/>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549304527"/>
                    </a:ext>
                  </a:extLst>
                </a:gridCol>
                <a:gridCol w="4064000">
                  <a:extLst>
                    <a:ext uri="{9D8B030D-6E8A-4147-A177-3AD203B41FA5}">
                      <a16:colId xmlns:a16="http://schemas.microsoft.com/office/drawing/2014/main" val="2146200376"/>
                    </a:ext>
                  </a:extLst>
                </a:gridCol>
              </a:tblGrid>
              <a:tr h="370840">
                <a:tc>
                  <a:txBody>
                    <a:bodyPr/>
                    <a:lstStyle/>
                    <a:p>
                      <a:r>
                        <a:rPr lang="en-US" dirty="0"/>
                        <a:t>Web Browser</a:t>
                      </a:r>
                    </a:p>
                  </a:txBody>
                  <a:tcPr/>
                </a:tc>
                <a:tc>
                  <a:txBody>
                    <a:bodyPr/>
                    <a:lstStyle/>
                    <a:p>
                      <a:r>
                        <a:rPr lang="en-US" b="0" dirty="0"/>
                        <a:t>Internet Explorer or any compatible browser.</a:t>
                      </a:r>
                    </a:p>
                  </a:txBody>
                  <a:tcPr/>
                </a:tc>
                <a:extLst>
                  <a:ext uri="{0D108BD9-81ED-4DB2-BD59-A6C34878D82A}">
                    <a16:rowId xmlns:a16="http://schemas.microsoft.com/office/drawing/2014/main" val="3865621829"/>
                  </a:ext>
                </a:extLst>
              </a:tr>
              <a:tr h="406558">
                <a:tc>
                  <a:txBody>
                    <a:bodyPr/>
                    <a:lstStyle/>
                    <a:p>
                      <a:r>
                        <a:rPr lang="en-US" b="1" dirty="0"/>
                        <a:t>Operating System</a:t>
                      </a:r>
                    </a:p>
                  </a:txBody>
                  <a:tcPr/>
                </a:tc>
                <a:tc>
                  <a:txBody>
                    <a:bodyPr/>
                    <a:lstStyle/>
                    <a:p>
                      <a:r>
                        <a:rPr lang="en-US" dirty="0"/>
                        <a:t>Windows or any equivalent OS</a:t>
                      </a:r>
                    </a:p>
                  </a:txBody>
                  <a:tcPr/>
                </a:tc>
                <a:extLst>
                  <a:ext uri="{0D108BD9-81ED-4DB2-BD59-A6C34878D82A}">
                    <a16:rowId xmlns:a16="http://schemas.microsoft.com/office/drawing/2014/main" val="1024832151"/>
                  </a:ext>
                </a:extLst>
              </a:tr>
            </a:tbl>
          </a:graphicData>
        </a:graphic>
      </p:graphicFrame>
      <p:graphicFrame>
        <p:nvGraphicFramePr>
          <p:cNvPr id="5" name="Table 5">
            <a:extLst>
              <a:ext uri="{FF2B5EF4-FFF2-40B4-BE49-F238E27FC236}">
                <a16:creationId xmlns:a16="http://schemas.microsoft.com/office/drawing/2014/main" id="{A5CFA3F7-A607-3286-D0A5-3497474D5B14}"/>
              </a:ext>
            </a:extLst>
          </p:cNvPr>
          <p:cNvGraphicFramePr>
            <a:graphicFrameLocks noGrp="1"/>
          </p:cNvGraphicFramePr>
          <p:nvPr>
            <p:extLst>
              <p:ext uri="{D42A27DB-BD31-4B8C-83A1-F6EECF244321}">
                <p14:modId xmlns:p14="http://schemas.microsoft.com/office/powerpoint/2010/main" val="2580180648"/>
              </p:ext>
            </p:extLst>
          </p:nvPr>
        </p:nvGraphicFramePr>
        <p:xfrm>
          <a:off x="2032000" y="3304505"/>
          <a:ext cx="8405542" cy="3017520"/>
        </p:xfrm>
        <a:graphic>
          <a:graphicData uri="http://schemas.openxmlformats.org/drawingml/2006/table">
            <a:tbl>
              <a:tblPr firstRow="1" bandRow="1">
                <a:tableStyleId>{073A0DAA-6AF3-43AB-8588-CEC1D06C72B9}</a:tableStyleId>
              </a:tblPr>
              <a:tblGrid>
                <a:gridCol w="4202771">
                  <a:extLst>
                    <a:ext uri="{9D8B030D-6E8A-4147-A177-3AD203B41FA5}">
                      <a16:colId xmlns:a16="http://schemas.microsoft.com/office/drawing/2014/main" val="2659405639"/>
                    </a:ext>
                  </a:extLst>
                </a:gridCol>
                <a:gridCol w="4202771">
                  <a:extLst>
                    <a:ext uri="{9D8B030D-6E8A-4147-A177-3AD203B41FA5}">
                      <a16:colId xmlns:a16="http://schemas.microsoft.com/office/drawing/2014/main" val="4008365945"/>
                    </a:ext>
                  </a:extLst>
                </a:gridCol>
              </a:tblGrid>
              <a:tr h="315929">
                <a:tc>
                  <a:txBody>
                    <a:bodyPr/>
                    <a:lstStyle/>
                    <a:p>
                      <a:r>
                        <a:rPr lang="en-US" dirty="0"/>
                        <a:t>Web Server</a:t>
                      </a:r>
                    </a:p>
                  </a:txBody>
                  <a:tcPr/>
                </a:tc>
                <a:tc>
                  <a:txBody>
                    <a:bodyPr/>
                    <a:lstStyle/>
                    <a:p>
                      <a:r>
                        <a:rPr lang="en-US" b="0" dirty="0"/>
                        <a:t>IIS 7.5</a:t>
                      </a:r>
                    </a:p>
                  </a:txBody>
                  <a:tcPr/>
                </a:tc>
                <a:extLst>
                  <a:ext uri="{0D108BD9-81ED-4DB2-BD59-A6C34878D82A}">
                    <a16:rowId xmlns:a16="http://schemas.microsoft.com/office/drawing/2014/main" val="982162694"/>
                  </a:ext>
                </a:extLst>
              </a:tr>
              <a:tr h="552876">
                <a:tc>
                  <a:txBody>
                    <a:bodyPr/>
                    <a:lstStyle/>
                    <a:p>
                      <a:r>
                        <a:rPr lang="en-US" b="1" dirty="0"/>
                        <a:t>User Interface Design</a:t>
                      </a:r>
                    </a:p>
                  </a:txBody>
                  <a:tcPr/>
                </a:tc>
                <a:tc>
                  <a:txBody>
                    <a:bodyPr/>
                    <a:lstStyle/>
                    <a:p>
                      <a:r>
                        <a:rPr lang="en-US" dirty="0"/>
                        <a:t>HTML,CSS,BOOTSTRAP,JAVASCRIPT,</a:t>
                      </a:r>
                    </a:p>
                    <a:p>
                      <a:r>
                        <a:rPr lang="en-US" dirty="0"/>
                        <a:t>JQUERY</a:t>
                      </a:r>
                    </a:p>
                  </a:txBody>
                  <a:tcPr/>
                </a:tc>
                <a:extLst>
                  <a:ext uri="{0D108BD9-81ED-4DB2-BD59-A6C34878D82A}">
                    <a16:rowId xmlns:a16="http://schemas.microsoft.com/office/drawing/2014/main" val="114556471"/>
                  </a:ext>
                </a:extLst>
              </a:tr>
              <a:tr h="5528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Operating System</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Windows 7,8,10,11 </a:t>
                      </a:r>
                    </a:p>
                    <a:p>
                      <a:endParaRPr lang="en-US" dirty="0"/>
                    </a:p>
                  </a:txBody>
                  <a:tcPr/>
                </a:tc>
                <a:extLst>
                  <a:ext uri="{0D108BD9-81ED-4DB2-BD59-A6C34878D82A}">
                    <a16:rowId xmlns:a16="http://schemas.microsoft.com/office/drawing/2014/main" val="2169746171"/>
                  </a:ext>
                </a:extLst>
              </a:tr>
              <a:tr h="315929">
                <a:tc>
                  <a:txBody>
                    <a:bodyPr/>
                    <a:lstStyle/>
                    <a:p>
                      <a:r>
                        <a:rPr lang="en-US" b="1" dirty="0"/>
                        <a:t>Software</a:t>
                      </a:r>
                    </a:p>
                  </a:txBody>
                  <a:tcPr/>
                </a:tc>
                <a:tc>
                  <a:txBody>
                    <a:bodyPr/>
                    <a:lstStyle/>
                    <a:p>
                      <a:r>
                        <a:rPr lang="en-US" dirty="0"/>
                        <a:t>XAMPP Server</a:t>
                      </a:r>
                    </a:p>
                  </a:txBody>
                  <a:tcPr/>
                </a:tc>
                <a:extLst>
                  <a:ext uri="{0D108BD9-81ED-4DB2-BD59-A6C34878D82A}">
                    <a16:rowId xmlns:a16="http://schemas.microsoft.com/office/drawing/2014/main" val="2894752811"/>
                  </a:ext>
                </a:extLst>
              </a:tr>
              <a:tr h="315929">
                <a:tc>
                  <a:txBody>
                    <a:bodyPr/>
                    <a:lstStyle/>
                    <a:p>
                      <a:r>
                        <a:rPr lang="en-US" b="1" dirty="0"/>
                        <a:t>Database Server </a:t>
                      </a:r>
                    </a:p>
                  </a:txBody>
                  <a:tcPr/>
                </a:tc>
                <a:tc>
                  <a:txBody>
                    <a:bodyPr/>
                    <a:lstStyle/>
                    <a:p>
                      <a:r>
                        <a:rPr lang="en-US" dirty="0"/>
                        <a:t>MY SQL Server </a:t>
                      </a:r>
                    </a:p>
                  </a:txBody>
                  <a:tcPr/>
                </a:tc>
                <a:extLst>
                  <a:ext uri="{0D108BD9-81ED-4DB2-BD59-A6C34878D82A}">
                    <a16:rowId xmlns:a16="http://schemas.microsoft.com/office/drawing/2014/main" val="4025616603"/>
                  </a:ext>
                </a:extLst>
              </a:tr>
              <a:tr h="552876">
                <a:tc>
                  <a:txBody>
                    <a:bodyPr/>
                    <a:lstStyle/>
                    <a:p>
                      <a:r>
                        <a:rPr lang="en-US" b="1" dirty="0"/>
                        <a:t>Web Browser</a:t>
                      </a:r>
                    </a:p>
                  </a:txBody>
                  <a:tcPr/>
                </a:tc>
                <a:tc>
                  <a:txBody>
                    <a:bodyPr/>
                    <a:lstStyle/>
                    <a:p>
                      <a:r>
                        <a:rPr lang="en-US" dirty="0"/>
                        <a:t>Internet Explorer or any compatible browser </a:t>
                      </a:r>
                    </a:p>
                  </a:txBody>
                  <a:tcPr/>
                </a:tc>
                <a:extLst>
                  <a:ext uri="{0D108BD9-81ED-4DB2-BD59-A6C34878D82A}">
                    <a16:rowId xmlns:a16="http://schemas.microsoft.com/office/drawing/2014/main" val="2056363365"/>
                  </a:ext>
                </a:extLst>
              </a:tr>
            </a:tbl>
          </a:graphicData>
        </a:graphic>
      </p:graphicFrame>
    </p:spTree>
    <p:extLst>
      <p:ext uri="{BB962C8B-B14F-4D97-AF65-F5344CB8AC3E}">
        <p14:creationId xmlns:p14="http://schemas.microsoft.com/office/powerpoint/2010/main" val="377882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636</TotalTime>
  <Words>891</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ff6</vt:lpstr>
      <vt:lpstr>ff9</vt:lpstr>
      <vt:lpstr>Roboto</vt:lpstr>
      <vt:lpstr>Tw Cen MT</vt:lpstr>
      <vt:lpstr>Wingdings</vt:lpstr>
      <vt:lpstr>Circuit</vt:lpstr>
      <vt:lpstr>   PANIPAT INSTITUTE OF ENGINEERING AND Technology (panipat) TWO Months Training presentation on Car Rental System  A FULL STACK DEVELOPMENT WITH PHP TRAINING CUM PROJECT REPORT SUBMITTED IN PARTIAL FULFILLMENT OF THE REQUIREMENTS FOR THE DEGREE OF  Bachelor of Technology  in information technology  </vt:lpstr>
      <vt:lpstr>Contents</vt:lpstr>
      <vt:lpstr>Introduction</vt:lpstr>
      <vt:lpstr>EXISTING SYSTEM </vt:lpstr>
      <vt:lpstr>Proposed system</vt:lpstr>
      <vt:lpstr>NEED FOR NEW SYSTEM</vt:lpstr>
      <vt:lpstr>PROJECT PROFILE</vt:lpstr>
      <vt:lpstr>HARDWARE REQUIREMENT</vt:lpstr>
      <vt:lpstr>SOFTWARE REQUIREMENT</vt:lpstr>
      <vt:lpstr>Admin Module</vt:lpstr>
      <vt:lpstr>User Module</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Car Rental System</dc:title>
  <dc:creator>Pankaj Kumar</dc:creator>
  <cp:lastModifiedBy> </cp:lastModifiedBy>
  <cp:revision>15</cp:revision>
  <dcterms:created xsi:type="dcterms:W3CDTF">2022-05-13T17:30:09Z</dcterms:created>
  <dcterms:modified xsi:type="dcterms:W3CDTF">2022-11-13T15:25:13Z</dcterms:modified>
</cp:coreProperties>
</file>