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71" r:id="rId10"/>
    <p:sldId id="269" r:id="rId11"/>
    <p:sldId id="272" r:id="rId12"/>
    <p:sldId id="270" r:id="rId13"/>
    <p:sldId id="273"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FF0D61-CA62-4789-8916-0133D0F77777}" v="1" dt="2024-11-22T06:33:58.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4" d="100"/>
          <a:sy n="84" d="100"/>
        </p:scale>
        <p:origin x="16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11FEDB-2083-4DFC-92E3-80C3CEDC8384}" type="datetimeFigureOut">
              <a:rPr lang="en-IN" smtClean="0"/>
              <a:t>25-11-2024</a:t>
            </a:fld>
            <a:endParaRPr lang="en-IN"/>
          </a:p>
        </p:txBody>
      </p:sp>
      <p:sp>
        <p:nvSpPr>
          <p:cNvPr id="104868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DE4C3-4662-4570-99FD-7D7E38C02124}" type="slidenum">
              <a:rPr lang="en-IN" smtClean="0"/>
              <a:t>‹#›</a:t>
            </a:fld>
            <a:endParaRPr lang="en-IN"/>
          </a:p>
        </p:txBody>
      </p:sp>
    </p:spTree>
    <p:extLst>
      <p:ext uri="{BB962C8B-B14F-4D97-AF65-F5344CB8AC3E}">
        <p14:creationId xmlns:p14="http://schemas.microsoft.com/office/powerpoint/2010/main" val="19039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6D4925E0-73CD-4761-88F4-98F09B4C17D7}" type="datetime1">
              <a:rPr lang="en-IN" smtClean="0"/>
              <a:t>25-11-2024</a:t>
            </a:fld>
            <a:endParaRPr lang="en-IN"/>
          </a:p>
        </p:txBody>
      </p:sp>
      <p:sp>
        <p:nvSpPr>
          <p:cNvPr id="1048584" name="Footer Placeholder 4"/>
          <p:cNvSpPr>
            <a:spLocks noGrp="1"/>
          </p:cNvSpPr>
          <p:nvPr>
            <p:ph type="ftr" sz="quarter" idx="11"/>
          </p:nvPr>
        </p:nvSpPr>
        <p:spPr/>
        <p:txBody>
          <a:bodyPr/>
          <a:lstStyle/>
          <a:p>
            <a:r>
              <a:rPr lang="en-US"/>
              <a:t>Mid-Term Mtech Project Presentation 2023</a:t>
            </a:r>
            <a:endParaRPr lang="en-IN"/>
          </a:p>
        </p:txBody>
      </p:sp>
      <p:sp>
        <p:nvSpPr>
          <p:cNvPr id="1048585" name="Slide Number Placeholder 5"/>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a:t>Click to edit Master title style</a:t>
            </a:r>
            <a:endParaRPr lang="en-IN"/>
          </a:p>
        </p:txBody>
      </p:sp>
      <p:sp>
        <p:nvSpPr>
          <p:cNvPr id="104865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Date Placeholder 3"/>
          <p:cNvSpPr>
            <a:spLocks noGrp="1"/>
          </p:cNvSpPr>
          <p:nvPr>
            <p:ph type="dt" sz="half" idx="10"/>
          </p:nvPr>
        </p:nvSpPr>
        <p:spPr/>
        <p:txBody>
          <a:bodyPr/>
          <a:lstStyle/>
          <a:p>
            <a:fld id="{1717F926-2007-4E8B-8B95-E8828191B41C}" type="datetime1">
              <a:rPr lang="en-IN" smtClean="0"/>
              <a:t>25-11-2024</a:t>
            </a:fld>
            <a:endParaRPr lang="en-IN"/>
          </a:p>
        </p:txBody>
      </p:sp>
      <p:sp>
        <p:nvSpPr>
          <p:cNvPr id="1048658" name="Footer Placeholder 4"/>
          <p:cNvSpPr>
            <a:spLocks noGrp="1"/>
          </p:cNvSpPr>
          <p:nvPr>
            <p:ph type="ftr" sz="quarter" idx="11"/>
          </p:nvPr>
        </p:nvSpPr>
        <p:spPr/>
        <p:txBody>
          <a:bodyPr/>
          <a:lstStyle/>
          <a:p>
            <a:r>
              <a:rPr lang="en-US"/>
              <a:t>Mid-Term Mtech Project Presentation 2023</a:t>
            </a:r>
            <a:endParaRPr lang="en-IN"/>
          </a:p>
        </p:txBody>
      </p:sp>
      <p:sp>
        <p:nvSpPr>
          <p:cNvPr id="1048659" name="Slide Number Placeholder 5"/>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4"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45"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3"/>
          <p:cNvSpPr>
            <a:spLocks noGrp="1"/>
          </p:cNvSpPr>
          <p:nvPr>
            <p:ph type="dt" sz="half" idx="10"/>
          </p:nvPr>
        </p:nvSpPr>
        <p:spPr/>
        <p:txBody>
          <a:bodyPr/>
          <a:lstStyle/>
          <a:p>
            <a:fld id="{C2B140EA-6C70-4968-B1F5-03DF5D64108F}" type="datetime1">
              <a:rPr lang="en-IN" smtClean="0"/>
              <a:t>25-11-2024</a:t>
            </a:fld>
            <a:endParaRPr lang="en-IN"/>
          </a:p>
        </p:txBody>
      </p:sp>
      <p:sp>
        <p:nvSpPr>
          <p:cNvPr id="1048647" name="Footer Placeholder 4"/>
          <p:cNvSpPr>
            <a:spLocks noGrp="1"/>
          </p:cNvSpPr>
          <p:nvPr>
            <p:ph type="ftr" sz="quarter" idx="11"/>
          </p:nvPr>
        </p:nvSpPr>
        <p:spPr/>
        <p:txBody>
          <a:bodyPr/>
          <a:lstStyle/>
          <a:p>
            <a:r>
              <a:rPr lang="en-US"/>
              <a:t>Mid-Term Mtech Project Presentation 2023</a:t>
            </a:r>
            <a:endParaRPr lang="en-IN"/>
          </a:p>
        </p:txBody>
      </p:sp>
      <p:sp>
        <p:nvSpPr>
          <p:cNvPr id="1048648" name="Slide Number Placeholder 5"/>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IN"/>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1" name="Date Placeholder 3"/>
          <p:cNvSpPr>
            <a:spLocks noGrp="1"/>
          </p:cNvSpPr>
          <p:nvPr>
            <p:ph type="dt" sz="half" idx="10"/>
          </p:nvPr>
        </p:nvSpPr>
        <p:spPr/>
        <p:txBody>
          <a:bodyPr/>
          <a:lstStyle/>
          <a:p>
            <a:fld id="{CF6BD40C-CB5C-4367-A5F1-B693A12CBF37}" type="datetime1">
              <a:rPr lang="en-IN" smtClean="0"/>
              <a:t>25-11-2024</a:t>
            </a:fld>
            <a:endParaRPr lang="en-IN"/>
          </a:p>
        </p:txBody>
      </p:sp>
      <p:sp>
        <p:nvSpPr>
          <p:cNvPr id="1048592" name="Footer Placeholder 4"/>
          <p:cNvSpPr>
            <a:spLocks noGrp="1"/>
          </p:cNvSpPr>
          <p:nvPr>
            <p:ph type="ftr" sz="quarter" idx="11"/>
          </p:nvPr>
        </p:nvSpPr>
        <p:spPr/>
        <p:txBody>
          <a:bodyPr/>
          <a:lstStyle/>
          <a:p>
            <a:r>
              <a:rPr lang="en-US"/>
              <a:t>Mid-Term Mtech Project Presentation 2023</a:t>
            </a:r>
            <a:endParaRPr lang="en-IN"/>
          </a:p>
        </p:txBody>
      </p:sp>
      <p:sp>
        <p:nvSpPr>
          <p:cNvPr id="1048593" name="Slide Number Placeholder 5"/>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61"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lstStyle/>
          <a:p>
            <a:fld id="{72AC9310-7FE1-4764-9C38-A395EA1C607B}" type="datetime1">
              <a:rPr lang="en-IN" smtClean="0"/>
              <a:t>25-11-2024</a:t>
            </a:fld>
            <a:endParaRPr lang="en-IN"/>
          </a:p>
        </p:txBody>
      </p:sp>
      <p:sp>
        <p:nvSpPr>
          <p:cNvPr id="1048663" name="Footer Placeholder 4"/>
          <p:cNvSpPr>
            <a:spLocks noGrp="1"/>
          </p:cNvSpPr>
          <p:nvPr>
            <p:ph type="ftr" sz="quarter" idx="11"/>
          </p:nvPr>
        </p:nvSpPr>
        <p:spPr/>
        <p:txBody>
          <a:bodyPr/>
          <a:lstStyle/>
          <a:p>
            <a:r>
              <a:rPr lang="en-US"/>
              <a:t>Mid-Term Mtech Project Presentation 2023</a:t>
            </a:r>
            <a:endParaRPr lang="en-IN"/>
          </a:p>
        </p:txBody>
      </p:sp>
      <p:sp>
        <p:nvSpPr>
          <p:cNvPr id="1048664" name="Slide Number Placeholder 5"/>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IN"/>
          </a:p>
        </p:txBody>
      </p:sp>
      <p:sp>
        <p:nvSpPr>
          <p:cNvPr id="1048666"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7"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8" name="Date Placeholder 4"/>
          <p:cNvSpPr>
            <a:spLocks noGrp="1"/>
          </p:cNvSpPr>
          <p:nvPr>
            <p:ph type="dt" sz="half" idx="10"/>
          </p:nvPr>
        </p:nvSpPr>
        <p:spPr/>
        <p:txBody>
          <a:bodyPr/>
          <a:lstStyle/>
          <a:p>
            <a:fld id="{2963AFB8-866B-4830-A9DE-599928DE5E42}" type="datetime1">
              <a:rPr lang="en-IN" smtClean="0"/>
              <a:t>25-11-2024</a:t>
            </a:fld>
            <a:endParaRPr lang="en-IN"/>
          </a:p>
        </p:txBody>
      </p:sp>
      <p:sp>
        <p:nvSpPr>
          <p:cNvPr id="1048669" name="Footer Placeholder 5"/>
          <p:cNvSpPr>
            <a:spLocks noGrp="1"/>
          </p:cNvSpPr>
          <p:nvPr>
            <p:ph type="ftr" sz="quarter" idx="11"/>
          </p:nvPr>
        </p:nvSpPr>
        <p:spPr/>
        <p:txBody>
          <a:bodyPr/>
          <a:lstStyle/>
          <a:p>
            <a:r>
              <a:rPr lang="en-US"/>
              <a:t>Mid-Term Mtech Project Presentation 2023</a:t>
            </a:r>
            <a:endParaRPr lang="en-IN"/>
          </a:p>
        </p:txBody>
      </p:sp>
      <p:sp>
        <p:nvSpPr>
          <p:cNvPr id="1048670" name="Slide Number Placeholder 6"/>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1"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7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Date Placeholder 6"/>
          <p:cNvSpPr>
            <a:spLocks noGrp="1"/>
          </p:cNvSpPr>
          <p:nvPr>
            <p:ph type="dt" sz="half" idx="10"/>
          </p:nvPr>
        </p:nvSpPr>
        <p:spPr/>
        <p:txBody>
          <a:bodyPr/>
          <a:lstStyle/>
          <a:p>
            <a:fld id="{BE4A2EEE-12BD-4796-B133-088C89710787}" type="datetime1">
              <a:rPr lang="en-IN" smtClean="0"/>
              <a:t>25-11-2024</a:t>
            </a:fld>
            <a:endParaRPr lang="en-IN"/>
          </a:p>
        </p:txBody>
      </p:sp>
      <p:sp>
        <p:nvSpPr>
          <p:cNvPr id="1048677" name="Footer Placeholder 7"/>
          <p:cNvSpPr>
            <a:spLocks noGrp="1"/>
          </p:cNvSpPr>
          <p:nvPr>
            <p:ph type="ftr" sz="quarter" idx="11"/>
          </p:nvPr>
        </p:nvSpPr>
        <p:spPr/>
        <p:txBody>
          <a:bodyPr/>
          <a:lstStyle/>
          <a:p>
            <a:r>
              <a:rPr lang="en-US"/>
              <a:t>Mid-Term Mtech Project Presentation 2023</a:t>
            </a:r>
            <a:endParaRPr lang="en-IN"/>
          </a:p>
        </p:txBody>
      </p:sp>
      <p:sp>
        <p:nvSpPr>
          <p:cNvPr id="1048678" name="Slide Number Placeholder 8"/>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IN"/>
          </a:p>
        </p:txBody>
      </p:sp>
      <p:sp>
        <p:nvSpPr>
          <p:cNvPr id="1048641" name="Date Placeholder 2"/>
          <p:cNvSpPr>
            <a:spLocks noGrp="1"/>
          </p:cNvSpPr>
          <p:nvPr>
            <p:ph type="dt" sz="half" idx="10"/>
          </p:nvPr>
        </p:nvSpPr>
        <p:spPr/>
        <p:txBody>
          <a:bodyPr/>
          <a:lstStyle/>
          <a:p>
            <a:fld id="{7F1AEC12-F761-43DA-B3D4-18B6AC64BE34}" type="datetime1">
              <a:rPr lang="en-IN" smtClean="0"/>
              <a:t>25-11-2024</a:t>
            </a:fld>
            <a:endParaRPr lang="en-IN"/>
          </a:p>
        </p:txBody>
      </p:sp>
      <p:sp>
        <p:nvSpPr>
          <p:cNvPr id="1048642" name="Footer Placeholder 3"/>
          <p:cNvSpPr>
            <a:spLocks noGrp="1"/>
          </p:cNvSpPr>
          <p:nvPr>
            <p:ph type="ftr" sz="quarter" idx="11"/>
          </p:nvPr>
        </p:nvSpPr>
        <p:spPr/>
        <p:txBody>
          <a:bodyPr/>
          <a:lstStyle/>
          <a:p>
            <a:r>
              <a:rPr lang="en-US"/>
              <a:t>Mid-Term Mtech Project Presentation 2023</a:t>
            </a:r>
            <a:endParaRPr lang="en-IN"/>
          </a:p>
        </p:txBody>
      </p:sp>
      <p:sp>
        <p:nvSpPr>
          <p:cNvPr id="1048643" name="Slide Number Placeholder 4"/>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34" name="Date Placeholder 1"/>
          <p:cNvSpPr>
            <a:spLocks noGrp="1"/>
          </p:cNvSpPr>
          <p:nvPr>
            <p:ph type="dt" sz="half" idx="10"/>
          </p:nvPr>
        </p:nvSpPr>
        <p:spPr/>
        <p:txBody>
          <a:bodyPr/>
          <a:lstStyle/>
          <a:p>
            <a:fld id="{6E97F455-8BFA-45A1-93C3-D3D176A7BBFA}" type="datetime1">
              <a:rPr lang="en-IN" smtClean="0"/>
              <a:t>25-11-2024</a:t>
            </a:fld>
            <a:endParaRPr lang="en-IN"/>
          </a:p>
        </p:txBody>
      </p:sp>
      <p:sp>
        <p:nvSpPr>
          <p:cNvPr id="1048635" name="Footer Placeholder 2"/>
          <p:cNvSpPr>
            <a:spLocks noGrp="1"/>
          </p:cNvSpPr>
          <p:nvPr>
            <p:ph type="ftr" sz="quarter" idx="11"/>
          </p:nvPr>
        </p:nvSpPr>
        <p:spPr/>
        <p:txBody>
          <a:bodyPr/>
          <a:lstStyle/>
          <a:p>
            <a:r>
              <a:rPr lang="en-US"/>
              <a:t>Mid-Term Mtech Project Presentation 2023</a:t>
            </a:r>
            <a:endParaRPr lang="en-IN"/>
          </a:p>
        </p:txBody>
      </p:sp>
      <p:sp>
        <p:nvSpPr>
          <p:cNvPr id="1048636" name="Slide Number Placeholder 3"/>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8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2" name="Date Placeholder 4"/>
          <p:cNvSpPr>
            <a:spLocks noGrp="1"/>
          </p:cNvSpPr>
          <p:nvPr>
            <p:ph type="dt" sz="half" idx="10"/>
          </p:nvPr>
        </p:nvSpPr>
        <p:spPr/>
        <p:txBody>
          <a:bodyPr/>
          <a:lstStyle/>
          <a:p>
            <a:fld id="{AB4EAB45-C234-4957-820A-A3CFB7DA8B63}" type="datetime1">
              <a:rPr lang="en-IN" smtClean="0"/>
              <a:t>25-11-2024</a:t>
            </a:fld>
            <a:endParaRPr lang="en-IN"/>
          </a:p>
        </p:txBody>
      </p:sp>
      <p:sp>
        <p:nvSpPr>
          <p:cNvPr id="1048683" name="Footer Placeholder 5"/>
          <p:cNvSpPr>
            <a:spLocks noGrp="1"/>
          </p:cNvSpPr>
          <p:nvPr>
            <p:ph type="ftr" sz="quarter" idx="11"/>
          </p:nvPr>
        </p:nvSpPr>
        <p:spPr/>
        <p:txBody>
          <a:bodyPr/>
          <a:lstStyle/>
          <a:p>
            <a:r>
              <a:rPr lang="en-US"/>
              <a:t>Mid-Term Mtech Project Presentation 2023</a:t>
            </a:r>
            <a:endParaRPr lang="en-IN"/>
          </a:p>
        </p:txBody>
      </p:sp>
      <p:sp>
        <p:nvSpPr>
          <p:cNvPr id="1048684" name="Slide Number Placeholder 6"/>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5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2" name="Date Placeholder 4"/>
          <p:cNvSpPr>
            <a:spLocks noGrp="1"/>
          </p:cNvSpPr>
          <p:nvPr>
            <p:ph type="dt" sz="half" idx="10"/>
          </p:nvPr>
        </p:nvSpPr>
        <p:spPr/>
        <p:txBody>
          <a:bodyPr/>
          <a:lstStyle/>
          <a:p>
            <a:fld id="{42F021E5-774A-4DD2-A4A2-291C6B23A93C}" type="datetime1">
              <a:rPr lang="en-IN" smtClean="0"/>
              <a:t>25-11-2024</a:t>
            </a:fld>
            <a:endParaRPr lang="en-IN"/>
          </a:p>
        </p:txBody>
      </p:sp>
      <p:sp>
        <p:nvSpPr>
          <p:cNvPr id="1048653" name="Footer Placeholder 5"/>
          <p:cNvSpPr>
            <a:spLocks noGrp="1"/>
          </p:cNvSpPr>
          <p:nvPr>
            <p:ph type="ftr" sz="quarter" idx="11"/>
          </p:nvPr>
        </p:nvSpPr>
        <p:spPr/>
        <p:txBody>
          <a:bodyPr/>
          <a:lstStyle/>
          <a:p>
            <a:r>
              <a:rPr lang="en-US"/>
              <a:t>Mid-Term Mtech Project Presentation 2023</a:t>
            </a:r>
            <a:endParaRPr lang="en-IN"/>
          </a:p>
        </p:txBody>
      </p:sp>
      <p:sp>
        <p:nvSpPr>
          <p:cNvPr id="1048654" name="Slide Number Placeholder 6"/>
          <p:cNvSpPr>
            <a:spLocks noGrp="1"/>
          </p:cNvSpPr>
          <p:nvPr>
            <p:ph type="sldNum" sz="quarter" idx="12"/>
          </p:nvPr>
        </p:nvSpPr>
        <p:spPr/>
        <p:txBody>
          <a:bodyPr/>
          <a:lstStyle/>
          <a:p>
            <a:fld id="{BDD9A657-6C14-49E8-90F0-2C67A11A07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314E8-FF46-477F-8B99-93E710355A0E}" type="datetime1">
              <a:rPr lang="en-IN" smtClean="0"/>
              <a:t>25-11-2024</a:t>
            </a:fld>
            <a:endParaRPr lang="en-IN"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Mid-Term </a:t>
            </a:r>
            <a:r>
              <a:rPr lang="en-US" dirty="0" err="1"/>
              <a:t>Mtech</a:t>
            </a:r>
            <a:r>
              <a:rPr lang="en-US" dirty="0"/>
              <a:t> Project Presentation 2023</a:t>
            </a:r>
            <a:endParaRPr lang="en-IN"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9A657-6C14-49E8-90F0-2C67A11A07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969463" y="1949908"/>
            <a:ext cx="10253071" cy="1853542"/>
          </a:xfrm>
        </p:spPr>
        <p:txBody>
          <a:bodyPr>
            <a:normAutofit/>
          </a:bodyPr>
          <a:lstStyle/>
          <a:p>
            <a:r>
              <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Comprehensive</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Travel</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Planner</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a:t>
            </a:r>
          </a:p>
        </p:txBody>
      </p:sp>
      <p:sp>
        <p:nvSpPr>
          <p:cNvPr id="1048587" name="Subtitle 2"/>
          <p:cNvSpPr>
            <a:spLocks noGrp="1"/>
          </p:cNvSpPr>
          <p:nvPr>
            <p:ph type="subTitle" idx="1"/>
          </p:nvPr>
        </p:nvSpPr>
        <p:spPr>
          <a:xfrm>
            <a:off x="2954215" y="3664002"/>
            <a:ext cx="6283569" cy="1564490"/>
          </a:xfrm>
        </p:spPr>
        <p:txBody>
          <a:bodyPr>
            <a:normAutofit fontScale="92500" lnSpcReduction="10000"/>
          </a:bodyPr>
          <a:lstStyle/>
          <a:p>
            <a:r>
              <a:rPr lang="en-US" b="1" dirty="0"/>
              <a:t>	</a:t>
            </a:r>
            <a:endParaRPr lang="en-US" dirty="0">
              <a:ea typeface="SimSun" panose="02010600030101010101" pitchFamily="2" charset="-122"/>
            </a:endParaRPr>
          </a:p>
          <a:p>
            <a:r>
              <a:rPr lang="en-US" b="1" i="1" dirty="0"/>
              <a:t>Under the Guidance of</a:t>
            </a:r>
            <a:endParaRPr lang="en-US" b="1" dirty="0">
              <a:ea typeface="SimSun" panose="02010600030101010101" pitchFamily="2" charset="-122"/>
            </a:endParaRPr>
          </a:p>
          <a:p>
            <a:r>
              <a:rPr lang="en-IN" sz="2200" dirty="0">
                <a:latin typeface="Times New Roman" panose="02020603050405020304" pitchFamily="18" charset="0"/>
                <a:cs typeface="Times New Roman" panose="02020603050405020304" pitchFamily="18" charset="0"/>
              </a:rPr>
              <a:t>Mr. Kishor S</a:t>
            </a:r>
            <a:endParaRPr lang="en-IN" sz="2200" dirty="0"/>
          </a:p>
          <a:p>
            <a:r>
              <a:rPr lang="en-US" dirty="0"/>
              <a:t>Assistant Professor </a:t>
            </a:r>
          </a:p>
          <a:p>
            <a:endParaRPr lang="en-IN" dirty="0"/>
          </a:p>
        </p:txBody>
      </p:sp>
      <p:pic>
        <p:nvPicPr>
          <p:cNvPr id="2097152" name="Picture 4" descr="A black text on a white background  Description automatically generated"/>
          <p:cNvPicPr>
            <a:picLocks noChangeAspect="1"/>
          </p:cNvPicPr>
          <p:nvPr/>
        </p:nvPicPr>
        <p:blipFill>
          <a:blip r:embed="rId2"/>
          <a:stretch>
            <a:fillRect/>
          </a:stretch>
        </p:blipFill>
        <p:spPr>
          <a:xfrm>
            <a:off x="0" y="0"/>
            <a:ext cx="12192000" cy="2049864"/>
          </a:xfrm>
          <a:prstGeom prst="rect">
            <a:avLst/>
          </a:prstGeom>
        </p:spPr>
      </p:pic>
      <p:sp>
        <p:nvSpPr>
          <p:cNvPr id="1048588" name="TextBox 7"/>
          <p:cNvSpPr txBox="1"/>
          <p:nvPr/>
        </p:nvSpPr>
        <p:spPr>
          <a:xfrm>
            <a:off x="7727829" y="5228492"/>
            <a:ext cx="4240405" cy="1477328"/>
          </a:xfrm>
          <a:prstGeom prst="rect">
            <a:avLst/>
          </a:prstGeom>
          <a:noFill/>
        </p:spPr>
        <p:txBody>
          <a:bodyPr wrap="square" rtlCol="0">
            <a:spAutoFit/>
          </a:bodyPr>
          <a:lstStyle/>
          <a:p>
            <a:r>
              <a:rPr lang="en-IN" b="1" dirty="0"/>
              <a:t>TEAM ID:  CEC/CSE/2025-26/P-04</a:t>
            </a:r>
          </a:p>
          <a:p>
            <a:r>
              <a:rPr lang="en-IN" dirty="0"/>
              <a:t>4CB22CS012       Aniruddh Nayak</a:t>
            </a:r>
          </a:p>
          <a:p>
            <a:r>
              <a:rPr lang="en-IN" dirty="0"/>
              <a:t>4CB22CS005       Akash D </a:t>
            </a:r>
            <a:r>
              <a:rPr lang="en-IN" dirty="0" err="1"/>
              <a:t>Shenvi</a:t>
            </a:r>
            <a:endParaRPr lang="en-IN" dirty="0"/>
          </a:p>
          <a:p>
            <a:r>
              <a:rPr lang="en-IN" dirty="0"/>
              <a:t>4CB22CS009       Anantha</a:t>
            </a:r>
            <a:br>
              <a:rPr lang="en-IN" dirty="0"/>
            </a:br>
            <a:r>
              <a:rPr lang="en-IN" dirty="0"/>
              <a:t>4CB22CS051       </a:t>
            </a:r>
            <a:r>
              <a:rPr lang="en-IN" dirty="0" err="1"/>
              <a:t>Joylan</a:t>
            </a:r>
            <a:r>
              <a:rPr lang="en-IN" dirty="0"/>
              <a:t> Dsouza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2995371" y="501650"/>
            <a:ext cx="6541762" cy="894303"/>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Expected</a:t>
            </a:r>
            <a:r>
              <a:rPr lang="en-IN"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a:t>
            </a:r>
          </a:p>
        </p:txBody>
      </p:sp>
      <p:sp>
        <p:nvSpPr>
          <p:cNvPr id="1048624" name="Footer Placeholder 5"/>
          <p:cNvSpPr>
            <a:spLocks noGrp="1"/>
          </p:cNvSpPr>
          <p:nvPr>
            <p:ph type="ftr" sz="quarter" idx="11"/>
          </p:nvPr>
        </p:nvSpPr>
        <p:spPr/>
        <p:txBody>
          <a:bodyPr/>
          <a:lstStyle/>
          <a:p>
            <a:r>
              <a:rPr lang="en-US" dirty="0"/>
              <a:t>Mini-Project Presentation 2024</a:t>
            </a:r>
            <a:endParaRPr lang="en-IN" dirty="0"/>
          </a:p>
        </p:txBody>
      </p:sp>
      <p:sp>
        <p:nvSpPr>
          <p:cNvPr id="1048625" name="Slide Number Placeholder 6"/>
          <p:cNvSpPr>
            <a:spLocks noGrp="1"/>
          </p:cNvSpPr>
          <p:nvPr>
            <p:ph type="sldNum" sz="quarter" idx="12"/>
          </p:nvPr>
        </p:nvSpPr>
        <p:spPr/>
        <p:txBody>
          <a:bodyPr/>
          <a:lstStyle/>
          <a:p>
            <a:fld id="{BDD9A657-6C14-49E8-90F0-2C67A11A07AD}" type="slidenum">
              <a:rPr lang="en-IN" smtClean="0"/>
              <a:t>10</a:t>
            </a:fld>
            <a:endParaRPr lang="en-IN" dirty="0"/>
          </a:p>
        </p:txBody>
      </p:sp>
      <p:pic>
        <p:nvPicPr>
          <p:cNvPr id="9" name="Content Placeholder 8">
            <a:extLst>
              <a:ext uri="{FF2B5EF4-FFF2-40B4-BE49-F238E27FC236}">
                <a16:creationId xmlns:a16="http://schemas.microsoft.com/office/drawing/2014/main" id="{043AD26F-91F7-3D68-0540-43367BD1CE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02236" y="1681520"/>
            <a:ext cx="2537676" cy="4674830"/>
          </a:xfrm>
        </p:spPr>
      </p:pic>
      <p:pic>
        <p:nvPicPr>
          <p:cNvPr id="13" name="Picture 12">
            <a:extLst>
              <a:ext uri="{FF2B5EF4-FFF2-40B4-BE49-F238E27FC236}">
                <a16:creationId xmlns:a16="http://schemas.microsoft.com/office/drawing/2014/main" id="{7261B839-0AFF-E13A-25B8-6C5FE6609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6254" y="1743953"/>
            <a:ext cx="2834640" cy="4612397"/>
          </a:xfrm>
          <a:prstGeom prst="rect">
            <a:avLst/>
          </a:prstGeom>
        </p:spPr>
      </p:pic>
      <p:pic>
        <p:nvPicPr>
          <p:cNvPr id="2" name="Picture 1">
            <a:extLst>
              <a:ext uri="{FF2B5EF4-FFF2-40B4-BE49-F238E27FC236}">
                <a16:creationId xmlns:a16="http://schemas.microsoft.com/office/drawing/2014/main" id="{C0EEE846-8023-B9A7-54D8-279EC6E608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480" y="1773030"/>
            <a:ext cx="2537676" cy="4583319"/>
          </a:xfrm>
          <a:prstGeom prst="rect">
            <a:avLst/>
          </a:prstGeom>
        </p:spPr>
      </p:pic>
      <p:pic>
        <p:nvPicPr>
          <p:cNvPr id="3" name="Picture 2">
            <a:extLst>
              <a:ext uri="{FF2B5EF4-FFF2-40B4-BE49-F238E27FC236}">
                <a16:creationId xmlns:a16="http://schemas.microsoft.com/office/drawing/2014/main" id="{8C6DC24A-67AF-CF6D-714B-45D1369C8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733" y="1754069"/>
            <a:ext cx="2304179" cy="4612398"/>
          </a:xfrm>
          <a:prstGeom prst="rect">
            <a:avLst/>
          </a:prstGeom>
        </p:spPr>
      </p:pic>
    </p:spTree>
    <p:extLst>
      <p:ext uri="{BB962C8B-B14F-4D97-AF65-F5344CB8AC3E}">
        <p14:creationId xmlns:p14="http://schemas.microsoft.com/office/powerpoint/2010/main" val="12774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8583" y="136525"/>
            <a:ext cx="5471885" cy="1260475"/>
          </a:xfrm>
        </p:spPr>
        <p:txBody>
          <a:bodyPr>
            <a:normAutofit/>
          </a:bodyPr>
          <a:lstStyle/>
          <a:p>
            <a:pPr algn="ctr"/>
            <a:r>
              <a:rPr lang="en-IN"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Expected</a:t>
            </a: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a:t>
            </a:r>
            <a:endParaRPr lang="en-US" u="sng" dirty="0"/>
          </a:p>
        </p:txBody>
      </p:sp>
      <p:sp>
        <p:nvSpPr>
          <p:cNvPr id="4" name="Date Placeholder 3"/>
          <p:cNvSpPr>
            <a:spLocks noGrp="1"/>
          </p:cNvSpPr>
          <p:nvPr>
            <p:ph type="dt" sz="half" idx="10"/>
          </p:nvPr>
        </p:nvSpPr>
        <p:spPr/>
        <p:txBody>
          <a:bodyPr/>
          <a:lstStyle/>
          <a:p>
            <a:fld id="{CF6BD40C-CB5C-4367-A5F1-B693A12CBF37}" type="datetime1">
              <a:rPr lang="en-IN" smtClean="0"/>
              <a:t>25-11-2024</a:t>
            </a:fld>
            <a:endParaRPr lang="en-IN" dirty="0"/>
          </a:p>
        </p:txBody>
      </p:sp>
      <p:sp>
        <p:nvSpPr>
          <p:cNvPr id="5" name="Footer Placeholder 4"/>
          <p:cNvSpPr>
            <a:spLocks noGrp="1"/>
          </p:cNvSpPr>
          <p:nvPr>
            <p:ph type="ftr" sz="quarter" idx="11"/>
          </p:nvPr>
        </p:nvSpPr>
        <p:spPr/>
        <p:txBody>
          <a:bodyPr/>
          <a:lstStyle/>
          <a:p>
            <a:r>
              <a:rPr lang="en-US"/>
              <a:t>Mid-Term Mtech Project Presentation 2023</a:t>
            </a:r>
            <a:endParaRPr lang="en-IN"/>
          </a:p>
        </p:txBody>
      </p:sp>
      <p:sp>
        <p:nvSpPr>
          <p:cNvPr id="6" name="Slide Number Placeholder 5"/>
          <p:cNvSpPr>
            <a:spLocks noGrp="1"/>
          </p:cNvSpPr>
          <p:nvPr>
            <p:ph type="sldNum" sz="quarter" idx="12"/>
          </p:nvPr>
        </p:nvSpPr>
        <p:spPr/>
        <p:txBody>
          <a:bodyPr/>
          <a:lstStyle/>
          <a:p>
            <a:fld id="{BDD9A657-6C14-49E8-90F0-2C67A11A07AD}" type="slidenum">
              <a:rPr lang="en-IN" smtClean="0"/>
              <a:t>11</a:t>
            </a:fld>
            <a:endParaRPr lang="en-IN"/>
          </a:p>
        </p:txBody>
      </p:sp>
      <p:pic>
        <p:nvPicPr>
          <p:cNvPr id="11" name="Content Placeholder 10">
            <a:extLst>
              <a:ext uri="{FF2B5EF4-FFF2-40B4-BE49-F238E27FC236}">
                <a16:creationId xmlns:a16="http://schemas.microsoft.com/office/drawing/2014/main" id="{23602248-C8A4-29BE-B42E-8C83D3767A4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16390" y="1707586"/>
            <a:ext cx="2137410" cy="4351338"/>
          </a:xfrm>
        </p:spPr>
      </p:pic>
      <p:pic>
        <p:nvPicPr>
          <p:cNvPr id="15" name="Picture 14">
            <a:extLst>
              <a:ext uri="{FF2B5EF4-FFF2-40B4-BE49-F238E27FC236}">
                <a16:creationId xmlns:a16="http://schemas.microsoft.com/office/drawing/2014/main" id="{68DE450D-8D03-3D1C-3470-E13A60391E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4720" y="1594001"/>
            <a:ext cx="2487168" cy="4578509"/>
          </a:xfrm>
          <a:prstGeom prst="rect">
            <a:avLst/>
          </a:prstGeom>
        </p:spPr>
      </p:pic>
      <p:pic>
        <p:nvPicPr>
          <p:cNvPr id="3" name="Picture 2">
            <a:extLst>
              <a:ext uri="{FF2B5EF4-FFF2-40B4-BE49-F238E27FC236}">
                <a16:creationId xmlns:a16="http://schemas.microsoft.com/office/drawing/2014/main" id="{DE839B97-1082-8338-7B9B-52778F3FF7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129" y="1594000"/>
            <a:ext cx="2743199" cy="4553275"/>
          </a:xfrm>
          <a:prstGeom prst="rect">
            <a:avLst/>
          </a:prstGeom>
        </p:spPr>
      </p:pic>
      <p:pic>
        <p:nvPicPr>
          <p:cNvPr id="9" name="Picture 8">
            <a:extLst>
              <a:ext uri="{FF2B5EF4-FFF2-40B4-BE49-F238E27FC236}">
                <a16:creationId xmlns:a16="http://schemas.microsoft.com/office/drawing/2014/main" id="{26C59EFD-1A16-C384-52AC-9C46F89624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90310" y="1594001"/>
            <a:ext cx="2597658" cy="4578510"/>
          </a:xfrm>
          <a:prstGeom prst="rect">
            <a:avLst/>
          </a:prstGeom>
        </p:spPr>
      </p:pic>
    </p:spTree>
    <p:extLst>
      <p:ext uri="{BB962C8B-B14F-4D97-AF65-F5344CB8AC3E}">
        <p14:creationId xmlns:p14="http://schemas.microsoft.com/office/powerpoint/2010/main" val="317214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3098282" y="233885"/>
            <a:ext cx="6541762" cy="894303"/>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Expected</a:t>
            </a:r>
            <a:r>
              <a:rPr lang="en-IN"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a:t>
            </a:r>
          </a:p>
        </p:txBody>
      </p:sp>
      <p:sp>
        <p:nvSpPr>
          <p:cNvPr id="1048624" name="Footer Placeholder 5"/>
          <p:cNvSpPr>
            <a:spLocks noGrp="1"/>
          </p:cNvSpPr>
          <p:nvPr>
            <p:ph type="ftr" sz="quarter" idx="11"/>
          </p:nvPr>
        </p:nvSpPr>
        <p:spPr/>
        <p:txBody>
          <a:bodyPr/>
          <a:lstStyle/>
          <a:p>
            <a:r>
              <a:rPr lang="en-US" dirty="0"/>
              <a:t>Mini-Project Presentation 2024</a:t>
            </a:r>
            <a:endParaRPr lang="en-IN" dirty="0"/>
          </a:p>
        </p:txBody>
      </p:sp>
      <p:sp>
        <p:nvSpPr>
          <p:cNvPr id="1048625" name="Slide Number Placeholder 6"/>
          <p:cNvSpPr>
            <a:spLocks noGrp="1"/>
          </p:cNvSpPr>
          <p:nvPr>
            <p:ph type="sldNum" sz="quarter" idx="12"/>
          </p:nvPr>
        </p:nvSpPr>
        <p:spPr/>
        <p:txBody>
          <a:bodyPr/>
          <a:lstStyle/>
          <a:p>
            <a:fld id="{BDD9A657-6C14-49E8-90F0-2C67A11A07AD}" type="slidenum">
              <a:rPr lang="en-IN" smtClean="0"/>
              <a:t>12</a:t>
            </a:fld>
            <a:endParaRPr lang="en-IN" dirty="0"/>
          </a:p>
        </p:txBody>
      </p:sp>
      <p:pic>
        <p:nvPicPr>
          <p:cNvPr id="6" name="Content Placeholder 5">
            <a:extLst>
              <a:ext uri="{FF2B5EF4-FFF2-40B4-BE49-F238E27FC236}">
                <a16:creationId xmlns:a16="http://schemas.microsoft.com/office/drawing/2014/main" id="{87CE8E93-696E-1CEA-51E3-BDA785BE8BF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0112" y="1510125"/>
            <a:ext cx="2704338" cy="4716621"/>
          </a:xfrm>
        </p:spPr>
      </p:pic>
      <p:pic>
        <p:nvPicPr>
          <p:cNvPr id="9" name="Picture 8">
            <a:extLst>
              <a:ext uri="{FF2B5EF4-FFF2-40B4-BE49-F238E27FC236}">
                <a16:creationId xmlns:a16="http://schemas.microsoft.com/office/drawing/2014/main" id="{1DA49822-969F-9094-BF4C-81FAC610D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5990" y="1491552"/>
            <a:ext cx="2704338" cy="4735195"/>
          </a:xfrm>
          <a:prstGeom prst="rect">
            <a:avLst/>
          </a:prstGeom>
        </p:spPr>
      </p:pic>
    </p:spTree>
    <p:extLst>
      <p:ext uri="{BB962C8B-B14F-4D97-AF65-F5344CB8AC3E}">
        <p14:creationId xmlns:p14="http://schemas.microsoft.com/office/powerpoint/2010/main" val="8161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85DBD-75BE-BEEF-77D6-325067E87C4D}"/>
            </a:ext>
          </a:extLst>
        </p:cNvPr>
        <p:cNvGrpSpPr/>
        <p:nvPr/>
      </p:nvGrpSpPr>
      <p:grpSpPr>
        <a:xfrm>
          <a:off x="0" y="0"/>
          <a:ext cx="0" cy="0"/>
          <a:chOff x="0" y="0"/>
          <a:chExt cx="0" cy="0"/>
        </a:xfrm>
      </p:grpSpPr>
      <p:sp>
        <p:nvSpPr>
          <p:cNvPr id="1048622" name="Title 1">
            <a:extLst>
              <a:ext uri="{FF2B5EF4-FFF2-40B4-BE49-F238E27FC236}">
                <a16:creationId xmlns:a16="http://schemas.microsoft.com/office/drawing/2014/main" id="{C888418F-7A1E-8769-3B1D-B6B90EADFFEC}"/>
              </a:ext>
            </a:extLst>
          </p:cNvPr>
          <p:cNvSpPr>
            <a:spLocks noGrp="1"/>
          </p:cNvSpPr>
          <p:nvPr>
            <p:ph type="title"/>
          </p:nvPr>
        </p:nvSpPr>
        <p:spPr>
          <a:xfrm>
            <a:off x="3098282" y="233885"/>
            <a:ext cx="6541762" cy="894303"/>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Expected</a:t>
            </a:r>
            <a:r>
              <a:rPr lang="en-IN"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a:t>
            </a:r>
          </a:p>
        </p:txBody>
      </p:sp>
      <p:sp>
        <p:nvSpPr>
          <p:cNvPr id="1048624" name="Footer Placeholder 5">
            <a:extLst>
              <a:ext uri="{FF2B5EF4-FFF2-40B4-BE49-F238E27FC236}">
                <a16:creationId xmlns:a16="http://schemas.microsoft.com/office/drawing/2014/main" id="{FB9D5279-C20C-A66E-F8F0-965EF867D80B}"/>
              </a:ext>
            </a:extLst>
          </p:cNvPr>
          <p:cNvSpPr>
            <a:spLocks noGrp="1"/>
          </p:cNvSpPr>
          <p:nvPr>
            <p:ph type="ftr" sz="quarter" idx="11"/>
          </p:nvPr>
        </p:nvSpPr>
        <p:spPr/>
        <p:txBody>
          <a:bodyPr/>
          <a:lstStyle/>
          <a:p>
            <a:r>
              <a:rPr lang="en-US" dirty="0"/>
              <a:t>Mini-Project Presentation 2024</a:t>
            </a:r>
            <a:endParaRPr lang="en-IN" dirty="0"/>
          </a:p>
        </p:txBody>
      </p:sp>
      <p:sp>
        <p:nvSpPr>
          <p:cNvPr id="1048625" name="Slide Number Placeholder 6">
            <a:extLst>
              <a:ext uri="{FF2B5EF4-FFF2-40B4-BE49-F238E27FC236}">
                <a16:creationId xmlns:a16="http://schemas.microsoft.com/office/drawing/2014/main" id="{D4EB06E4-8DDA-EBAC-A3D9-FD7A406A6C46}"/>
              </a:ext>
            </a:extLst>
          </p:cNvPr>
          <p:cNvSpPr>
            <a:spLocks noGrp="1"/>
          </p:cNvSpPr>
          <p:nvPr>
            <p:ph type="sldNum" sz="quarter" idx="12"/>
          </p:nvPr>
        </p:nvSpPr>
        <p:spPr/>
        <p:txBody>
          <a:bodyPr/>
          <a:lstStyle/>
          <a:p>
            <a:fld id="{BDD9A657-6C14-49E8-90F0-2C67A11A07AD}" type="slidenum">
              <a:rPr lang="en-IN" smtClean="0"/>
              <a:t>13</a:t>
            </a:fld>
            <a:endParaRPr lang="en-IN" dirty="0"/>
          </a:p>
        </p:txBody>
      </p:sp>
      <p:pic>
        <p:nvPicPr>
          <p:cNvPr id="11" name="Content Placeholder 10">
            <a:extLst>
              <a:ext uri="{FF2B5EF4-FFF2-40B4-BE49-F238E27FC236}">
                <a16:creationId xmlns:a16="http://schemas.microsoft.com/office/drawing/2014/main" id="{2D5130B2-F578-C358-9CEE-EF0771CEA8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696" y="1216996"/>
            <a:ext cx="2457617" cy="5074075"/>
          </a:xfrm>
        </p:spPr>
      </p:pic>
      <p:pic>
        <p:nvPicPr>
          <p:cNvPr id="13" name="Picture 12">
            <a:extLst>
              <a:ext uri="{FF2B5EF4-FFF2-40B4-BE49-F238E27FC236}">
                <a16:creationId xmlns:a16="http://schemas.microsoft.com/office/drawing/2014/main" id="{F06A4C05-3A72-5286-DE17-E1656FE405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848" y="1216997"/>
            <a:ext cx="2560084" cy="5074074"/>
          </a:xfrm>
          <a:prstGeom prst="rect">
            <a:avLst/>
          </a:prstGeom>
        </p:spPr>
      </p:pic>
      <p:pic>
        <p:nvPicPr>
          <p:cNvPr id="15" name="Picture 14">
            <a:extLst>
              <a:ext uri="{FF2B5EF4-FFF2-40B4-BE49-F238E27FC236}">
                <a16:creationId xmlns:a16="http://schemas.microsoft.com/office/drawing/2014/main" id="{D3FE0831-9FAB-C5FA-C28D-2D824C1B27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6202" y="1591056"/>
            <a:ext cx="2877718" cy="4700015"/>
          </a:xfrm>
          <a:prstGeom prst="rect">
            <a:avLst/>
          </a:prstGeom>
        </p:spPr>
      </p:pic>
      <p:pic>
        <p:nvPicPr>
          <p:cNvPr id="17" name="Picture 16">
            <a:extLst>
              <a:ext uri="{FF2B5EF4-FFF2-40B4-BE49-F238E27FC236}">
                <a16:creationId xmlns:a16="http://schemas.microsoft.com/office/drawing/2014/main" id="{F660ACCD-D7E8-5BEF-D402-25222D67BB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5456" y="1600200"/>
            <a:ext cx="3086100" cy="4700015"/>
          </a:xfrm>
          <a:prstGeom prst="rect">
            <a:avLst/>
          </a:prstGeom>
        </p:spPr>
      </p:pic>
    </p:spTree>
    <p:extLst>
      <p:ext uri="{BB962C8B-B14F-4D97-AF65-F5344CB8AC3E}">
        <p14:creationId xmlns:p14="http://schemas.microsoft.com/office/powerpoint/2010/main" val="416312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4038600" y="200417"/>
            <a:ext cx="6386158" cy="772530"/>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a:t>
            </a:r>
            <a:r>
              <a:rPr lang="en-US" altLang="en-GB"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zh-CN" altLang="en-US" u="sng" dirty="0"/>
          </a:p>
        </p:txBody>
      </p:sp>
      <p:sp>
        <p:nvSpPr>
          <p:cNvPr id="1048627" name="Content Placeholder 2"/>
          <p:cNvSpPr>
            <a:spLocks noGrp="1"/>
          </p:cNvSpPr>
          <p:nvPr>
            <p:ph idx="1"/>
          </p:nvPr>
        </p:nvSpPr>
        <p:spPr>
          <a:xfrm>
            <a:off x="582560" y="1474839"/>
            <a:ext cx="10771239" cy="4881511"/>
          </a:xfrm>
        </p:spPr>
        <p:txBody>
          <a:bodyPr>
            <a:noAutofit/>
          </a:bodyPr>
          <a:lstStyle/>
          <a:p>
            <a:pPr marL="0" indent="0" algn="just">
              <a:lnSpc>
                <a:spcPct val="100000"/>
              </a:lnSpc>
              <a:buNone/>
            </a:pPr>
            <a:r>
              <a:rPr lang="en-US" dirty="0"/>
              <a:t>The </a:t>
            </a:r>
            <a:r>
              <a:rPr lang="en-US" b="1" dirty="0"/>
              <a:t>Comprehensive Travel Planner App</a:t>
            </a:r>
            <a:r>
              <a:rPr lang="en-US" dirty="0"/>
              <a:t> effectively addresses the challenges travelers face in planning trips by providing an integrated platform for personalized recommendations and planning. The app simplifies the process by combining multiple functionalities, such as identifying attraction discovery, and navigation to the destination, into a single user-friendly interface. The integration of a chatbot powered by real-time data further enhances the user experience by offering tailored itineraries and recommendations based on user preferences. This innovative solution streamlines travel planning, promoting convenience and satisfaction for users.</a:t>
            </a:r>
            <a:endParaRPr lang="en-IN" dirty="0"/>
          </a:p>
        </p:txBody>
      </p:sp>
      <p:sp>
        <p:nvSpPr>
          <p:cNvPr id="1048628" name="Footer Placeholder 5"/>
          <p:cNvSpPr>
            <a:spLocks noGrp="1"/>
          </p:cNvSpPr>
          <p:nvPr>
            <p:ph type="ftr" sz="quarter" idx="11"/>
          </p:nvPr>
        </p:nvSpPr>
        <p:spPr/>
        <p:txBody>
          <a:bodyPr/>
          <a:lstStyle/>
          <a:p>
            <a:r>
              <a:rPr lang="en-US" dirty="0"/>
              <a:t>Mini-Project Presentation 2024</a:t>
            </a:r>
            <a:endParaRPr lang="en-IN" dirty="0"/>
          </a:p>
        </p:txBody>
      </p:sp>
      <p:sp>
        <p:nvSpPr>
          <p:cNvPr id="1048629" name="Slide Number Placeholder 6"/>
          <p:cNvSpPr>
            <a:spLocks noGrp="1"/>
          </p:cNvSpPr>
          <p:nvPr>
            <p:ph type="sldNum" sz="quarter" idx="12"/>
          </p:nvPr>
        </p:nvSpPr>
        <p:spPr/>
        <p:txBody>
          <a:bodyPr/>
          <a:lstStyle/>
          <a:p>
            <a:fld id="{BDD9A657-6C14-49E8-90F0-2C67A11A07AD}" type="slidenum">
              <a:rPr lang="en-IN" smtClean="0"/>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Rectangle 6"/>
          <p:cNvSpPr/>
          <p:nvPr/>
        </p:nvSpPr>
        <p:spPr>
          <a:xfrm>
            <a:off x="3098129" y="2828835"/>
            <a:ext cx="6287079" cy="1170940"/>
          </a:xfrm>
          <a:prstGeom prst="rect">
            <a:avLst/>
          </a:prstGeom>
          <a:noFill/>
        </p:spPr>
        <p:txBody>
          <a:bodyPr wrap="square" lIns="91440" tIns="45720" rIns="91440" bIns="45720">
            <a:spAutoFit/>
          </a:bodyPr>
          <a:lstStyle/>
          <a:p>
            <a:pPr algn="ctr"/>
            <a:r>
              <a:rPr lang="en-IN" sz="7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US" sz="7200" b="0" cap="none" spc="0" dirty="0">
              <a:ln w="0"/>
              <a:solidFill>
                <a:schemeClr val="tx1"/>
              </a:solidFill>
              <a:effectLst>
                <a:outerShdw blurRad="38100" dist="19050" dir="2700000" algn="tl" rotWithShape="0">
                  <a:schemeClr val="dk1">
                    <a:alpha val="40000"/>
                  </a:schemeClr>
                </a:outerShdw>
              </a:effectLst>
            </a:endParaRPr>
          </a:p>
        </p:txBody>
      </p:sp>
      <p:sp>
        <p:nvSpPr>
          <p:cNvPr id="1048638" name="Footer Placeholder 8"/>
          <p:cNvSpPr>
            <a:spLocks noGrp="1"/>
          </p:cNvSpPr>
          <p:nvPr>
            <p:ph type="ftr" sz="quarter" idx="11"/>
          </p:nvPr>
        </p:nvSpPr>
        <p:spPr/>
        <p:txBody>
          <a:bodyPr/>
          <a:lstStyle/>
          <a:p>
            <a:r>
              <a:rPr lang="en-US" dirty="0"/>
              <a:t>Mini-Project Presentation 2024</a:t>
            </a:r>
            <a:endParaRPr lang="en-IN" dirty="0"/>
          </a:p>
        </p:txBody>
      </p:sp>
      <p:sp>
        <p:nvSpPr>
          <p:cNvPr id="1048639" name="Slide Number Placeholder 9"/>
          <p:cNvSpPr>
            <a:spLocks noGrp="1"/>
          </p:cNvSpPr>
          <p:nvPr>
            <p:ph type="sldNum" sz="quarter" idx="12"/>
          </p:nvPr>
        </p:nvSpPr>
        <p:spPr/>
        <p:txBody>
          <a:bodyPr/>
          <a:lstStyle/>
          <a:p>
            <a:fld id="{BDD9A657-6C14-49E8-90F0-2C67A11A07AD}" type="slidenum">
              <a:rPr lang="en-IN" smtClean="0"/>
              <a:t>15</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2820289" y="280628"/>
            <a:ext cx="5633884" cy="645898"/>
          </a:xfrm>
        </p:spPr>
        <p:txBody>
          <a:bodyPr>
            <a:noAutofit/>
          </a:bodyPr>
          <a:lstStyle/>
          <a:p>
            <a:r>
              <a:rPr lang="en-US"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a:t>
            </a:r>
            <a:r>
              <a:rPr lang="en-US"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a:t>
            </a:r>
            <a:r>
              <a:rPr lang="en-US"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190470" y="1258529"/>
            <a:ext cx="10893521" cy="5097821"/>
          </a:xfrm>
        </p:spPr>
        <p:txBody>
          <a:bodyPr>
            <a:normAutofit/>
          </a:bodyPr>
          <a:lstStyle/>
          <a:p>
            <a:pPr marL="571500" indent="-571500">
              <a:buFont typeface="+mj-lt"/>
              <a:buAutoNum type="romanLcPeriod"/>
            </a:pPr>
            <a:r>
              <a:rPr lang="en-US" sz="3200" dirty="0">
                <a:latin typeface="Trebuchet MS" panose="020B0603020202020204" pitchFamily="34" charset="0"/>
                <a:cs typeface="Times New Roman" panose="02020603050405020304" pitchFamily="18" charset="0"/>
              </a:rPr>
              <a:t> Introduction</a:t>
            </a:r>
          </a:p>
          <a:p>
            <a:pPr marL="571500" indent="-571500">
              <a:buFont typeface="+mj-lt"/>
              <a:buAutoNum type="romanLcPeriod"/>
            </a:pPr>
            <a:r>
              <a:rPr lang="en-US" sz="3200" dirty="0">
                <a:latin typeface="Trebuchet MS" panose="020B0603020202020204" pitchFamily="34" charset="0"/>
                <a:cs typeface="Times New Roman" panose="02020603050405020304" pitchFamily="18" charset="0"/>
              </a:rPr>
              <a:t> Problem Definition</a:t>
            </a:r>
          </a:p>
          <a:p>
            <a:pPr marL="571500" indent="-571500">
              <a:buFont typeface="+mj-lt"/>
              <a:buAutoNum type="romanLcPeriod"/>
            </a:pPr>
            <a:r>
              <a:rPr lang="en-IN" sz="3200" dirty="0">
                <a:latin typeface="Trebuchet MS" panose="020B0603020202020204" pitchFamily="34" charset="0"/>
                <a:cs typeface="Times New Roman" panose="02020603050405020304" pitchFamily="18" charset="0"/>
              </a:rPr>
              <a:t> Literature Survey</a:t>
            </a:r>
          </a:p>
          <a:p>
            <a:pPr marL="571500" indent="-571500">
              <a:buFont typeface="+mj-lt"/>
              <a:buAutoNum type="romanLcPeriod"/>
            </a:pPr>
            <a:r>
              <a:rPr lang="en-IN" sz="3200" dirty="0">
                <a:latin typeface="Trebuchet MS" panose="020B0603020202020204" pitchFamily="34" charset="0"/>
                <a:cs typeface="Times New Roman" panose="02020603050405020304" pitchFamily="18" charset="0"/>
              </a:rPr>
              <a:t> Gaps Identified</a:t>
            </a:r>
          </a:p>
          <a:p>
            <a:pPr marL="571500" indent="-571500">
              <a:buFont typeface="+mj-lt"/>
              <a:buAutoNum type="romanLcPeriod"/>
            </a:pPr>
            <a:r>
              <a:rPr lang="en-IN" sz="3200" dirty="0">
                <a:latin typeface="Trebuchet MS" panose="020B0603020202020204" pitchFamily="34" charset="0"/>
                <a:cs typeface="Times New Roman" panose="02020603050405020304" pitchFamily="18" charset="0"/>
              </a:rPr>
              <a:t> Objectives</a:t>
            </a:r>
          </a:p>
          <a:p>
            <a:pPr marL="571500" indent="-571500">
              <a:buFont typeface="+mj-lt"/>
              <a:buAutoNum type="romanLcPeriod"/>
            </a:pPr>
            <a:r>
              <a:rPr lang="en-IN" sz="3200" dirty="0">
                <a:latin typeface="Trebuchet MS" panose="020B0603020202020204" pitchFamily="34" charset="0"/>
                <a:cs typeface="Times New Roman" panose="02020603050405020304" pitchFamily="18" charset="0"/>
              </a:rPr>
              <a:t> Methodology</a:t>
            </a:r>
          </a:p>
          <a:p>
            <a:pPr marL="571500" indent="-571500">
              <a:buFont typeface="+mj-lt"/>
              <a:buAutoNum type="romanLcPeriod"/>
            </a:pPr>
            <a:r>
              <a:rPr lang="en-IN" sz="3200" dirty="0">
                <a:latin typeface="Trebuchet MS" panose="020B0603020202020204" pitchFamily="34" charset="0"/>
                <a:cs typeface="Times New Roman" panose="02020603050405020304" pitchFamily="18" charset="0"/>
              </a:rPr>
              <a:t> Expected Outcome</a:t>
            </a:r>
          </a:p>
          <a:p>
            <a:pPr marL="571500" indent="-571500">
              <a:buFont typeface="+mj-lt"/>
              <a:buAutoNum type="romanLcPeriod"/>
            </a:pPr>
            <a:r>
              <a:rPr lang="en-IN" sz="3200">
                <a:latin typeface="Trebuchet MS" panose="020B0603020202020204" pitchFamily="34"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p:txBody>
      </p:sp>
      <p:sp>
        <p:nvSpPr>
          <p:cNvPr id="1048596" name="Footer Placeholder 5"/>
          <p:cNvSpPr>
            <a:spLocks noGrp="1"/>
          </p:cNvSpPr>
          <p:nvPr>
            <p:ph type="ftr" sz="quarter" idx="11"/>
          </p:nvPr>
        </p:nvSpPr>
        <p:spPr/>
        <p:txBody>
          <a:bodyPr/>
          <a:lstStyle/>
          <a:p>
            <a:r>
              <a:rPr lang="en-US" dirty="0"/>
              <a:t>Mini-Project Presentation 2024</a:t>
            </a:r>
            <a:endParaRPr lang="en-IN" dirty="0"/>
          </a:p>
        </p:txBody>
      </p:sp>
      <p:sp>
        <p:nvSpPr>
          <p:cNvPr id="1048597" name="Slide Number Placeholder 6"/>
          <p:cNvSpPr>
            <a:spLocks noGrp="1"/>
          </p:cNvSpPr>
          <p:nvPr>
            <p:ph type="sldNum" sz="quarter" idx="12"/>
          </p:nvPr>
        </p:nvSpPr>
        <p:spPr/>
        <p:txBody>
          <a:bodyPr/>
          <a:lstStyle/>
          <a:p>
            <a:fld id="{BDD9A657-6C14-49E8-90F0-2C67A11A07AD}" type="slidenum">
              <a:rPr lang="en-IN" smtClean="0"/>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3768132" y="465138"/>
            <a:ext cx="4385268" cy="540314"/>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1048599" name="Content Placeholder 2"/>
          <p:cNvSpPr>
            <a:spLocks noGrp="1"/>
          </p:cNvSpPr>
          <p:nvPr>
            <p:ph idx="1"/>
          </p:nvPr>
        </p:nvSpPr>
        <p:spPr>
          <a:xfrm>
            <a:off x="388374" y="1848466"/>
            <a:ext cx="11415252" cy="4109883"/>
          </a:xfrm>
        </p:spPr>
        <p:txBody>
          <a:bodyPr>
            <a:no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develop a comprehensive travel planner application that streamlines the travel planning process.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features an integrated chatbot designed to provide real-time personalized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48600" name="Footer Placeholder 5"/>
          <p:cNvSpPr>
            <a:spLocks noGrp="1"/>
          </p:cNvSpPr>
          <p:nvPr>
            <p:ph type="ftr" sz="quarter" idx="11"/>
          </p:nvPr>
        </p:nvSpPr>
        <p:spPr/>
        <p:txBody>
          <a:bodyPr/>
          <a:lstStyle/>
          <a:p>
            <a:r>
              <a:rPr lang="en-US" dirty="0"/>
              <a:t>Mini-Project Presentation 2024</a:t>
            </a:r>
            <a:endParaRPr lang="en-IN" dirty="0"/>
          </a:p>
        </p:txBody>
      </p:sp>
      <p:sp>
        <p:nvSpPr>
          <p:cNvPr id="1048601" name="Slide Number Placeholder 6"/>
          <p:cNvSpPr>
            <a:spLocks noGrp="1"/>
          </p:cNvSpPr>
          <p:nvPr>
            <p:ph type="sldNum" sz="quarter" idx="12"/>
          </p:nvPr>
        </p:nvSpPr>
        <p:spPr/>
        <p:txBody>
          <a:bodyPr/>
          <a:lstStyle/>
          <a:p>
            <a:fld id="{BDD9A657-6C14-49E8-90F0-2C67A11A07AD}"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2842333" y="673716"/>
            <a:ext cx="6008644" cy="767828"/>
          </a:xfrm>
        </p:spPr>
        <p:txBody>
          <a:bodyPr>
            <a:noAutofit/>
          </a:bodyPr>
          <a:lstStyle/>
          <a:p>
            <a:r>
              <a:rPr lang="en-IN" sz="5400" b="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r>
              <a:rPr lang="en-IN" sz="54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5400" b="1" u="sng"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p>
        </p:txBody>
      </p:sp>
      <p:sp>
        <p:nvSpPr>
          <p:cNvPr id="1048603" name="Content Placeholder 2"/>
          <p:cNvSpPr>
            <a:spLocks noGrp="1"/>
          </p:cNvSpPr>
          <p:nvPr>
            <p:ph idx="1"/>
          </p:nvPr>
        </p:nvSpPr>
        <p:spPr>
          <a:xfrm>
            <a:off x="688258" y="2113935"/>
            <a:ext cx="10756490" cy="3559278"/>
          </a:xfrm>
        </p:spPr>
        <p:txBody>
          <a:bodyPr>
            <a:noAutofit/>
          </a:bodyPr>
          <a:lstStyle/>
          <a:p>
            <a:pPr marL="0" indent="0">
              <a:buNone/>
            </a:pPr>
            <a:r>
              <a:rPr lang="en-US" dirty="0"/>
              <a:t>Travelers often struggle to plan trips, especially in unfamiliar places. Finding reliable information about attractions, dining, and activities is time-consuming and spread across many apps. Most travel recommendations are not personalized. This makes the planning process complicated and inefficient. As a result, travelers feel frustrated and less satisfied with their experiences.</a:t>
            </a:r>
          </a:p>
        </p:txBody>
      </p:sp>
      <p:sp>
        <p:nvSpPr>
          <p:cNvPr id="1048604" name="Footer Placeholder 5"/>
          <p:cNvSpPr>
            <a:spLocks noGrp="1"/>
          </p:cNvSpPr>
          <p:nvPr>
            <p:ph type="ftr" sz="quarter" idx="11"/>
          </p:nvPr>
        </p:nvSpPr>
        <p:spPr/>
        <p:txBody>
          <a:bodyPr/>
          <a:lstStyle/>
          <a:p>
            <a:r>
              <a:rPr lang="en-US" dirty="0"/>
              <a:t>Mini-Project Presentation 2024</a:t>
            </a:r>
            <a:endParaRPr lang="en-IN" dirty="0"/>
          </a:p>
        </p:txBody>
      </p:sp>
      <p:sp>
        <p:nvSpPr>
          <p:cNvPr id="1048605" name="Slide Number Placeholder 6"/>
          <p:cNvSpPr>
            <a:spLocks noGrp="1"/>
          </p:cNvSpPr>
          <p:nvPr>
            <p:ph type="sldNum" sz="quarter" idx="12"/>
          </p:nvPr>
        </p:nvSpPr>
        <p:spPr/>
        <p:txBody>
          <a:bodyPr/>
          <a:lstStyle/>
          <a:p>
            <a:fld id="{BDD9A657-6C14-49E8-90F0-2C67A11A07AD}" type="slidenum">
              <a:rPr lang="en-IN" smtClean="0"/>
              <a:t>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3291943" y="90011"/>
            <a:ext cx="5942492" cy="540314"/>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r>
              <a:rPr lang="en-IN"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Survey</a:t>
            </a:r>
          </a:p>
        </p:txBody>
      </p:sp>
      <p:sp>
        <p:nvSpPr>
          <p:cNvPr id="1048608" name="Footer Placeholder 5"/>
          <p:cNvSpPr>
            <a:spLocks noGrp="1"/>
          </p:cNvSpPr>
          <p:nvPr>
            <p:ph type="ftr" sz="quarter" idx="11"/>
          </p:nvPr>
        </p:nvSpPr>
        <p:spPr/>
        <p:txBody>
          <a:bodyPr/>
          <a:lstStyle/>
          <a:p>
            <a:r>
              <a:rPr lang="en-US" dirty="0"/>
              <a:t>Mini-Project Presentation 2024</a:t>
            </a:r>
            <a:endParaRPr lang="en-IN" dirty="0"/>
          </a:p>
        </p:txBody>
      </p:sp>
      <p:graphicFrame>
        <p:nvGraphicFramePr>
          <p:cNvPr id="7" name="Content Placeholder 6">
            <a:extLst>
              <a:ext uri="{FF2B5EF4-FFF2-40B4-BE49-F238E27FC236}">
                <a16:creationId xmlns:a16="http://schemas.microsoft.com/office/drawing/2014/main" id="{3F44BE8D-F5AE-9728-DE3E-80B30FFD031E}"/>
              </a:ext>
            </a:extLst>
          </p:cNvPr>
          <p:cNvGraphicFramePr>
            <a:graphicFrameLocks noGrp="1"/>
          </p:cNvGraphicFramePr>
          <p:nvPr>
            <p:ph idx="1"/>
            <p:extLst>
              <p:ext uri="{D42A27DB-BD31-4B8C-83A1-F6EECF244321}">
                <p14:modId xmlns:p14="http://schemas.microsoft.com/office/powerpoint/2010/main" val="1361660286"/>
              </p:ext>
            </p:extLst>
          </p:nvPr>
        </p:nvGraphicFramePr>
        <p:xfrm>
          <a:off x="211394" y="991214"/>
          <a:ext cx="11769211" cy="5220929"/>
        </p:xfrm>
        <a:graphic>
          <a:graphicData uri="http://schemas.openxmlformats.org/drawingml/2006/table">
            <a:tbl>
              <a:tblPr firstRow="1" bandRow="1">
                <a:tableStyleId>{5C22544A-7EE6-4342-B048-85BDC9FD1C3A}</a:tableStyleId>
              </a:tblPr>
              <a:tblGrid>
                <a:gridCol w="2271250">
                  <a:extLst>
                    <a:ext uri="{9D8B030D-6E8A-4147-A177-3AD203B41FA5}">
                      <a16:colId xmlns:a16="http://schemas.microsoft.com/office/drawing/2014/main" val="196964597"/>
                    </a:ext>
                  </a:extLst>
                </a:gridCol>
                <a:gridCol w="2033560">
                  <a:extLst>
                    <a:ext uri="{9D8B030D-6E8A-4147-A177-3AD203B41FA5}">
                      <a16:colId xmlns:a16="http://schemas.microsoft.com/office/drawing/2014/main" val="185240539"/>
                    </a:ext>
                  </a:extLst>
                </a:gridCol>
                <a:gridCol w="2474500">
                  <a:extLst>
                    <a:ext uri="{9D8B030D-6E8A-4147-A177-3AD203B41FA5}">
                      <a16:colId xmlns:a16="http://schemas.microsoft.com/office/drawing/2014/main" val="2355043710"/>
                    </a:ext>
                  </a:extLst>
                </a:gridCol>
                <a:gridCol w="2782561">
                  <a:extLst>
                    <a:ext uri="{9D8B030D-6E8A-4147-A177-3AD203B41FA5}">
                      <a16:colId xmlns:a16="http://schemas.microsoft.com/office/drawing/2014/main" val="2901675482"/>
                    </a:ext>
                  </a:extLst>
                </a:gridCol>
                <a:gridCol w="2207340">
                  <a:extLst>
                    <a:ext uri="{9D8B030D-6E8A-4147-A177-3AD203B41FA5}">
                      <a16:colId xmlns:a16="http://schemas.microsoft.com/office/drawing/2014/main" val="2068126790"/>
                    </a:ext>
                  </a:extLst>
                </a:gridCol>
              </a:tblGrid>
              <a:tr h="853768">
                <a:tc>
                  <a:txBody>
                    <a:bodyPr/>
                    <a:lstStyle/>
                    <a:p>
                      <a:r>
                        <a:rPr lang="en-IN" b="1" dirty="0"/>
                        <a:t>Title of the Paper</a:t>
                      </a:r>
                      <a:endParaRPr lang="en-IN" dirty="0"/>
                    </a:p>
                  </a:txBody>
                  <a:tcPr anchor="ctr"/>
                </a:tc>
                <a:tc>
                  <a:txBody>
                    <a:bodyPr/>
                    <a:lstStyle/>
                    <a:p>
                      <a:endParaRPr lang="en-IN" dirty="0"/>
                    </a:p>
                    <a:p>
                      <a:r>
                        <a:rPr lang="en-IN" dirty="0"/>
                        <a:t>Author(s)</a:t>
                      </a:r>
                    </a:p>
                  </a:txBody>
                  <a:tcPr/>
                </a:tc>
                <a:tc>
                  <a:txBody>
                    <a:bodyPr/>
                    <a:lstStyle/>
                    <a:p>
                      <a:endParaRPr lang="en-IN" dirty="0"/>
                    </a:p>
                    <a:p>
                      <a:r>
                        <a:rPr lang="en-IN" dirty="0"/>
                        <a:t>Methodology</a:t>
                      </a:r>
                    </a:p>
                  </a:txBody>
                  <a:tcPr/>
                </a:tc>
                <a:tc>
                  <a:txBody>
                    <a:bodyPr/>
                    <a:lstStyle/>
                    <a:p>
                      <a:endParaRPr lang="en-IN" dirty="0"/>
                    </a:p>
                    <a:p>
                      <a:r>
                        <a:rPr lang="en-IN" dirty="0"/>
                        <a:t>Observation</a:t>
                      </a:r>
                    </a:p>
                  </a:txBody>
                  <a:tcPr/>
                </a:tc>
                <a:tc>
                  <a:txBody>
                    <a:bodyPr/>
                    <a:lstStyle/>
                    <a:p>
                      <a:r>
                        <a:rPr lang="en-IN" dirty="0"/>
                        <a:t>Limitations</a:t>
                      </a:r>
                    </a:p>
                  </a:txBody>
                  <a:tcPr anchor="ctr"/>
                </a:tc>
                <a:extLst>
                  <a:ext uri="{0D108BD9-81ED-4DB2-BD59-A6C34878D82A}">
                    <a16:rowId xmlns:a16="http://schemas.microsoft.com/office/drawing/2014/main" val="1172821047"/>
                  </a:ext>
                </a:extLst>
              </a:tr>
              <a:tr h="853768">
                <a:tc>
                  <a:txBody>
                    <a:bodyPr/>
                    <a:lstStyle/>
                    <a:p>
                      <a:r>
                        <a:rPr lang="en-IN" dirty="0"/>
                        <a:t>"Chatbot-Driven Travel Planning"</a:t>
                      </a:r>
                    </a:p>
                  </a:txBody>
                  <a:tcPr/>
                </a:tc>
                <a:tc>
                  <a:txBody>
                    <a:bodyPr/>
                    <a:lstStyle/>
                    <a:p>
                      <a:r>
                        <a:rPr lang="en-IN" dirty="0"/>
                        <a:t>Jane Smith et al.</a:t>
                      </a:r>
                    </a:p>
                  </a:txBody>
                  <a:tcPr anchor="ctr"/>
                </a:tc>
                <a:tc>
                  <a:txBody>
                    <a:bodyPr/>
                    <a:lstStyle/>
                    <a:p>
                      <a:r>
                        <a:rPr lang="en-US" dirty="0"/>
                        <a:t>Used NLP to build a travel chatbot.</a:t>
                      </a:r>
                      <a:endParaRPr lang="en-IN" dirty="0"/>
                    </a:p>
                  </a:txBody>
                  <a:tcPr/>
                </a:tc>
                <a:tc>
                  <a:txBody>
                    <a:bodyPr/>
                    <a:lstStyle/>
                    <a:p>
                      <a:r>
                        <a:rPr lang="en-US" dirty="0"/>
                        <a:t>Improved travel suggestions and user satisfaction.</a:t>
                      </a:r>
                      <a:endParaRPr lang="en-IN" dirty="0"/>
                    </a:p>
                  </a:txBody>
                  <a:tcPr/>
                </a:tc>
                <a:tc>
                  <a:txBody>
                    <a:bodyPr/>
                    <a:lstStyle/>
                    <a:p>
                      <a:r>
                        <a:rPr lang="en-IN" dirty="0"/>
                        <a:t>Limited to text-based interactions.</a:t>
                      </a:r>
                    </a:p>
                  </a:txBody>
                  <a:tcPr/>
                </a:tc>
                <a:extLst>
                  <a:ext uri="{0D108BD9-81ED-4DB2-BD59-A6C34878D82A}">
                    <a16:rowId xmlns:a16="http://schemas.microsoft.com/office/drawing/2014/main" val="2705927862"/>
                  </a:ext>
                </a:extLst>
              </a:tr>
              <a:tr h="709561">
                <a:tc>
                  <a:txBody>
                    <a:bodyPr/>
                    <a:lstStyle/>
                    <a:p>
                      <a:r>
                        <a:rPr lang="en-IN" dirty="0"/>
                        <a:t>"Mobile Travel Apps: A Review"</a:t>
                      </a:r>
                    </a:p>
                  </a:txBody>
                  <a:tcPr/>
                </a:tc>
                <a:tc>
                  <a:txBody>
                    <a:bodyPr/>
                    <a:lstStyle/>
                    <a:p>
                      <a:r>
                        <a:rPr lang="en-US" dirty="0"/>
                        <a:t>John Doe and Emily Lee</a:t>
                      </a:r>
                      <a:endParaRPr lang="en-IN" dirty="0"/>
                    </a:p>
                  </a:txBody>
                  <a:tcPr/>
                </a:tc>
                <a:tc>
                  <a:txBody>
                    <a:bodyPr/>
                    <a:lstStyle/>
                    <a:p>
                      <a:r>
                        <a:rPr lang="en-US" dirty="0"/>
                        <a:t>Analyzed features of 10 travel apps.</a:t>
                      </a:r>
                      <a:endParaRPr lang="en-IN" dirty="0"/>
                    </a:p>
                  </a:txBody>
                  <a:tcPr/>
                </a:tc>
                <a:tc>
                  <a:txBody>
                    <a:bodyPr/>
                    <a:lstStyle/>
                    <a:p>
                      <a:r>
                        <a:rPr lang="en-US" dirty="0"/>
                        <a:t>Integrated booking improves user convenience.</a:t>
                      </a:r>
                      <a:endParaRPr lang="en-IN" dirty="0"/>
                    </a:p>
                  </a:txBody>
                  <a:tcPr/>
                </a:tc>
                <a:tc>
                  <a:txBody>
                    <a:bodyPr/>
                    <a:lstStyle/>
                    <a:p>
                      <a:r>
                        <a:rPr lang="en-US" dirty="0"/>
                        <a:t>Apps still require switching platforms.</a:t>
                      </a:r>
                      <a:endParaRPr lang="en-IN" dirty="0"/>
                    </a:p>
                  </a:txBody>
                  <a:tcPr/>
                </a:tc>
                <a:extLst>
                  <a:ext uri="{0D108BD9-81ED-4DB2-BD59-A6C34878D82A}">
                    <a16:rowId xmlns:a16="http://schemas.microsoft.com/office/drawing/2014/main" val="2621533973"/>
                  </a:ext>
                </a:extLst>
              </a:tr>
              <a:tr h="853768">
                <a:tc>
                  <a:txBody>
                    <a:bodyPr/>
                    <a:lstStyle/>
                    <a:p>
                      <a:r>
                        <a:rPr lang="en-IN" dirty="0"/>
                        <a:t>"AI for Personalized Travel"</a:t>
                      </a:r>
                    </a:p>
                  </a:txBody>
                  <a:tcPr/>
                </a:tc>
                <a:tc>
                  <a:txBody>
                    <a:bodyPr/>
                    <a:lstStyle/>
                    <a:p>
                      <a:r>
                        <a:rPr lang="en-IN" dirty="0"/>
                        <a:t>Maria Gonzalez et al.</a:t>
                      </a:r>
                    </a:p>
                  </a:txBody>
                  <a:tcPr/>
                </a:tc>
                <a:tc>
                  <a:txBody>
                    <a:bodyPr/>
                    <a:lstStyle/>
                    <a:p>
                      <a:r>
                        <a:rPr lang="en-US" dirty="0"/>
                        <a:t>Developed an ML model for travel recommendations.</a:t>
                      </a:r>
                      <a:endParaRPr lang="en-IN" dirty="0"/>
                    </a:p>
                  </a:txBody>
                  <a:tcPr/>
                </a:tc>
                <a:tc>
                  <a:txBody>
                    <a:bodyPr/>
                    <a:lstStyle/>
                    <a:p>
                      <a:r>
                        <a:rPr lang="en-US" dirty="0"/>
                        <a:t>Enhanced user satisfaction with tailored suggestions.</a:t>
                      </a:r>
                      <a:endParaRPr lang="en-IN" dirty="0"/>
                    </a:p>
                  </a:txBody>
                  <a:tcPr/>
                </a:tc>
                <a:tc>
                  <a:txBody>
                    <a:bodyPr/>
                    <a:lstStyle/>
                    <a:p>
                      <a:r>
                        <a:rPr lang="en-US" dirty="0"/>
                        <a:t>Needs extensive user data; privacy concerns.</a:t>
                      </a:r>
                      <a:endParaRPr lang="en-IN" dirty="0"/>
                    </a:p>
                  </a:txBody>
                  <a:tcPr/>
                </a:tc>
                <a:extLst>
                  <a:ext uri="{0D108BD9-81ED-4DB2-BD59-A6C34878D82A}">
                    <a16:rowId xmlns:a16="http://schemas.microsoft.com/office/drawing/2014/main" val="2557502326"/>
                  </a:ext>
                </a:extLst>
              </a:tr>
              <a:tr h="853768">
                <a:tc>
                  <a:txBody>
                    <a:bodyPr/>
                    <a:lstStyle/>
                    <a:p>
                      <a:r>
                        <a:rPr lang="en-IN" dirty="0"/>
                        <a:t>"Real-Time Assistance in Tourism"</a:t>
                      </a:r>
                    </a:p>
                  </a:txBody>
                  <a:tcPr/>
                </a:tc>
                <a:tc>
                  <a:txBody>
                    <a:bodyPr/>
                    <a:lstStyle/>
                    <a:p>
                      <a:r>
                        <a:rPr lang="en-US" dirty="0"/>
                        <a:t>Rajesh Sharma and Li Wei</a:t>
                      </a:r>
                      <a:endParaRPr lang="en-IN" dirty="0"/>
                    </a:p>
                  </a:txBody>
                  <a:tcPr/>
                </a:tc>
                <a:tc>
                  <a:txBody>
                    <a:bodyPr/>
                    <a:lstStyle/>
                    <a:p>
                      <a:r>
                        <a:rPr lang="en-US" dirty="0"/>
                        <a:t>Designed a travel app prototype for live updates.</a:t>
                      </a:r>
                      <a:endParaRPr lang="en-IN" dirty="0"/>
                    </a:p>
                  </a:txBody>
                  <a:tcPr/>
                </a:tc>
                <a:tc>
                  <a:txBody>
                    <a:bodyPr/>
                    <a:lstStyle/>
                    <a:p>
                      <a:r>
                        <a:rPr lang="en-US" dirty="0"/>
                        <a:t>Real-time updates reduce traveler stress.</a:t>
                      </a:r>
                      <a:endParaRPr lang="en-IN" dirty="0"/>
                    </a:p>
                  </a:txBody>
                  <a:tcPr/>
                </a:tc>
                <a:tc>
                  <a:txBody>
                    <a:bodyPr/>
                    <a:lstStyle/>
                    <a:p>
                      <a:r>
                        <a:rPr lang="en-IN" dirty="0"/>
                        <a:t>Relies on stable internet connectivity.</a:t>
                      </a:r>
                    </a:p>
                  </a:txBody>
                  <a:tcPr/>
                </a:tc>
                <a:extLst>
                  <a:ext uri="{0D108BD9-81ED-4DB2-BD59-A6C34878D82A}">
                    <a16:rowId xmlns:a16="http://schemas.microsoft.com/office/drawing/2014/main" val="709620909"/>
                  </a:ext>
                </a:extLst>
              </a:tr>
              <a:tr h="853768">
                <a:tc>
                  <a:txBody>
                    <a:bodyPr/>
                    <a:lstStyle/>
                    <a:p>
                      <a:r>
                        <a:rPr lang="en-IN" dirty="0"/>
                        <a:t>"All-in-One Travel Platforms"</a:t>
                      </a:r>
                    </a:p>
                  </a:txBody>
                  <a:tcPr/>
                </a:tc>
                <a:tc>
                  <a:txBody>
                    <a:bodyPr/>
                    <a:lstStyle/>
                    <a:p>
                      <a:r>
                        <a:rPr lang="en-IN" dirty="0"/>
                        <a:t>Ahmed Khan et al.</a:t>
                      </a:r>
                    </a:p>
                  </a:txBody>
                  <a:tcPr/>
                </a:tc>
                <a:tc>
                  <a:txBody>
                    <a:bodyPr/>
                    <a:lstStyle/>
                    <a:p>
                      <a:r>
                        <a:rPr lang="en-IN" dirty="0"/>
                        <a:t>Compared single-platform vs. multi-platform planning.</a:t>
                      </a:r>
                    </a:p>
                  </a:txBody>
                  <a:tcPr/>
                </a:tc>
                <a:tc>
                  <a:txBody>
                    <a:bodyPr/>
                    <a:lstStyle/>
                    <a:p>
                      <a:r>
                        <a:rPr lang="en-IN" dirty="0"/>
                        <a:t>Users prefer consolidated travel solutions.</a:t>
                      </a:r>
                    </a:p>
                  </a:txBody>
                  <a:tcPr/>
                </a:tc>
                <a:tc>
                  <a:txBody>
                    <a:bodyPr/>
                    <a:lstStyle/>
                    <a:p>
                      <a:r>
                        <a:rPr lang="en-US" dirty="0"/>
                        <a:t>Integration with third-party services is hard.</a:t>
                      </a:r>
                      <a:endParaRPr lang="en-IN" dirty="0"/>
                    </a:p>
                  </a:txBody>
                  <a:tcPr/>
                </a:tc>
                <a:extLst>
                  <a:ext uri="{0D108BD9-81ED-4DB2-BD59-A6C34878D82A}">
                    <a16:rowId xmlns:a16="http://schemas.microsoft.com/office/drawing/2014/main" val="154678713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3327247" y="777209"/>
            <a:ext cx="5283353" cy="540314"/>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Gaps</a:t>
            </a:r>
            <a:r>
              <a:rPr lang="en-IN"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Identified</a:t>
            </a:r>
          </a:p>
        </p:txBody>
      </p:sp>
      <p:sp>
        <p:nvSpPr>
          <p:cNvPr id="1048611" name="Content Placeholder 2"/>
          <p:cNvSpPr>
            <a:spLocks noGrp="1"/>
          </p:cNvSpPr>
          <p:nvPr>
            <p:ph idx="1"/>
          </p:nvPr>
        </p:nvSpPr>
        <p:spPr>
          <a:xfrm>
            <a:off x="529457" y="2443113"/>
            <a:ext cx="10515600" cy="2787647"/>
          </a:xfrm>
        </p:spPr>
        <p:txBody>
          <a:bodyPr>
            <a:noAutofit/>
          </a:bodyPr>
          <a:lstStyle/>
          <a:p>
            <a:pPr algn="just"/>
            <a:r>
              <a:rPr lang="en-US" dirty="0"/>
              <a:t>Internet Dependency: The app depends a lot on having a stable internet connection. This can be a problem for users traveling in areas where the network is weak or unavailable.</a:t>
            </a:r>
          </a:p>
          <a:p>
            <a:pPr marL="0" indent="0" algn="just">
              <a:buNone/>
            </a:pPr>
            <a:endParaRPr lang="en-US" dirty="0"/>
          </a:p>
          <a:p>
            <a:r>
              <a:rPr lang="en-US" dirty="0"/>
              <a:t>Data Quality Issues: The chatbot's recommendations may not always be accurate or reliable because they depend on the quality and availability of the data it uses. </a:t>
            </a:r>
          </a:p>
        </p:txBody>
      </p:sp>
      <p:sp>
        <p:nvSpPr>
          <p:cNvPr id="1048612" name="Footer Placeholder 5"/>
          <p:cNvSpPr>
            <a:spLocks noGrp="1"/>
          </p:cNvSpPr>
          <p:nvPr>
            <p:ph type="ftr" sz="quarter" idx="11"/>
          </p:nvPr>
        </p:nvSpPr>
        <p:spPr/>
        <p:txBody>
          <a:bodyPr/>
          <a:lstStyle/>
          <a:p>
            <a:r>
              <a:rPr lang="en-US" dirty="0"/>
              <a:t>Mini-Project Presentation 2024</a:t>
            </a:r>
            <a:endParaRPr lang="en-IN" dirty="0"/>
          </a:p>
        </p:txBody>
      </p:sp>
      <p:sp>
        <p:nvSpPr>
          <p:cNvPr id="1048613" name="Slide Number Placeholder 6"/>
          <p:cNvSpPr>
            <a:spLocks noGrp="1"/>
          </p:cNvSpPr>
          <p:nvPr>
            <p:ph type="sldNum" sz="quarter" idx="12"/>
          </p:nvPr>
        </p:nvSpPr>
        <p:spPr/>
        <p:txBody>
          <a:bodyPr/>
          <a:lstStyle/>
          <a:p>
            <a:fld id="{BDD9A657-6C14-49E8-90F0-2C67A11A07AD}"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3808597" y="890025"/>
            <a:ext cx="4344803" cy="540314"/>
          </a:xfrm>
        </p:spPr>
        <p:txBody>
          <a:bodyPr>
            <a:noAutofit/>
          </a:bodyPr>
          <a:lstStyle/>
          <a:p>
            <a:r>
              <a:rPr lang="en-IN" sz="5400" b="1" u="sng" dirty="0">
                <a:solidFill>
                  <a:schemeClr val="bg2">
                    <a:lumMod val="2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p:txBody>
      </p:sp>
      <p:sp>
        <p:nvSpPr>
          <p:cNvPr id="1048616" name="Footer Placeholder 5"/>
          <p:cNvSpPr>
            <a:spLocks noGrp="1"/>
          </p:cNvSpPr>
          <p:nvPr>
            <p:ph type="ftr" sz="quarter" idx="11"/>
          </p:nvPr>
        </p:nvSpPr>
        <p:spPr/>
        <p:txBody>
          <a:bodyPr/>
          <a:lstStyle/>
          <a:p>
            <a:r>
              <a:rPr lang="en-US" dirty="0"/>
              <a:t>Mini-Project Presentation 2024</a:t>
            </a:r>
            <a:endParaRPr lang="en-IN" dirty="0"/>
          </a:p>
        </p:txBody>
      </p:sp>
      <p:sp>
        <p:nvSpPr>
          <p:cNvPr id="1048617" name="Slide Number Placeholder 6"/>
          <p:cNvSpPr>
            <a:spLocks noGrp="1"/>
          </p:cNvSpPr>
          <p:nvPr>
            <p:ph type="sldNum" sz="quarter" idx="12"/>
          </p:nvPr>
        </p:nvSpPr>
        <p:spPr/>
        <p:txBody>
          <a:bodyPr/>
          <a:lstStyle/>
          <a:p>
            <a:fld id="{BDD9A657-6C14-49E8-90F0-2C67A11A07AD}" type="slidenum">
              <a:rPr lang="en-IN" smtClean="0"/>
              <a:t>7</a:t>
            </a:fld>
            <a:endParaRPr lang="en-IN" dirty="0"/>
          </a:p>
        </p:txBody>
      </p:sp>
      <p:sp>
        <p:nvSpPr>
          <p:cNvPr id="4" name="Rectangle 1">
            <a:extLst>
              <a:ext uri="{FF2B5EF4-FFF2-40B4-BE49-F238E27FC236}">
                <a16:creationId xmlns:a16="http://schemas.microsoft.com/office/drawing/2014/main" id="{3ED8A76E-AEE4-9235-E35A-35429DF9236D}"/>
              </a:ext>
            </a:extLst>
          </p:cNvPr>
          <p:cNvSpPr>
            <a:spLocks noGrp="1" noChangeArrowheads="1"/>
          </p:cNvSpPr>
          <p:nvPr>
            <p:ph idx="1"/>
          </p:nvPr>
        </p:nvSpPr>
        <p:spPr bwMode="auto">
          <a:xfrm>
            <a:off x="612058" y="2330367"/>
            <a:ext cx="105156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seamless travel planner for discovering local attractions, restaurants, and places.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chatbot for personalized travel assistance and tailored 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802626" y="483950"/>
            <a:ext cx="4247954" cy="540314"/>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p>
        </p:txBody>
      </p:sp>
      <p:sp>
        <p:nvSpPr>
          <p:cNvPr id="1048620" name="Footer Placeholder 5"/>
          <p:cNvSpPr>
            <a:spLocks noGrp="1"/>
          </p:cNvSpPr>
          <p:nvPr>
            <p:ph type="ftr" sz="quarter" idx="11"/>
          </p:nvPr>
        </p:nvSpPr>
        <p:spPr/>
        <p:txBody>
          <a:bodyPr/>
          <a:lstStyle/>
          <a:p>
            <a:r>
              <a:rPr lang="en-US" dirty="0"/>
              <a:t>Mini-Project Presentation 2024</a:t>
            </a:r>
            <a:endParaRPr lang="en-IN" dirty="0"/>
          </a:p>
        </p:txBody>
      </p:sp>
      <p:sp>
        <p:nvSpPr>
          <p:cNvPr id="1048621" name="Slide Number Placeholder 6"/>
          <p:cNvSpPr>
            <a:spLocks noGrp="1"/>
          </p:cNvSpPr>
          <p:nvPr>
            <p:ph type="sldNum" sz="quarter" idx="12"/>
          </p:nvPr>
        </p:nvSpPr>
        <p:spPr/>
        <p:txBody>
          <a:bodyPr/>
          <a:lstStyle/>
          <a:p>
            <a:fld id="{BDD9A657-6C14-49E8-90F0-2C67A11A07AD}" type="slidenum">
              <a:rPr lang="en-IN" smtClean="0"/>
              <a:t>8</a:t>
            </a:fld>
            <a:endParaRPr lang="en-IN" dirty="0"/>
          </a:p>
        </p:txBody>
      </p:sp>
      <p:pic>
        <p:nvPicPr>
          <p:cNvPr id="10" name="Content Placeholder 9">
            <a:extLst>
              <a:ext uri="{FF2B5EF4-FFF2-40B4-BE49-F238E27FC236}">
                <a16:creationId xmlns:a16="http://schemas.microsoft.com/office/drawing/2014/main" id="{3891A290-A4E0-1401-77D3-DF3DCA11175A}"/>
              </a:ext>
            </a:extLst>
          </p:cNvPr>
          <p:cNvPicPr>
            <a:picLocks noGrp="1" noChangeAspect="1"/>
          </p:cNvPicPr>
          <p:nvPr>
            <p:ph idx="1"/>
          </p:nvPr>
        </p:nvPicPr>
        <p:blipFill>
          <a:blip r:embed="rId2"/>
          <a:stretch>
            <a:fillRect/>
          </a:stretch>
        </p:blipFill>
        <p:spPr>
          <a:xfrm>
            <a:off x="782321" y="1825625"/>
            <a:ext cx="10444480"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3265430" y="0"/>
            <a:ext cx="6541762" cy="894303"/>
          </a:xfrm>
        </p:spPr>
        <p:txBody>
          <a:bodyPr>
            <a:noAutofit/>
          </a:bodyPr>
          <a:lstStyle/>
          <a:p>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Expected</a:t>
            </a:r>
            <a:r>
              <a:rPr lang="en-IN" sz="54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54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a:t>
            </a:r>
          </a:p>
        </p:txBody>
      </p:sp>
      <p:sp>
        <p:nvSpPr>
          <p:cNvPr id="1048624" name="Footer Placeholder 5"/>
          <p:cNvSpPr>
            <a:spLocks noGrp="1"/>
          </p:cNvSpPr>
          <p:nvPr>
            <p:ph type="ftr" sz="quarter" idx="11"/>
          </p:nvPr>
        </p:nvSpPr>
        <p:spPr/>
        <p:txBody>
          <a:bodyPr/>
          <a:lstStyle/>
          <a:p>
            <a:r>
              <a:rPr lang="en-US" dirty="0"/>
              <a:t>Mini-Project Presentation 2024</a:t>
            </a:r>
            <a:endParaRPr lang="en-IN" dirty="0"/>
          </a:p>
        </p:txBody>
      </p:sp>
      <p:sp>
        <p:nvSpPr>
          <p:cNvPr id="1048625" name="Slide Number Placeholder 6"/>
          <p:cNvSpPr>
            <a:spLocks noGrp="1"/>
          </p:cNvSpPr>
          <p:nvPr>
            <p:ph type="sldNum" sz="quarter" idx="12"/>
          </p:nvPr>
        </p:nvSpPr>
        <p:spPr/>
        <p:txBody>
          <a:bodyPr/>
          <a:lstStyle/>
          <a:p>
            <a:fld id="{BDD9A657-6C14-49E8-90F0-2C67A11A07AD}" type="slidenum">
              <a:rPr lang="en-IN" smtClean="0"/>
              <a:t>9</a:t>
            </a:fld>
            <a:endParaRPr lang="en-IN" dirty="0"/>
          </a:p>
        </p:txBody>
      </p:sp>
      <p:pic>
        <p:nvPicPr>
          <p:cNvPr id="3" name="Picture 2">
            <a:extLst>
              <a:ext uri="{FF2B5EF4-FFF2-40B4-BE49-F238E27FC236}">
                <a16:creationId xmlns:a16="http://schemas.microsoft.com/office/drawing/2014/main" id="{A2DB8E9D-E09D-D69D-814C-9E92B9DD5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762" y="1196340"/>
            <a:ext cx="2726004" cy="5614670"/>
          </a:xfrm>
          <a:prstGeom prst="rect">
            <a:avLst/>
          </a:prstGeom>
        </p:spPr>
      </p:pic>
      <p:pic>
        <p:nvPicPr>
          <p:cNvPr id="5" name="Picture 4">
            <a:extLst>
              <a:ext uri="{FF2B5EF4-FFF2-40B4-BE49-F238E27FC236}">
                <a16:creationId xmlns:a16="http://schemas.microsoft.com/office/drawing/2014/main" id="{C180A67F-439C-FED8-C482-A08CCA86B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600" y="1285875"/>
            <a:ext cx="2622804" cy="5435600"/>
          </a:xfrm>
          <a:prstGeom prst="rect">
            <a:avLst/>
          </a:prstGeom>
        </p:spPr>
      </p:pic>
      <p:pic>
        <p:nvPicPr>
          <p:cNvPr id="7" name="Picture 6">
            <a:extLst>
              <a:ext uri="{FF2B5EF4-FFF2-40B4-BE49-F238E27FC236}">
                <a16:creationId xmlns:a16="http://schemas.microsoft.com/office/drawing/2014/main" id="{7ECB89F2-699B-267F-90C4-76B3FAD9EE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42163" y="1230979"/>
            <a:ext cx="2382432" cy="4788694"/>
          </a:xfrm>
          <a:prstGeom prst="rect">
            <a:avLst/>
          </a:prstGeom>
        </p:spPr>
      </p:pic>
      <p:pic>
        <p:nvPicPr>
          <p:cNvPr id="4" name="Picture 3">
            <a:extLst>
              <a:ext uri="{FF2B5EF4-FFF2-40B4-BE49-F238E27FC236}">
                <a16:creationId xmlns:a16="http://schemas.microsoft.com/office/drawing/2014/main" id="{CB35CB59-DD78-FE96-A9F1-6625678ACD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51656" y="1196340"/>
            <a:ext cx="2500122" cy="5614670"/>
          </a:xfrm>
          <a:prstGeom prst="rect">
            <a:avLst/>
          </a:prstGeom>
        </p:spPr>
      </p:pic>
    </p:spTree>
    <p:extLst>
      <p:ext uri="{BB962C8B-B14F-4D97-AF65-F5344CB8AC3E}">
        <p14:creationId xmlns:p14="http://schemas.microsoft.com/office/powerpoint/2010/main" val="3136004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580</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SimSun</vt:lpstr>
      <vt:lpstr>Arial</vt:lpstr>
      <vt:lpstr>Calibri</vt:lpstr>
      <vt:lpstr>Calibri Light</vt:lpstr>
      <vt:lpstr>Times New Roman</vt:lpstr>
      <vt:lpstr>Trebuchet MS</vt:lpstr>
      <vt:lpstr>Wingdings</vt:lpstr>
      <vt:lpstr>Office Theme</vt:lpstr>
      <vt:lpstr>Comprehensive Travel Planner App</vt:lpstr>
      <vt:lpstr>Table Of Contents</vt:lpstr>
      <vt:lpstr>Introduction</vt:lpstr>
      <vt:lpstr>Problem Definition</vt:lpstr>
      <vt:lpstr>Literature Survey</vt:lpstr>
      <vt:lpstr>Gaps Identified</vt:lpstr>
      <vt:lpstr>Objectives</vt:lpstr>
      <vt:lpstr>Methodology</vt:lpstr>
      <vt:lpstr>Expected Outcome</vt:lpstr>
      <vt:lpstr>Expected Outcome</vt:lpstr>
      <vt:lpstr>Expected Outcome</vt:lpstr>
      <vt:lpstr>Expected Outcome</vt:lpstr>
      <vt:lpstr>Expected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Paddy Leaf Disease Detection and Pesticide Management using Deep Learning and M-IoT</dc:title>
  <dc:creator>SANDEEP KINI M - 210980008</dc:creator>
  <cp:lastModifiedBy>Akash Shenvi</cp:lastModifiedBy>
  <cp:revision>17</cp:revision>
  <dcterms:created xsi:type="dcterms:W3CDTF">2023-02-28T18:59:33Z</dcterms:created>
  <dcterms:modified xsi:type="dcterms:W3CDTF">2024-11-25T07:46:52Z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48828715c7114af4b38baa6e950e5539</vt:lpwstr>
  </property>
</Properties>
</file>