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150" y="-1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 u="heavy">
                <a:solidFill>
                  <a:srgbClr val="212A3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 u="heavy">
                <a:solidFill>
                  <a:srgbClr val="212A3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 u="heavy">
                <a:solidFill>
                  <a:srgbClr val="212A3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8714" y="888238"/>
            <a:ext cx="27254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 u="heavy">
                <a:solidFill>
                  <a:srgbClr val="212A3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4660" y="4889500"/>
            <a:ext cx="5761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8020" algn="l"/>
              </a:tabLst>
            </a:pPr>
            <a:r>
              <a:rPr sz="2800" u="sng" spc="40" dirty="0">
                <a:solidFill>
                  <a:srgbClr val="000000"/>
                </a:solidFill>
                <a:uFill>
                  <a:solidFill>
                    <a:srgbClr val="7E7E7E"/>
                  </a:solidFill>
                </a:uFill>
              </a:rPr>
              <a:t> </a:t>
            </a:r>
            <a:r>
              <a:rPr sz="2800" u="sng" spc="-254" dirty="0">
                <a:solidFill>
                  <a:srgbClr val="000000"/>
                </a:solidFill>
                <a:uFill>
                  <a:solidFill>
                    <a:srgbClr val="7E7E7E"/>
                  </a:solidFill>
                </a:uFill>
              </a:rPr>
              <a:t> </a:t>
            </a:r>
            <a:r>
              <a:rPr lang="en-US" sz="2800" u="sng" spc="130" dirty="0" smtClean="0">
                <a:solidFill>
                  <a:srgbClr val="000000"/>
                </a:solidFill>
                <a:uFill>
                  <a:solidFill>
                    <a:srgbClr val="7E7E7E"/>
                  </a:solidFill>
                </a:uFill>
              </a:rPr>
              <a:t>Customer Segmentation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501010" y="5637656"/>
            <a:ext cx="2559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Wireframe Documentation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942" y="888238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0" spc="-100" dirty="0" smtClean="0"/>
              <a:t>Modeling</a:t>
            </a:r>
            <a:endParaRPr i="0" spc="-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81657"/>
            <a:ext cx="5620385" cy="470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 smtClean="0">
                <a:latin typeface="Carlito"/>
                <a:cs typeface="Carlito"/>
              </a:rPr>
              <a:t>:</a:t>
            </a:r>
            <a:r>
              <a:rPr sz="1100" spc="60" dirty="0" smtClean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-</a:t>
            </a:r>
          </a:p>
          <a:p>
            <a:pPr marL="469265" marR="5080" indent="-228600">
              <a:lnSpc>
                <a:spcPct val="110000"/>
              </a:lnSpc>
              <a:spcBef>
                <a:spcPts val="795"/>
              </a:spcBef>
            </a:pPr>
            <a:r>
              <a:rPr sz="1100" dirty="0">
                <a:latin typeface="Carlito"/>
                <a:cs typeface="Carlito"/>
              </a:rPr>
              <a:t>1. </a:t>
            </a:r>
            <a:r>
              <a:rPr lang="en-US" sz="1100" spc="-5" dirty="0" smtClean="0">
                <a:latin typeface="Carlito"/>
                <a:cs typeface="Carlito"/>
              </a:rPr>
              <a:t>First we found out correlation between different variables . 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104000"/>
            <a:ext cx="462216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 smtClean="0">
                <a:latin typeface="Carlito"/>
                <a:cs typeface="Carlito"/>
              </a:rPr>
              <a:t>2</a:t>
            </a:r>
            <a:r>
              <a:rPr lang="en-US" sz="1100" dirty="0" smtClean="0">
                <a:latin typeface="Carlito"/>
                <a:cs typeface="Carlito"/>
              </a:rPr>
              <a:t>. We used ‘</a:t>
            </a:r>
            <a:r>
              <a:rPr lang="en-US" sz="1100" dirty="0" smtClean="0">
                <a:latin typeface="Carlito"/>
                <a:cs typeface="Carlito"/>
              </a:rPr>
              <a:t>E</a:t>
            </a:r>
            <a:r>
              <a:rPr lang="en-US" sz="1100" dirty="0" smtClean="0">
                <a:latin typeface="Carlito"/>
                <a:cs typeface="Carlito"/>
              </a:rPr>
              <a:t>lbow’ method to find the optimum value of k in k means           	clustering .</a:t>
            </a:r>
            <a:endParaRPr sz="1100" dirty="0">
              <a:latin typeface="Carlito"/>
              <a:cs typeface="Carli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09" y="2222499"/>
            <a:ext cx="4153480" cy="3657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57" y="6794500"/>
            <a:ext cx="4991797" cy="3496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1" y="1297212"/>
            <a:ext cx="4012564" cy="3211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1" y="5956300"/>
            <a:ext cx="4012564" cy="3029277"/>
          </a:xfrm>
          <a:prstGeom prst="rect">
            <a:avLst/>
          </a:prstGeom>
        </p:spPr>
      </p:pic>
      <p:sp>
        <p:nvSpPr>
          <p:cNvPr id="12" name="object 4"/>
          <p:cNvSpPr txBox="1"/>
          <p:nvPr/>
        </p:nvSpPr>
        <p:spPr>
          <a:xfrm>
            <a:off x="1395543" y="850900"/>
            <a:ext cx="462216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dirty="0">
                <a:latin typeface="Carlito"/>
                <a:cs typeface="Carlito"/>
              </a:rPr>
              <a:t>3</a:t>
            </a:r>
            <a:r>
              <a:rPr lang="en-US" sz="1100" dirty="0" smtClean="0">
                <a:latin typeface="Carlito"/>
                <a:cs typeface="Carlito"/>
              </a:rPr>
              <a:t>. We divided our customers into four different clusters .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1187450" y="5299480"/>
            <a:ext cx="462216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dirty="0" smtClean="0">
                <a:latin typeface="Carlito"/>
                <a:cs typeface="Carlito"/>
              </a:rPr>
              <a:t>4. </a:t>
            </a:r>
            <a:r>
              <a:rPr lang="en-US" sz="1100" dirty="0">
                <a:latin typeface="Carlito"/>
                <a:cs typeface="Carlito"/>
              </a:rPr>
              <a:t>C</a:t>
            </a:r>
            <a:r>
              <a:rPr lang="en-US" sz="1100" dirty="0" smtClean="0">
                <a:latin typeface="Carlito"/>
                <a:cs typeface="Carlito"/>
              </a:rPr>
              <a:t>omparison between the number customers representing each group. </a:t>
            </a:r>
            <a:endParaRPr sz="1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842" y="888238"/>
            <a:ext cx="150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About</a:t>
            </a:r>
            <a:r>
              <a:rPr spc="-130" dirty="0"/>
              <a:t> </a:t>
            </a:r>
            <a:r>
              <a:rPr spc="-114" dirty="0"/>
              <a:t>Page</a:t>
            </a:r>
            <a:r>
              <a:rPr u="none" spc="-300"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7050" y="2070100"/>
            <a:ext cx="344042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 smtClean="0">
                <a:latin typeface="Carlito"/>
                <a:cs typeface="Carlito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following model we use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app to collect data (17 different variables ) from each customer and predict which group they belong (group 1,2,3,4) as shown below: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3552191"/>
            <a:ext cx="4853651" cy="4551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1581657"/>
            <a:ext cx="47428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In this </a:t>
            </a:r>
            <a:r>
              <a:rPr sz="1100" spc="-5" dirty="0">
                <a:latin typeface="Carlito"/>
                <a:cs typeface="Carlito"/>
              </a:rPr>
              <a:t>Page, we </a:t>
            </a:r>
            <a:r>
              <a:rPr sz="1100" dirty="0">
                <a:latin typeface="Carlito"/>
                <a:cs typeface="Carlito"/>
              </a:rPr>
              <a:t>will </a:t>
            </a:r>
            <a:r>
              <a:rPr sz="1100" spc="-5" dirty="0" smtClean="0">
                <a:latin typeface="Carlito"/>
                <a:cs typeface="Carlito"/>
              </a:rPr>
              <a:t>showcase </a:t>
            </a:r>
            <a:r>
              <a:rPr lang="en-US" sz="1100" spc="-5" dirty="0" smtClean="0">
                <a:latin typeface="Carlito"/>
                <a:cs typeface="Carlito"/>
              </a:rPr>
              <a:t>the predicted output.</a:t>
            </a:r>
            <a:endParaRPr sz="1100" dirty="0">
              <a:latin typeface="Carlito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04" y="2946696"/>
            <a:ext cx="6037856" cy="4371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106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Carlito</vt:lpstr>
      <vt:lpstr>Times New Roman</vt:lpstr>
      <vt:lpstr>Trebuchet MS</vt:lpstr>
      <vt:lpstr>Office Theme</vt:lpstr>
      <vt:lpstr>  Customer Segmentation</vt:lpstr>
      <vt:lpstr>Modeling</vt:lpstr>
      <vt:lpstr>PowerPoint Presentation</vt:lpstr>
      <vt:lpstr>About Page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Customer Segmentation</dc:title>
  <cp:lastModifiedBy>Admin</cp:lastModifiedBy>
  <cp:revision>2</cp:revision>
  <dcterms:created xsi:type="dcterms:W3CDTF">2022-01-29T06:06:57Z</dcterms:created>
  <dcterms:modified xsi:type="dcterms:W3CDTF">2022-01-29T06:26:38Z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2022-01-29T00:00:00Z</vt:filetime>
  </property>
</Properties>
</file>