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97" r:id="rId2"/>
    <p:sldId id="274" r:id="rId3"/>
    <p:sldId id="298" r:id="rId4"/>
    <p:sldId id="305" r:id="rId5"/>
    <p:sldId id="299" r:id="rId6"/>
    <p:sldId id="302" r:id="rId7"/>
    <p:sldId id="301" r:id="rId8"/>
    <p:sldId id="300" r:id="rId9"/>
    <p:sldId id="304"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4FB13-E15A-451C-A5D7-09755A4704FA}" v="89" dt="2023-07-27T17:06:07.229"/>
    <p1510:client id="{A3278367-1A29-40B1-8B0F-B900D1C01E08}" v="22" dt="2023-07-27T16:48:44.796"/>
    <p1510:client id="{ACD90E46-E27A-478A-B92D-5623AC5FBD4E}" v="374" dt="2023-07-27T16:39:59.116"/>
    <p1510:client id="{DAC89C81-1356-4150-9737-4FCB90A4BD9A}" v="175" dt="2023-08-11T17:34:3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BF6CF-9ED0-4CE3-8CE6-778DE5FEC425}"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CBDA48EF-8239-44DF-9E3A-6F8F6905D283}">
      <dgm:prSet custT="1"/>
      <dgm:spPr/>
      <dgm:t>
        <a:bodyPr/>
        <a:lstStyle/>
        <a:p>
          <a:r>
            <a:rPr lang="en-US" sz="1300"/>
            <a:t>Note-taking Challenges: Students face difficulty in taking comprehensive notes during online meetings, particularly when the speaker speaks quickly or has a strong accent, leading to incomplete or unclear information.</a:t>
          </a:r>
        </a:p>
      </dgm:t>
    </dgm:pt>
    <dgm:pt modelId="{96856A53-D966-4291-AC46-74965EFEE2B1}" type="parTrans" cxnId="{8CA455AC-C1B0-4621-A22A-331D76498767}">
      <dgm:prSet/>
      <dgm:spPr/>
      <dgm:t>
        <a:bodyPr/>
        <a:lstStyle/>
        <a:p>
          <a:endParaRPr lang="en-US"/>
        </a:p>
      </dgm:t>
    </dgm:pt>
    <dgm:pt modelId="{EBC28960-316C-415A-898A-8EFBED893109}" type="sibTrans" cxnId="{8CA455AC-C1B0-4621-A22A-331D76498767}">
      <dgm:prSet phldrT="01" phldr="0"/>
      <dgm:spPr/>
      <dgm:t>
        <a:bodyPr/>
        <a:lstStyle/>
        <a:p>
          <a:r>
            <a:rPr lang="en-US"/>
            <a:t>01</a:t>
          </a:r>
        </a:p>
      </dgm:t>
    </dgm:pt>
    <dgm:pt modelId="{3D9BC64A-C982-4E24-B7F4-2D4EC3C3DA06}">
      <dgm:prSet custT="1"/>
      <dgm:spPr/>
      <dgm:t>
        <a:bodyPr/>
        <a:lstStyle/>
        <a:p>
          <a:r>
            <a:rPr lang="en-US" sz="1300"/>
            <a:t>Reviewing Material: Many students lack the time or motivation to review the materials from online meetings, resulting in poor retention and understanding of the content presented.</a:t>
          </a:r>
        </a:p>
      </dgm:t>
    </dgm:pt>
    <dgm:pt modelId="{E055CF56-3E0D-409D-BF58-603A5247971D}" type="parTrans" cxnId="{F7F191D7-E0EC-457B-B7CA-414F778A309D}">
      <dgm:prSet/>
      <dgm:spPr/>
      <dgm:t>
        <a:bodyPr/>
        <a:lstStyle/>
        <a:p>
          <a:endParaRPr lang="en-US"/>
        </a:p>
      </dgm:t>
    </dgm:pt>
    <dgm:pt modelId="{7F55D0AA-A28B-4642-A37D-CCE6C1D5D945}" type="sibTrans" cxnId="{F7F191D7-E0EC-457B-B7CA-414F778A309D}">
      <dgm:prSet phldrT="02" phldr="0"/>
      <dgm:spPr/>
      <dgm:t>
        <a:bodyPr/>
        <a:lstStyle/>
        <a:p>
          <a:r>
            <a:rPr lang="en-US"/>
            <a:t>02</a:t>
          </a:r>
        </a:p>
      </dgm:t>
    </dgm:pt>
    <dgm:pt modelId="{A86BC7E9-2DF1-4B19-BAD9-BDCF85156FBE}">
      <dgm:prSet custT="1"/>
      <dgm:spPr/>
      <dgm:t>
        <a:bodyPr/>
        <a:lstStyle/>
        <a:p>
          <a:r>
            <a:rPr lang="en-US" sz="1300"/>
            <a:t>Information Organization: Students struggle with finding and organizing relevant information and notes for each online meeting, leading to confusion and frustration when trying to access crucial details.</a:t>
          </a:r>
        </a:p>
      </dgm:t>
    </dgm:pt>
    <dgm:pt modelId="{A5E9EAE3-8F5D-4420-8741-6A2431B43E05}" type="parTrans" cxnId="{62C59CF1-8EC9-430B-95D7-D5A371FECCC3}">
      <dgm:prSet/>
      <dgm:spPr/>
      <dgm:t>
        <a:bodyPr/>
        <a:lstStyle/>
        <a:p>
          <a:endParaRPr lang="en-US"/>
        </a:p>
      </dgm:t>
    </dgm:pt>
    <dgm:pt modelId="{780D200E-08A0-4274-9FF8-63284D35AC46}" type="sibTrans" cxnId="{62C59CF1-8EC9-430B-95D7-D5A371FECCC3}">
      <dgm:prSet phldrT="03" phldr="0"/>
      <dgm:spPr/>
      <dgm:t>
        <a:bodyPr/>
        <a:lstStyle/>
        <a:p>
          <a:r>
            <a:rPr lang="en-US"/>
            <a:t>03</a:t>
          </a:r>
        </a:p>
      </dgm:t>
    </dgm:pt>
    <dgm:pt modelId="{264B8381-30C0-4626-AA7E-5A08DC614881}">
      <dgm:prSet custT="1"/>
      <dgm:spPr/>
      <dgm:t>
        <a:bodyPr/>
        <a:lstStyle/>
        <a:p>
          <a:r>
            <a:rPr lang="en-US" sz="1300">
              <a:latin typeface="Calibri Light" panose="020F0302020204030204"/>
            </a:rPr>
            <a:t>Lack</a:t>
          </a:r>
          <a:r>
            <a:rPr lang="en-US" sz="1300"/>
            <a:t> of Interaction and Feedback: The absence of adequate feedback and interaction with the instructor and peers diminishes the sense of engagement and belonging during online learning sessions.</a:t>
          </a:r>
        </a:p>
      </dgm:t>
    </dgm:pt>
    <dgm:pt modelId="{297107DC-D123-4FE7-B5FD-EA1D6BE02C48}" type="parTrans" cxnId="{EDD1A01C-CDE9-4DE0-9914-FF089CCC187B}">
      <dgm:prSet/>
      <dgm:spPr/>
      <dgm:t>
        <a:bodyPr/>
        <a:lstStyle/>
        <a:p>
          <a:endParaRPr lang="en-US"/>
        </a:p>
      </dgm:t>
    </dgm:pt>
    <dgm:pt modelId="{5AE415F0-C314-4738-A5DF-DA53B49D9DB0}" type="sibTrans" cxnId="{EDD1A01C-CDE9-4DE0-9914-FF089CCC187B}">
      <dgm:prSet phldrT="04" phldr="0"/>
      <dgm:spPr/>
      <dgm:t>
        <a:bodyPr/>
        <a:lstStyle/>
        <a:p>
          <a:r>
            <a:rPr lang="en-US"/>
            <a:t>04</a:t>
          </a:r>
        </a:p>
      </dgm:t>
    </dgm:pt>
    <dgm:pt modelId="{B56BCCD4-4A9F-4ACB-AC53-1F6BFCF78919}" type="pres">
      <dgm:prSet presAssocID="{FC9BF6CF-9ED0-4CE3-8CE6-778DE5FEC425}" presName="Name0" presStyleCnt="0">
        <dgm:presLayoutVars>
          <dgm:animLvl val="lvl"/>
          <dgm:resizeHandles val="exact"/>
        </dgm:presLayoutVars>
      </dgm:prSet>
      <dgm:spPr/>
    </dgm:pt>
    <dgm:pt modelId="{B144E281-647E-494E-B227-FEB362B73A39}" type="pres">
      <dgm:prSet presAssocID="{CBDA48EF-8239-44DF-9E3A-6F8F6905D283}" presName="compositeNode" presStyleCnt="0">
        <dgm:presLayoutVars>
          <dgm:bulletEnabled val="1"/>
        </dgm:presLayoutVars>
      </dgm:prSet>
      <dgm:spPr/>
    </dgm:pt>
    <dgm:pt modelId="{DF9E5948-F01C-4603-B287-4BE655742EC4}" type="pres">
      <dgm:prSet presAssocID="{CBDA48EF-8239-44DF-9E3A-6F8F6905D283}" presName="bgRect" presStyleLbl="alignNode1" presStyleIdx="0" presStyleCnt="4"/>
      <dgm:spPr/>
    </dgm:pt>
    <dgm:pt modelId="{BD2EC2F4-1F3F-44D7-B568-92A1607F4734}" type="pres">
      <dgm:prSet presAssocID="{EBC28960-316C-415A-898A-8EFBED893109}" presName="sibTransNodeRect" presStyleLbl="alignNode1" presStyleIdx="0" presStyleCnt="4">
        <dgm:presLayoutVars>
          <dgm:chMax val="0"/>
          <dgm:bulletEnabled val="1"/>
        </dgm:presLayoutVars>
      </dgm:prSet>
      <dgm:spPr/>
    </dgm:pt>
    <dgm:pt modelId="{33691A64-7E8C-4630-85C3-E97B8FDB011E}" type="pres">
      <dgm:prSet presAssocID="{CBDA48EF-8239-44DF-9E3A-6F8F6905D283}" presName="nodeRect" presStyleLbl="alignNode1" presStyleIdx="0" presStyleCnt="4">
        <dgm:presLayoutVars>
          <dgm:bulletEnabled val="1"/>
        </dgm:presLayoutVars>
      </dgm:prSet>
      <dgm:spPr/>
    </dgm:pt>
    <dgm:pt modelId="{DB8CE1FF-0527-4FAE-BE7A-46E76EA5C50A}" type="pres">
      <dgm:prSet presAssocID="{EBC28960-316C-415A-898A-8EFBED893109}" presName="sibTrans" presStyleCnt="0"/>
      <dgm:spPr/>
    </dgm:pt>
    <dgm:pt modelId="{0E61DDEB-E0B1-467A-A67E-44337818BE78}" type="pres">
      <dgm:prSet presAssocID="{3D9BC64A-C982-4E24-B7F4-2D4EC3C3DA06}" presName="compositeNode" presStyleCnt="0">
        <dgm:presLayoutVars>
          <dgm:bulletEnabled val="1"/>
        </dgm:presLayoutVars>
      </dgm:prSet>
      <dgm:spPr/>
    </dgm:pt>
    <dgm:pt modelId="{43D016D0-A540-4A8A-9AE5-67F782438407}" type="pres">
      <dgm:prSet presAssocID="{3D9BC64A-C982-4E24-B7F4-2D4EC3C3DA06}" presName="bgRect" presStyleLbl="alignNode1" presStyleIdx="1" presStyleCnt="4"/>
      <dgm:spPr/>
    </dgm:pt>
    <dgm:pt modelId="{12617427-AD53-4C5F-AB33-43B976484453}" type="pres">
      <dgm:prSet presAssocID="{7F55D0AA-A28B-4642-A37D-CCE6C1D5D945}" presName="sibTransNodeRect" presStyleLbl="alignNode1" presStyleIdx="1" presStyleCnt="4">
        <dgm:presLayoutVars>
          <dgm:chMax val="0"/>
          <dgm:bulletEnabled val="1"/>
        </dgm:presLayoutVars>
      </dgm:prSet>
      <dgm:spPr/>
    </dgm:pt>
    <dgm:pt modelId="{4CA9D30C-3686-4A95-997D-ADC5F7B0999A}" type="pres">
      <dgm:prSet presAssocID="{3D9BC64A-C982-4E24-B7F4-2D4EC3C3DA06}" presName="nodeRect" presStyleLbl="alignNode1" presStyleIdx="1" presStyleCnt="4">
        <dgm:presLayoutVars>
          <dgm:bulletEnabled val="1"/>
        </dgm:presLayoutVars>
      </dgm:prSet>
      <dgm:spPr/>
    </dgm:pt>
    <dgm:pt modelId="{73305256-E019-49B6-BCFC-F377AD239EE2}" type="pres">
      <dgm:prSet presAssocID="{7F55D0AA-A28B-4642-A37D-CCE6C1D5D945}" presName="sibTrans" presStyleCnt="0"/>
      <dgm:spPr/>
    </dgm:pt>
    <dgm:pt modelId="{33BF92CE-E695-4F37-B711-BC8E2E32A648}" type="pres">
      <dgm:prSet presAssocID="{A86BC7E9-2DF1-4B19-BAD9-BDCF85156FBE}" presName="compositeNode" presStyleCnt="0">
        <dgm:presLayoutVars>
          <dgm:bulletEnabled val="1"/>
        </dgm:presLayoutVars>
      </dgm:prSet>
      <dgm:spPr/>
    </dgm:pt>
    <dgm:pt modelId="{E3B4E1FF-6833-4D9C-92D9-FBC428040147}" type="pres">
      <dgm:prSet presAssocID="{A86BC7E9-2DF1-4B19-BAD9-BDCF85156FBE}" presName="bgRect" presStyleLbl="alignNode1" presStyleIdx="2" presStyleCnt="4"/>
      <dgm:spPr/>
    </dgm:pt>
    <dgm:pt modelId="{6A66F30E-3CA6-4C9F-A7CE-317297BF53B2}" type="pres">
      <dgm:prSet presAssocID="{780D200E-08A0-4274-9FF8-63284D35AC46}" presName="sibTransNodeRect" presStyleLbl="alignNode1" presStyleIdx="2" presStyleCnt="4">
        <dgm:presLayoutVars>
          <dgm:chMax val="0"/>
          <dgm:bulletEnabled val="1"/>
        </dgm:presLayoutVars>
      </dgm:prSet>
      <dgm:spPr/>
    </dgm:pt>
    <dgm:pt modelId="{2D308E41-7CDF-4AC4-9F02-962CF46CF067}" type="pres">
      <dgm:prSet presAssocID="{A86BC7E9-2DF1-4B19-BAD9-BDCF85156FBE}" presName="nodeRect" presStyleLbl="alignNode1" presStyleIdx="2" presStyleCnt="4">
        <dgm:presLayoutVars>
          <dgm:bulletEnabled val="1"/>
        </dgm:presLayoutVars>
      </dgm:prSet>
      <dgm:spPr/>
    </dgm:pt>
    <dgm:pt modelId="{6C13A4FF-5BCB-4279-A60A-AF7242C2F881}" type="pres">
      <dgm:prSet presAssocID="{780D200E-08A0-4274-9FF8-63284D35AC46}" presName="sibTrans" presStyleCnt="0"/>
      <dgm:spPr/>
    </dgm:pt>
    <dgm:pt modelId="{C6C64789-DEB2-4695-912A-10CC3DD01E33}" type="pres">
      <dgm:prSet presAssocID="{264B8381-30C0-4626-AA7E-5A08DC614881}" presName="compositeNode" presStyleCnt="0">
        <dgm:presLayoutVars>
          <dgm:bulletEnabled val="1"/>
        </dgm:presLayoutVars>
      </dgm:prSet>
      <dgm:spPr/>
    </dgm:pt>
    <dgm:pt modelId="{B218B178-9CBB-40C9-98C1-19FB741B4B69}" type="pres">
      <dgm:prSet presAssocID="{264B8381-30C0-4626-AA7E-5A08DC614881}" presName="bgRect" presStyleLbl="alignNode1" presStyleIdx="3" presStyleCnt="4"/>
      <dgm:spPr/>
    </dgm:pt>
    <dgm:pt modelId="{CDFDFE10-3D1F-43DD-A39F-6D74C071ED10}" type="pres">
      <dgm:prSet presAssocID="{5AE415F0-C314-4738-A5DF-DA53B49D9DB0}" presName="sibTransNodeRect" presStyleLbl="alignNode1" presStyleIdx="3" presStyleCnt="4">
        <dgm:presLayoutVars>
          <dgm:chMax val="0"/>
          <dgm:bulletEnabled val="1"/>
        </dgm:presLayoutVars>
      </dgm:prSet>
      <dgm:spPr/>
    </dgm:pt>
    <dgm:pt modelId="{F2131AB8-4379-416D-B9A7-B592C5CBA0A0}" type="pres">
      <dgm:prSet presAssocID="{264B8381-30C0-4626-AA7E-5A08DC614881}" presName="nodeRect" presStyleLbl="alignNode1" presStyleIdx="3" presStyleCnt="4">
        <dgm:presLayoutVars>
          <dgm:bulletEnabled val="1"/>
        </dgm:presLayoutVars>
      </dgm:prSet>
      <dgm:spPr/>
    </dgm:pt>
  </dgm:ptLst>
  <dgm:cxnLst>
    <dgm:cxn modelId="{99460E0A-1B42-4F9C-971F-A34F0D3BE4B7}" type="presOf" srcId="{CBDA48EF-8239-44DF-9E3A-6F8F6905D283}" destId="{DF9E5948-F01C-4603-B287-4BE655742EC4}" srcOrd="0" destOrd="0" presId="urn:microsoft.com/office/officeart/2016/7/layout/LinearBlockProcessNumbered"/>
    <dgm:cxn modelId="{E91A8D0E-D5BC-498B-B5C0-340F6DDE180D}" type="presOf" srcId="{5AE415F0-C314-4738-A5DF-DA53B49D9DB0}" destId="{CDFDFE10-3D1F-43DD-A39F-6D74C071ED10}" srcOrd="0" destOrd="0" presId="urn:microsoft.com/office/officeart/2016/7/layout/LinearBlockProcessNumbered"/>
    <dgm:cxn modelId="{EDD1A01C-CDE9-4DE0-9914-FF089CCC187B}" srcId="{FC9BF6CF-9ED0-4CE3-8CE6-778DE5FEC425}" destId="{264B8381-30C0-4626-AA7E-5A08DC614881}" srcOrd="3" destOrd="0" parTransId="{297107DC-D123-4FE7-B5FD-EA1D6BE02C48}" sibTransId="{5AE415F0-C314-4738-A5DF-DA53B49D9DB0}"/>
    <dgm:cxn modelId="{1D9FDF1C-2D7C-48D2-9CBF-3BDFA0FD44AA}" type="presOf" srcId="{3D9BC64A-C982-4E24-B7F4-2D4EC3C3DA06}" destId="{4CA9D30C-3686-4A95-997D-ADC5F7B0999A}" srcOrd="1" destOrd="0" presId="urn:microsoft.com/office/officeart/2016/7/layout/LinearBlockProcessNumbered"/>
    <dgm:cxn modelId="{7FAB7E62-9228-4B88-B1F5-86602AC76096}" type="presOf" srcId="{7F55D0AA-A28B-4642-A37D-CCE6C1D5D945}" destId="{12617427-AD53-4C5F-AB33-43B976484453}" srcOrd="0" destOrd="0" presId="urn:microsoft.com/office/officeart/2016/7/layout/LinearBlockProcessNumbered"/>
    <dgm:cxn modelId="{97A25563-9E45-46C9-953E-E5FECEA916E6}" type="presOf" srcId="{FC9BF6CF-9ED0-4CE3-8CE6-778DE5FEC425}" destId="{B56BCCD4-4A9F-4ACB-AC53-1F6BFCF78919}" srcOrd="0" destOrd="0" presId="urn:microsoft.com/office/officeart/2016/7/layout/LinearBlockProcessNumbered"/>
    <dgm:cxn modelId="{2E539643-7014-479E-AD23-451C536E8AC6}" type="presOf" srcId="{CBDA48EF-8239-44DF-9E3A-6F8F6905D283}" destId="{33691A64-7E8C-4630-85C3-E97B8FDB011E}" srcOrd="1" destOrd="0" presId="urn:microsoft.com/office/officeart/2016/7/layout/LinearBlockProcessNumbered"/>
    <dgm:cxn modelId="{23D8417B-4883-45BB-9A4B-AD6414D5183C}" type="presOf" srcId="{A86BC7E9-2DF1-4B19-BAD9-BDCF85156FBE}" destId="{2D308E41-7CDF-4AC4-9F02-962CF46CF067}" srcOrd="1" destOrd="0" presId="urn:microsoft.com/office/officeart/2016/7/layout/LinearBlockProcessNumbered"/>
    <dgm:cxn modelId="{FB3AD981-68F2-4D82-87B5-514ADA3384BC}" type="presOf" srcId="{3D9BC64A-C982-4E24-B7F4-2D4EC3C3DA06}" destId="{43D016D0-A540-4A8A-9AE5-67F782438407}" srcOrd="0" destOrd="0" presId="urn:microsoft.com/office/officeart/2016/7/layout/LinearBlockProcessNumbered"/>
    <dgm:cxn modelId="{C3C01F90-B1AA-4E4D-9030-015193842B7F}" type="presOf" srcId="{264B8381-30C0-4626-AA7E-5A08DC614881}" destId="{B218B178-9CBB-40C9-98C1-19FB741B4B69}" srcOrd="0" destOrd="0" presId="urn:microsoft.com/office/officeart/2016/7/layout/LinearBlockProcessNumbered"/>
    <dgm:cxn modelId="{6849C799-B85C-4CB6-B604-9036BA65A5A2}" type="presOf" srcId="{EBC28960-316C-415A-898A-8EFBED893109}" destId="{BD2EC2F4-1F3F-44D7-B568-92A1607F4734}" srcOrd="0" destOrd="0" presId="urn:microsoft.com/office/officeart/2016/7/layout/LinearBlockProcessNumbered"/>
    <dgm:cxn modelId="{EAD0B4A6-CB30-4E64-96C9-9DA2AC3E3A74}" type="presOf" srcId="{264B8381-30C0-4626-AA7E-5A08DC614881}" destId="{F2131AB8-4379-416D-B9A7-B592C5CBA0A0}" srcOrd="1" destOrd="0" presId="urn:microsoft.com/office/officeart/2016/7/layout/LinearBlockProcessNumbered"/>
    <dgm:cxn modelId="{8CA455AC-C1B0-4621-A22A-331D76498767}" srcId="{FC9BF6CF-9ED0-4CE3-8CE6-778DE5FEC425}" destId="{CBDA48EF-8239-44DF-9E3A-6F8F6905D283}" srcOrd="0" destOrd="0" parTransId="{96856A53-D966-4291-AC46-74965EFEE2B1}" sibTransId="{EBC28960-316C-415A-898A-8EFBED893109}"/>
    <dgm:cxn modelId="{ADDA40C8-E1EE-441D-9E4F-92779C4E03B0}" type="presOf" srcId="{780D200E-08A0-4274-9FF8-63284D35AC46}" destId="{6A66F30E-3CA6-4C9F-A7CE-317297BF53B2}" srcOrd="0" destOrd="0" presId="urn:microsoft.com/office/officeart/2016/7/layout/LinearBlockProcessNumbered"/>
    <dgm:cxn modelId="{006203D7-E969-4E41-AD27-8CF280FDB75A}" type="presOf" srcId="{A86BC7E9-2DF1-4B19-BAD9-BDCF85156FBE}" destId="{E3B4E1FF-6833-4D9C-92D9-FBC428040147}" srcOrd="0" destOrd="0" presId="urn:microsoft.com/office/officeart/2016/7/layout/LinearBlockProcessNumbered"/>
    <dgm:cxn modelId="{F7F191D7-E0EC-457B-B7CA-414F778A309D}" srcId="{FC9BF6CF-9ED0-4CE3-8CE6-778DE5FEC425}" destId="{3D9BC64A-C982-4E24-B7F4-2D4EC3C3DA06}" srcOrd="1" destOrd="0" parTransId="{E055CF56-3E0D-409D-BF58-603A5247971D}" sibTransId="{7F55D0AA-A28B-4642-A37D-CCE6C1D5D945}"/>
    <dgm:cxn modelId="{62C59CF1-8EC9-430B-95D7-D5A371FECCC3}" srcId="{FC9BF6CF-9ED0-4CE3-8CE6-778DE5FEC425}" destId="{A86BC7E9-2DF1-4B19-BAD9-BDCF85156FBE}" srcOrd="2" destOrd="0" parTransId="{A5E9EAE3-8F5D-4420-8741-6A2431B43E05}" sibTransId="{780D200E-08A0-4274-9FF8-63284D35AC46}"/>
    <dgm:cxn modelId="{69001CAA-709A-4CC4-B95D-71338D6680CA}" type="presParOf" srcId="{B56BCCD4-4A9F-4ACB-AC53-1F6BFCF78919}" destId="{B144E281-647E-494E-B227-FEB362B73A39}" srcOrd="0" destOrd="0" presId="urn:microsoft.com/office/officeart/2016/7/layout/LinearBlockProcessNumbered"/>
    <dgm:cxn modelId="{56FD31FC-72FA-46AE-A293-CFFD365CC97A}" type="presParOf" srcId="{B144E281-647E-494E-B227-FEB362B73A39}" destId="{DF9E5948-F01C-4603-B287-4BE655742EC4}" srcOrd="0" destOrd="0" presId="urn:microsoft.com/office/officeart/2016/7/layout/LinearBlockProcessNumbered"/>
    <dgm:cxn modelId="{000EAB47-81DE-4B75-87A2-3DBD2A607E56}" type="presParOf" srcId="{B144E281-647E-494E-B227-FEB362B73A39}" destId="{BD2EC2F4-1F3F-44D7-B568-92A1607F4734}" srcOrd="1" destOrd="0" presId="urn:microsoft.com/office/officeart/2016/7/layout/LinearBlockProcessNumbered"/>
    <dgm:cxn modelId="{43592341-E590-4D61-934C-2E4C32D8EB81}" type="presParOf" srcId="{B144E281-647E-494E-B227-FEB362B73A39}" destId="{33691A64-7E8C-4630-85C3-E97B8FDB011E}" srcOrd="2" destOrd="0" presId="urn:microsoft.com/office/officeart/2016/7/layout/LinearBlockProcessNumbered"/>
    <dgm:cxn modelId="{83EEE54C-50A5-4A82-8AC5-085CC182BB97}" type="presParOf" srcId="{B56BCCD4-4A9F-4ACB-AC53-1F6BFCF78919}" destId="{DB8CE1FF-0527-4FAE-BE7A-46E76EA5C50A}" srcOrd="1" destOrd="0" presId="urn:microsoft.com/office/officeart/2016/7/layout/LinearBlockProcessNumbered"/>
    <dgm:cxn modelId="{25E4C29E-2E5C-4DA4-97FF-D7E1A6BE8992}" type="presParOf" srcId="{B56BCCD4-4A9F-4ACB-AC53-1F6BFCF78919}" destId="{0E61DDEB-E0B1-467A-A67E-44337818BE78}" srcOrd="2" destOrd="0" presId="urn:microsoft.com/office/officeart/2016/7/layout/LinearBlockProcessNumbered"/>
    <dgm:cxn modelId="{12752ACA-D447-4C42-A7C5-F88AE0A0290C}" type="presParOf" srcId="{0E61DDEB-E0B1-467A-A67E-44337818BE78}" destId="{43D016D0-A540-4A8A-9AE5-67F782438407}" srcOrd="0" destOrd="0" presId="urn:microsoft.com/office/officeart/2016/7/layout/LinearBlockProcessNumbered"/>
    <dgm:cxn modelId="{648113DF-F2E3-4C89-AF57-BB8A8D46D60D}" type="presParOf" srcId="{0E61DDEB-E0B1-467A-A67E-44337818BE78}" destId="{12617427-AD53-4C5F-AB33-43B976484453}" srcOrd="1" destOrd="0" presId="urn:microsoft.com/office/officeart/2016/7/layout/LinearBlockProcessNumbered"/>
    <dgm:cxn modelId="{1231ECF5-B86F-4258-83F2-80DCBF942635}" type="presParOf" srcId="{0E61DDEB-E0B1-467A-A67E-44337818BE78}" destId="{4CA9D30C-3686-4A95-997D-ADC5F7B0999A}" srcOrd="2" destOrd="0" presId="urn:microsoft.com/office/officeart/2016/7/layout/LinearBlockProcessNumbered"/>
    <dgm:cxn modelId="{B5C74B26-1217-4159-A8FE-4056BF2E8ED8}" type="presParOf" srcId="{B56BCCD4-4A9F-4ACB-AC53-1F6BFCF78919}" destId="{73305256-E019-49B6-BCFC-F377AD239EE2}" srcOrd="3" destOrd="0" presId="urn:microsoft.com/office/officeart/2016/7/layout/LinearBlockProcessNumbered"/>
    <dgm:cxn modelId="{242BD48C-DF71-4EEA-9279-2090F53ACF25}" type="presParOf" srcId="{B56BCCD4-4A9F-4ACB-AC53-1F6BFCF78919}" destId="{33BF92CE-E695-4F37-B711-BC8E2E32A648}" srcOrd="4" destOrd="0" presId="urn:microsoft.com/office/officeart/2016/7/layout/LinearBlockProcessNumbered"/>
    <dgm:cxn modelId="{59DDC7FC-9BCE-46CB-A794-282CC02ABFB2}" type="presParOf" srcId="{33BF92CE-E695-4F37-B711-BC8E2E32A648}" destId="{E3B4E1FF-6833-4D9C-92D9-FBC428040147}" srcOrd="0" destOrd="0" presId="urn:microsoft.com/office/officeart/2016/7/layout/LinearBlockProcessNumbered"/>
    <dgm:cxn modelId="{DBD80CF9-D8B3-4146-9D6F-253BC7081314}" type="presParOf" srcId="{33BF92CE-E695-4F37-B711-BC8E2E32A648}" destId="{6A66F30E-3CA6-4C9F-A7CE-317297BF53B2}" srcOrd="1" destOrd="0" presId="urn:microsoft.com/office/officeart/2016/7/layout/LinearBlockProcessNumbered"/>
    <dgm:cxn modelId="{2A1E9D14-1F5D-4381-91AD-17D6A7897800}" type="presParOf" srcId="{33BF92CE-E695-4F37-B711-BC8E2E32A648}" destId="{2D308E41-7CDF-4AC4-9F02-962CF46CF067}" srcOrd="2" destOrd="0" presId="urn:microsoft.com/office/officeart/2016/7/layout/LinearBlockProcessNumbered"/>
    <dgm:cxn modelId="{3F7F59FB-2C89-4B62-ACA6-A5A4CE0ECEF4}" type="presParOf" srcId="{B56BCCD4-4A9F-4ACB-AC53-1F6BFCF78919}" destId="{6C13A4FF-5BCB-4279-A60A-AF7242C2F881}" srcOrd="5" destOrd="0" presId="urn:microsoft.com/office/officeart/2016/7/layout/LinearBlockProcessNumbered"/>
    <dgm:cxn modelId="{67BD6597-DF55-4CB7-9C63-CBEEB996912C}" type="presParOf" srcId="{B56BCCD4-4A9F-4ACB-AC53-1F6BFCF78919}" destId="{C6C64789-DEB2-4695-912A-10CC3DD01E33}" srcOrd="6" destOrd="0" presId="urn:microsoft.com/office/officeart/2016/7/layout/LinearBlockProcessNumbered"/>
    <dgm:cxn modelId="{1EB7FAA8-48C6-42E6-847A-6581A51297DE}" type="presParOf" srcId="{C6C64789-DEB2-4695-912A-10CC3DD01E33}" destId="{B218B178-9CBB-40C9-98C1-19FB741B4B69}" srcOrd="0" destOrd="0" presId="urn:microsoft.com/office/officeart/2016/7/layout/LinearBlockProcessNumbered"/>
    <dgm:cxn modelId="{1D4960F7-729C-4124-98F3-1C4CADCA7708}" type="presParOf" srcId="{C6C64789-DEB2-4695-912A-10CC3DD01E33}" destId="{CDFDFE10-3D1F-43DD-A39F-6D74C071ED10}" srcOrd="1" destOrd="0" presId="urn:microsoft.com/office/officeart/2016/7/layout/LinearBlockProcessNumbered"/>
    <dgm:cxn modelId="{AF54F20E-7D5E-4D24-BAD3-D11688DD8672}" type="presParOf" srcId="{C6C64789-DEB2-4695-912A-10CC3DD01E33}" destId="{F2131AB8-4379-416D-B9A7-B592C5CBA0A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58035C-29F3-4822-88FD-69BC1C952D59}"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C668D6E-42D9-4C74-B8F7-7316896A0D07}">
      <dgm:prSet/>
      <dgm:spPr/>
      <dgm:t>
        <a:bodyPr/>
        <a:lstStyle/>
        <a:p>
          <a:pPr>
            <a:lnSpc>
              <a:spcPct val="100000"/>
            </a:lnSpc>
            <a:defRPr b="1"/>
          </a:pPr>
          <a:r>
            <a:rPr lang="en-US"/>
            <a:t>Data Collection:</a:t>
          </a:r>
        </a:p>
      </dgm:t>
    </dgm:pt>
    <dgm:pt modelId="{B64887BE-7898-4E34-ABED-3C754444178C}" type="parTrans" cxnId="{0E3B1E92-226A-4EF0-9CB9-EDF1AA1A886C}">
      <dgm:prSet/>
      <dgm:spPr/>
      <dgm:t>
        <a:bodyPr/>
        <a:lstStyle/>
        <a:p>
          <a:endParaRPr lang="en-US"/>
        </a:p>
      </dgm:t>
    </dgm:pt>
    <dgm:pt modelId="{49DD3C3A-32B4-422D-8C3E-02CD84B55B8D}" type="sibTrans" cxnId="{0E3B1E92-226A-4EF0-9CB9-EDF1AA1A886C}">
      <dgm:prSet/>
      <dgm:spPr/>
      <dgm:t>
        <a:bodyPr/>
        <a:lstStyle/>
        <a:p>
          <a:endParaRPr lang="en-US"/>
        </a:p>
      </dgm:t>
    </dgm:pt>
    <dgm:pt modelId="{7C81647E-C1E1-4E76-90B7-F7772802527F}">
      <dgm:prSet/>
      <dgm:spPr/>
      <dgm:t>
        <a:bodyPr/>
        <a:lstStyle/>
        <a:p>
          <a:pPr>
            <a:lnSpc>
              <a:spcPct val="100000"/>
            </a:lnSpc>
          </a:pPr>
          <a:r>
            <a:rPr lang="en-US"/>
            <a:t>Gather requirements from stakeholders, including students and educators, to understand the desired functionalities and features of the </a:t>
          </a:r>
          <a:r>
            <a:rPr lang="en-US" err="1"/>
            <a:t>ClassSnap</a:t>
          </a:r>
          <a:r>
            <a:rPr lang="en-US"/>
            <a:t> application.</a:t>
          </a:r>
        </a:p>
      </dgm:t>
    </dgm:pt>
    <dgm:pt modelId="{40086B92-5400-42E7-80C9-6DD18B192918}" type="parTrans" cxnId="{45D3F3AF-462D-4D25-B111-1F488104D164}">
      <dgm:prSet/>
      <dgm:spPr/>
      <dgm:t>
        <a:bodyPr/>
        <a:lstStyle/>
        <a:p>
          <a:endParaRPr lang="en-US"/>
        </a:p>
      </dgm:t>
    </dgm:pt>
    <dgm:pt modelId="{68871A74-FCC3-4BA3-89A8-1058B1D279BD}" type="sibTrans" cxnId="{45D3F3AF-462D-4D25-B111-1F488104D164}">
      <dgm:prSet/>
      <dgm:spPr/>
      <dgm:t>
        <a:bodyPr/>
        <a:lstStyle/>
        <a:p>
          <a:endParaRPr lang="en-US"/>
        </a:p>
      </dgm:t>
    </dgm:pt>
    <dgm:pt modelId="{EA98CBAC-3DC2-4CF3-BA18-3AC40EE2C6B9}">
      <dgm:prSet/>
      <dgm:spPr/>
      <dgm:t>
        <a:bodyPr/>
        <a:lstStyle/>
        <a:p>
          <a:pPr>
            <a:lnSpc>
              <a:spcPct val="100000"/>
            </a:lnSpc>
          </a:pPr>
          <a:r>
            <a:rPr lang="en-US"/>
            <a:t>Identify sources of online meeting data (e.g., Google Meet recordings) and define the data attributes required for intelligent summarization.</a:t>
          </a:r>
        </a:p>
      </dgm:t>
    </dgm:pt>
    <dgm:pt modelId="{13611A54-41BC-47E8-B036-2C6FD1F340CA}" type="parTrans" cxnId="{457B872F-4867-42E0-B611-3F56DEC26778}">
      <dgm:prSet/>
      <dgm:spPr/>
      <dgm:t>
        <a:bodyPr/>
        <a:lstStyle/>
        <a:p>
          <a:endParaRPr lang="en-US"/>
        </a:p>
      </dgm:t>
    </dgm:pt>
    <dgm:pt modelId="{0595293F-4B2A-4749-A0D5-44979AE8A4A7}" type="sibTrans" cxnId="{457B872F-4867-42E0-B611-3F56DEC26778}">
      <dgm:prSet/>
      <dgm:spPr/>
      <dgm:t>
        <a:bodyPr/>
        <a:lstStyle/>
        <a:p>
          <a:endParaRPr lang="en-US"/>
        </a:p>
      </dgm:t>
    </dgm:pt>
    <dgm:pt modelId="{E6C3F7B3-AC0D-40AB-96DB-5D016A6DEF97}">
      <dgm:prSet/>
      <dgm:spPr/>
      <dgm:t>
        <a:bodyPr/>
        <a:lstStyle/>
        <a:p>
          <a:pPr>
            <a:lnSpc>
              <a:spcPct val="100000"/>
            </a:lnSpc>
            <a:defRPr b="1"/>
          </a:pPr>
          <a:r>
            <a:rPr lang="en-US"/>
            <a:t>Machine Learning Model Development:</a:t>
          </a:r>
        </a:p>
      </dgm:t>
    </dgm:pt>
    <dgm:pt modelId="{C4506CA8-E8FE-474B-A049-5F151144B5E3}" type="parTrans" cxnId="{D2A0D88C-4DB0-4E40-BD1A-53CEE00BC851}">
      <dgm:prSet/>
      <dgm:spPr/>
      <dgm:t>
        <a:bodyPr/>
        <a:lstStyle/>
        <a:p>
          <a:endParaRPr lang="en-US"/>
        </a:p>
      </dgm:t>
    </dgm:pt>
    <dgm:pt modelId="{87AB4407-F4CC-4E14-8828-AF215E927B8A}" type="sibTrans" cxnId="{D2A0D88C-4DB0-4E40-BD1A-53CEE00BC851}">
      <dgm:prSet/>
      <dgm:spPr/>
      <dgm:t>
        <a:bodyPr/>
        <a:lstStyle/>
        <a:p>
          <a:endParaRPr lang="en-US"/>
        </a:p>
      </dgm:t>
    </dgm:pt>
    <dgm:pt modelId="{6854D903-05FD-4E0F-A3CB-A438003BA854}">
      <dgm:prSet/>
      <dgm:spPr/>
      <dgm:t>
        <a:bodyPr/>
        <a:lstStyle/>
        <a:p>
          <a:pPr>
            <a:lnSpc>
              <a:spcPct val="100000"/>
            </a:lnSpc>
          </a:pPr>
          <a:r>
            <a:rPr lang="en-US"/>
            <a:t>Choose appropriate Machine Learning algorithms for text summarization and implement them in the application.</a:t>
          </a:r>
        </a:p>
      </dgm:t>
    </dgm:pt>
    <dgm:pt modelId="{51E44729-0EE0-4713-AF58-9DF3B30CC707}" type="parTrans" cxnId="{DB4FB654-493B-4B04-B2F9-01E8D401ABEC}">
      <dgm:prSet/>
      <dgm:spPr/>
      <dgm:t>
        <a:bodyPr/>
        <a:lstStyle/>
        <a:p>
          <a:endParaRPr lang="en-US"/>
        </a:p>
      </dgm:t>
    </dgm:pt>
    <dgm:pt modelId="{3DD6FC5B-5027-4AEE-A30D-7FE2139F212E}" type="sibTrans" cxnId="{DB4FB654-493B-4B04-B2F9-01E8D401ABEC}">
      <dgm:prSet/>
      <dgm:spPr/>
      <dgm:t>
        <a:bodyPr/>
        <a:lstStyle/>
        <a:p>
          <a:endParaRPr lang="en-US"/>
        </a:p>
      </dgm:t>
    </dgm:pt>
    <dgm:pt modelId="{B9B2EF01-EA8C-47BD-A464-94C87F1C96D4}">
      <dgm:prSet/>
      <dgm:spPr/>
      <dgm:t>
        <a:bodyPr/>
        <a:lstStyle/>
        <a:p>
          <a:pPr>
            <a:lnSpc>
              <a:spcPct val="100000"/>
            </a:lnSpc>
          </a:pPr>
          <a:r>
            <a:rPr lang="en-US"/>
            <a:t>Train the model using a dataset of sample online meeting transcripts with corresponding summarized notes.</a:t>
          </a:r>
        </a:p>
      </dgm:t>
    </dgm:pt>
    <dgm:pt modelId="{F610338E-F82D-4AA5-ACAB-C64206B67E0E}" type="parTrans" cxnId="{7AA0B9C1-E883-401D-ACF6-6D272F5457F8}">
      <dgm:prSet/>
      <dgm:spPr/>
      <dgm:t>
        <a:bodyPr/>
        <a:lstStyle/>
        <a:p>
          <a:endParaRPr lang="en-US"/>
        </a:p>
      </dgm:t>
    </dgm:pt>
    <dgm:pt modelId="{35780052-CD9E-4FFF-B5C0-0A7AF9494CF6}" type="sibTrans" cxnId="{7AA0B9C1-E883-401D-ACF6-6D272F5457F8}">
      <dgm:prSet/>
      <dgm:spPr/>
      <dgm:t>
        <a:bodyPr/>
        <a:lstStyle/>
        <a:p>
          <a:endParaRPr lang="en-US"/>
        </a:p>
      </dgm:t>
    </dgm:pt>
    <dgm:pt modelId="{97AB6013-3A47-413C-BE33-475FD058B610}">
      <dgm:prSet/>
      <dgm:spPr/>
      <dgm:t>
        <a:bodyPr/>
        <a:lstStyle/>
        <a:p>
          <a:pPr>
            <a:lnSpc>
              <a:spcPct val="100000"/>
            </a:lnSpc>
            <a:defRPr b="1"/>
          </a:pPr>
          <a:r>
            <a:rPr lang="en-US"/>
            <a:t>Application Development:</a:t>
          </a:r>
        </a:p>
      </dgm:t>
    </dgm:pt>
    <dgm:pt modelId="{5454D34E-728F-4602-9DA0-D5C3E6A488E0}" type="parTrans" cxnId="{66DBB7BC-235C-4D2F-9B20-11D2848D156A}">
      <dgm:prSet/>
      <dgm:spPr/>
      <dgm:t>
        <a:bodyPr/>
        <a:lstStyle/>
        <a:p>
          <a:endParaRPr lang="en-US"/>
        </a:p>
      </dgm:t>
    </dgm:pt>
    <dgm:pt modelId="{B7C3FF66-7111-4733-891D-4E7D937741FE}" type="sibTrans" cxnId="{66DBB7BC-235C-4D2F-9B20-11D2848D156A}">
      <dgm:prSet/>
      <dgm:spPr/>
      <dgm:t>
        <a:bodyPr/>
        <a:lstStyle/>
        <a:p>
          <a:endParaRPr lang="en-US"/>
        </a:p>
      </dgm:t>
    </dgm:pt>
    <dgm:pt modelId="{086EFCB2-A991-4A6C-999E-37C1AE8D9678}">
      <dgm:prSet/>
      <dgm:spPr/>
      <dgm:t>
        <a:bodyPr/>
        <a:lstStyle/>
        <a:p>
          <a:pPr>
            <a:lnSpc>
              <a:spcPct val="100000"/>
            </a:lnSpc>
          </a:pPr>
          <a:r>
            <a:rPr lang="en-US"/>
            <a:t>Develop the </a:t>
          </a:r>
          <a:r>
            <a:rPr lang="en-US" err="1"/>
            <a:t>ClassSnap</a:t>
          </a:r>
          <a:r>
            <a:rPr lang="en-US"/>
            <a:t> web application with frontend and backend components.</a:t>
          </a:r>
        </a:p>
      </dgm:t>
    </dgm:pt>
    <dgm:pt modelId="{CCDCA6D9-C9A6-49F3-A0E5-374CAC9627C1}" type="parTrans" cxnId="{5AC130D9-EBAC-4A12-B897-04D319113E2F}">
      <dgm:prSet/>
      <dgm:spPr/>
      <dgm:t>
        <a:bodyPr/>
        <a:lstStyle/>
        <a:p>
          <a:endParaRPr lang="en-US"/>
        </a:p>
      </dgm:t>
    </dgm:pt>
    <dgm:pt modelId="{29634FCE-EF84-4DD0-95E2-F2FB8AA09B63}" type="sibTrans" cxnId="{5AC130D9-EBAC-4A12-B897-04D319113E2F}">
      <dgm:prSet/>
      <dgm:spPr/>
      <dgm:t>
        <a:bodyPr/>
        <a:lstStyle/>
        <a:p>
          <a:endParaRPr lang="en-US"/>
        </a:p>
      </dgm:t>
    </dgm:pt>
    <dgm:pt modelId="{872AC34D-FECA-45C2-9927-747FB097B8C8}">
      <dgm:prSet/>
      <dgm:spPr/>
      <dgm:t>
        <a:bodyPr/>
        <a:lstStyle/>
        <a:p>
          <a:pPr>
            <a:lnSpc>
              <a:spcPct val="100000"/>
            </a:lnSpc>
          </a:pPr>
          <a:r>
            <a:rPr lang="en-US"/>
            <a:t>Implement user authentication for secure access to student information and notes.</a:t>
          </a:r>
        </a:p>
      </dgm:t>
    </dgm:pt>
    <dgm:pt modelId="{A1275BE6-C586-42D9-BFB9-9608AD7D9FB2}" type="parTrans" cxnId="{6147B243-C7BB-4C7E-8B26-C42BB2250928}">
      <dgm:prSet/>
      <dgm:spPr/>
      <dgm:t>
        <a:bodyPr/>
        <a:lstStyle/>
        <a:p>
          <a:endParaRPr lang="en-US"/>
        </a:p>
      </dgm:t>
    </dgm:pt>
    <dgm:pt modelId="{BB87A055-D432-4431-B1BF-AA49500937AA}" type="sibTrans" cxnId="{6147B243-C7BB-4C7E-8B26-C42BB2250928}">
      <dgm:prSet/>
      <dgm:spPr/>
      <dgm:t>
        <a:bodyPr/>
        <a:lstStyle/>
        <a:p>
          <a:endParaRPr lang="en-US"/>
        </a:p>
      </dgm:t>
    </dgm:pt>
    <dgm:pt modelId="{D3610FD2-5B29-4885-AC1E-B3195D11C6B9}">
      <dgm:prSet/>
      <dgm:spPr/>
      <dgm:t>
        <a:bodyPr/>
        <a:lstStyle/>
        <a:p>
          <a:pPr>
            <a:lnSpc>
              <a:spcPct val="100000"/>
            </a:lnSpc>
          </a:pPr>
          <a:r>
            <a:rPr lang="en-US"/>
            <a:t>Integrate the Machine Learning model into the application to generate summaries from online meeting data.</a:t>
          </a:r>
        </a:p>
      </dgm:t>
    </dgm:pt>
    <dgm:pt modelId="{00D0B73F-CF94-454D-B26D-C54DCC2B8C20}" type="parTrans" cxnId="{D607760E-30E5-4C37-93A8-7823F7CFA891}">
      <dgm:prSet/>
      <dgm:spPr/>
      <dgm:t>
        <a:bodyPr/>
        <a:lstStyle/>
        <a:p>
          <a:endParaRPr lang="en-US"/>
        </a:p>
      </dgm:t>
    </dgm:pt>
    <dgm:pt modelId="{FBC997DF-BCE9-4629-A639-F2753D21A224}" type="sibTrans" cxnId="{D607760E-30E5-4C37-93A8-7823F7CFA891}">
      <dgm:prSet/>
      <dgm:spPr/>
      <dgm:t>
        <a:bodyPr/>
        <a:lstStyle/>
        <a:p>
          <a:endParaRPr lang="en-US"/>
        </a:p>
      </dgm:t>
    </dgm:pt>
    <dgm:pt modelId="{D2C9A337-FBDB-45DC-8401-A77FEE87D49E}">
      <dgm:prSet/>
      <dgm:spPr/>
      <dgm:t>
        <a:bodyPr/>
        <a:lstStyle/>
        <a:p>
          <a:pPr>
            <a:lnSpc>
              <a:spcPct val="100000"/>
            </a:lnSpc>
            <a:defRPr b="1"/>
          </a:pPr>
          <a:r>
            <a:rPr lang="en-US"/>
            <a:t>User Interface Design:</a:t>
          </a:r>
        </a:p>
      </dgm:t>
    </dgm:pt>
    <dgm:pt modelId="{A9967770-28D5-468D-B5C1-57FA53773D60}" type="parTrans" cxnId="{BA4F89ED-07CF-43DA-B15F-D75F4CCCE4ED}">
      <dgm:prSet/>
      <dgm:spPr/>
      <dgm:t>
        <a:bodyPr/>
        <a:lstStyle/>
        <a:p>
          <a:endParaRPr lang="en-US"/>
        </a:p>
      </dgm:t>
    </dgm:pt>
    <dgm:pt modelId="{C96B99D7-3DBC-4F92-ADDE-7230085758CF}" type="sibTrans" cxnId="{BA4F89ED-07CF-43DA-B15F-D75F4CCCE4ED}">
      <dgm:prSet/>
      <dgm:spPr/>
      <dgm:t>
        <a:bodyPr/>
        <a:lstStyle/>
        <a:p>
          <a:endParaRPr lang="en-US"/>
        </a:p>
      </dgm:t>
    </dgm:pt>
    <dgm:pt modelId="{D0F923D2-3760-403C-A3C6-583B75FC62C6}">
      <dgm:prSet/>
      <dgm:spPr/>
      <dgm:t>
        <a:bodyPr/>
        <a:lstStyle/>
        <a:p>
          <a:pPr>
            <a:lnSpc>
              <a:spcPct val="100000"/>
            </a:lnSpc>
          </a:pPr>
          <a:r>
            <a:rPr lang="en-US"/>
            <a:t>Design an intuitive and user-friendly interface for students to access notes and relevant information easily.</a:t>
          </a:r>
        </a:p>
      </dgm:t>
    </dgm:pt>
    <dgm:pt modelId="{135B7C00-BE57-4B15-AE46-A6457AFA812A}" type="parTrans" cxnId="{0113DB0B-B029-4A89-A340-E16D2A1F6CE2}">
      <dgm:prSet/>
      <dgm:spPr/>
      <dgm:t>
        <a:bodyPr/>
        <a:lstStyle/>
        <a:p>
          <a:endParaRPr lang="en-US"/>
        </a:p>
      </dgm:t>
    </dgm:pt>
    <dgm:pt modelId="{527609F6-041A-4A6A-97F6-C1382CF8C225}" type="sibTrans" cxnId="{0113DB0B-B029-4A89-A340-E16D2A1F6CE2}">
      <dgm:prSet/>
      <dgm:spPr/>
      <dgm:t>
        <a:bodyPr/>
        <a:lstStyle/>
        <a:p>
          <a:endParaRPr lang="en-US"/>
        </a:p>
      </dgm:t>
    </dgm:pt>
    <dgm:pt modelId="{41B8A14A-048F-47C2-A7B4-38C7C1C329F1}">
      <dgm:prSet/>
      <dgm:spPr/>
      <dgm:t>
        <a:bodyPr/>
        <a:lstStyle/>
        <a:p>
          <a:pPr>
            <a:lnSpc>
              <a:spcPct val="100000"/>
            </a:lnSpc>
          </a:pPr>
          <a:r>
            <a:rPr lang="en-US"/>
            <a:t>Create a dashboard to display student details, academic information, and personalized study insights.</a:t>
          </a:r>
        </a:p>
      </dgm:t>
    </dgm:pt>
    <dgm:pt modelId="{02682E2B-159B-488B-B3E7-CC5DB66B2F70}" type="parTrans" cxnId="{89D6C7D4-7B36-4724-8943-27D8AF8AEDB5}">
      <dgm:prSet/>
      <dgm:spPr/>
      <dgm:t>
        <a:bodyPr/>
        <a:lstStyle/>
        <a:p>
          <a:endParaRPr lang="en-US"/>
        </a:p>
      </dgm:t>
    </dgm:pt>
    <dgm:pt modelId="{8BA463E4-9CFD-4B7C-A769-597E406D7065}" type="sibTrans" cxnId="{89D6C7D4-7B36-4724-8943-27D8AF8AEDB5}">
      <dgm:prSet/>
      <dgm:spPr/>
      <dgm:t>
        <a:bodyPr/>
        <a:lstStyle/>
        <a:p>
          <a:endParaRPr lang="en-US"/>
        </a:p>
      </dgm:t>
    </dgm:pt>
    <dgm:pt modelId="{AC25B32D-97C2-4B52-BB62-44B35D19667B}">
      <dgm:prSet/>
      <dgm:spPr/>
      <dgm:t>
        <a:bodyPr/>
        <a:lstStyle/>
        <a:p>
          <a:pPr>
            <a:lnSpc>
              <a:spcPct val="100000"/>
            </a:lnSpc>
            <a:defRPr b="1"/>
          </a:pPr>
          <a:r>
            <a:rPr lang="en-US"/>
            <a:t>Testing and Validation:</a:t>
          </a:r>
        </a:p>
      </dgm:t>
    </dgm:pt>
    <dgm:pt modelId="{07AC6CFF-D01A-4C13-8270-ABE938BD68B8}" type="parTrans" cxnId="{F898E2BF-BA02-4E1B-8102-2984E5A8AC09}">
      <dgm:prSet/>
      <dgm:spPr/>
      <dgm:t>
        <a:bodyPr/>
        <a:lstStyle/>
        <a:p>
          <a:endParaRPr lang="en-US"/>
        </a:p>
      </dgm:t>
    </dgm:pt>
    <dgm:pt modelId="{821E04C0-7593-4704-BBA2-CD98723D2F9F}" type="sibTrans" cxnId="{F898E2BF-BA02-4E1B-8102-2984E5A8AC09}">
      <dgm:prSet/>
      <dgm:spPr/>
      <dgm:t>
        <a:bodyPr/>
        <a:lstStyle/>
        <a:p>
          <a:endParaRPr lang="en-US"/>
        </a:p>
      </dgm:t>
    </dgm:pt>
    <dgm:pt modelId="{7D55C2C8-7552-4FF3-80C1-5AC10300074D}">
      <dgm:prSet/>
      <dgm:spPr/>
      <dgm:t>
        <a:bodyPr/>
        <a:lstStyle/>
        <a:p>
          <a:pPr>
            <a:lnSpc>
              <a:spcPct val="100000"/>
            </a:lnSpc>
          </a:pPr>
          <a:r>
            <a:rPr lang="en-US"/>
            <a:t>Conduct rigorous testing to ensure the accuracy and reliability of the Machine Learning model's summarization capability.</a:t>
          </a:r>
        </a:p>
      </dgm:t>
    </dgm:pt>
    <dgm:pt modelId="{2169C497-B1F1-416F-860E-481C641DDC40}" type="parTrans" cxnId="{24FA88B2-E41B-4BB0-995F-BFF3275316B6}">
      <dgm:prSet/>
      <dgm:spPr/>
      <dgm:t>
        <a:bodyPr/>
        <a:lstStyle/>
        <a:p>
          <a:endParaRPr lang="en-US"/>
        </a:p>
      </dgm:t>
    </dgm:pt>
    <dgm:pt modelId="{EE11420C-2D07-47E2-9B4D-106EF96F2E2B}" type="sibTrans" cxnId="{24FA88B2-E41B-4BB0-995F-BFF3275316B6}">
      <dgm:prSet/>
      <dgm:spPr/>
      <dgm:t>
        <a:bodyPr/>
        <a:lstStyle/>
        <a:p>
          <a:endParaRPr lang="en-US"/>
        </a:p>
      </dgm:t>
    </dgm:pt>
    <dgm:pt modelId="{FCE673C3-FDC2-4CCE-8258-2A3D357C91F5}">
      <dgm:prSet/>
      <dgm:spPr/>
      <dgm:t>
        <a:bodyPr/>
        <a:lstStyle/>
        <a:p>
          <a:pPr>
            <a:lnSpc>
              <a:spcPct val="100000"/>
            </a:lnSpc>
          </a:pPr>
          <a:r>
            <a:rPr lang="en-US"/>
            <a:t>Validate the application with real-world online meeting data to assess its performance and effectiveness.</a:t>
          </a:r>
        </a:p>
      </dgm:t>
    </dgm:pt>
    <dgm:pt modelId="{8BE0824F-CDD6-4F28-A425-22587491A7F8}" type="parTrans" cxnId="{D5BDC4B8-AFB4-4CB4-8FDB-021D60D16B86}">
      <dgm:prSet/>
      <dgm:spPr/>
      <dgm:t>
        <a:bodyPr/>
        <a:lstStyle/>
        <a:p>
          <a:endParaRPr lang="en-US"/>
        </a:p>
      </dgm:t>
    </dgm:pt>
    <dgm:pt modelId="{E3E9CDB5-E195-442B-95FB-AB8ECF5DB08E}" type="sibTrans" cxnId="{D5BDC4B8-AFB4-4CB4-8FDB-021D60D16B86}">
      <dgm:prSet/>
      <dgm:spPr/>
      <dgm:t>
        <a:bodyPr/>
        <a:lstStyle/>
        <a:p>
          <a:endParaRPr lang="en-US"/>
        </a:p>
      </dgm:t>
    </dgm:pt>
    <dgm:pt modelId="{FFED33DB-8DE2-4589-9F60-A7763FB2745D}">
      <dgm:prSet/>
      <dgm:spPr/>
      <dgm:t>
        <a:bodyPr/>
        <a:lstStyle/>
        <a:p>
          <a:pPr>
            <a:lnSpc>
              <a:spcPct val="100000"/>
            </a:lnSpc>
            <a:defRPr b="1"/>
          </a:pPr>
          <a:r>
            <a:rPr lang="en-US"/>
            <a:t>Deployment and Feedback Collection:</a:t>
          </a:r>
        </a:p>
      </dgm:t>
    </dgm:pt>
    <dgm:pt modelId="{ACB4CFA6-D441-4F70-828B-B6805B107F8A}" type="parTrans" cxnId="{72452F22-4820-4CE8-9D83-FAD2B0CC2C3E}">
      <dgm:prSet/>
      <dgm:spPr/>
      <dgm:t>
        <a:bodyPr/>
        <a:lstStyle/>
        <a:p>
          <a:endParaRPr lang="en-US"/>
        </a:p>
      </dgm:t>
    </dgm:pt>
    <dgm:pt modelId="{3DAFC6C9-91D6-4BC5-B90A-A03F520DDB10}" type="sibTrans" cxnId="{72452F22-4820-4CE8-9D83-FAD2B0CC2C3E}">
      <dgm:prSet/>
      <dgm:spPr/>
      <dgm:t>
        <a:bodyPr/>
        <a:lstStyle/>
        <a:p>
          <a:endParaRPr lang="en-US"/>
        </a:p>
      </dgm:t>
    </dgm:pt>
    <dgm:pt modelId="{BB2615D9-FA0C-4EF6-BAB3-3818C950643F}">
      <dgm:prSet/>
      <dgm:spPr/>
      <dgm:t>
        <a:bodyPr/>
        <a:lstStyle/>
        <a:p>
          <a:pPr>
            <a:lnSpc>
              <a:spcPct val="100000"/>
            </a:lnSpc>
          </a:pPr>
          <a:r>
            <a:rPr lang="en-US"/>
            <a:t>Deploy the </a:t>
          </a:r>
          <a:r>
            <a:rPr lang="en-US" err="1"/>
            <a:t>ClassSnap</a:t>
          </a:r>
          <a:r>
            <a:rPr lang="en-US"/>
            <a:t> application to a secure server or cloud environment.</a:t>
          </a:r>
        </a:p>
      </dgm:t>
    </dgm:pt>
    <dgm:pt modelId="{3596ACF9-BA88-4C93-ACFC-3C6834152482}" type="parTrans" cxnId="{DA4A79E4-784F-4173-B63C-76C6733BD279}">
      <dgm:prSet/>
      <dgm:spPr/>
      <dgm:t>
        <a:bodyPr/>
        <a:lstStyle/>
        <a:p>
          <a:endParaRPr lang="en-US"/>
        </a:p>
      </dgm:t>
    </dgm:pt>
    <dgm:pt modelId="{A97656FF-15CA-49AB-8DB5-9044314489EF}" type="sibTrans" cxnId="{DA4A79E4-784F-4173-B63C-76C6733BD279}">
      <dgm:prSet/>
      <dgm:spPr/>
      <dgm:t>
        <a:bodyPr/>
        <a:lstStyle/>
        <a:p>
          <a:endParaRPr lang="en-US"/>
        </a:p>
      </dgm:t>
    </dgm:pt>
    <dgm:pt modelId="{D41584D2-E460-4AD5-B281-247D7756470D}">
      <dgm:prSet/>
      <dgm:spPr/>
      <dgm:t>
        <a:bodyPr/>
        <a:lstStyle/>
        <a:p>
          <a:pPr>
            <a:lnSpc>
              <a:spcPct val="100000"/>
            </a:lnSpc>
          </a:pPr>
          <a:r>
            <a:rPr lang="en-US"/>
            <a:t>Gather feedback from users (students and educators) to identify any improvements or additional features required.</a:t>
          </a:r>
        </a:p>
      </dgm:t>
    </dgm:pt>
    <dgm:pt modelId="{CDD76733-E692-4367-B751-17DCA414008A}" type="parTrans" cxnId="{232E7309-CD8D-430B-900E-2AC5950AB1D5}">
      <dgm:prSet/>
      <dgm:spPr/>
      <dgm:t>
        <a:bodyPr/>
        <a:lstStyle/>
        <a:p>
          <a:endParaRPr lang="en-US"/>
        </a:p>
      </dgm:t>
    </dgm:pt>
    <dgm:pt modelId="{F8CCB04E-2AB8-41A6-A7CF-FA7E42471BA2}" type="sibTrans" cxnId="{232E7309-CD8D-430B-900E-2AC5950AB1D5}">
      <dgm:prSet/>
      <dgm:spPr/>
      <dgm:t>
        <a:bodyPr/>
        <a:lstStyle/>
        <a:p>
          <a:endParaRPr lang="en-US"/>
        </a:p>
      </dgm:t>
    </dgm:pt>
    <dgm:pt modelId="{EF99887F-F62E-4259-9B0A-FCB8966480ED}" type="pres">
      <dgm:prSet presAssocID="{0358035C-29F3-4822-88FD-69BC1C952D59}" presName="root" presStyleCnt="0">
        <dgm:presLayoutVars>
          <dgm:dir/>
          <dgm:resizeHandles val="exact"/>
        </dgm:presLayoutVars>
      </dgm:prSet>
      <dgm:spPr/>
    </dgm:pt>
    <dgm:pt modelId="{D0DF58B3-43E8-4F01-8F6D-780EF7B6AFB4}" type="pres">
      <dgm:prSet presAssocID="{AC668D6E-42D9-4C74-B8F7-7316896A0D07}" presName="compNode" presStyleCnt="0"/>
      <dgm:spPr/>
    </dgm:pt>
    <dgm:pt modelId="{7305103A-85F5-41BD-9BEA-EEA5529BC5BB}" type="pres">
      <dgm:prSet presAssocID="{AC668D6E-42D9-4C74-B8F7-7316896A0D0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77ACAD2-410F-4824-9338-03F18C0612F4}" type="pres">
      <dgm:prSet presAssocID="{AC668D6E-42D9-4C74-B8F7-7316896A0D07}" presName="iconSpace" presStyleCnt="0"/>
      <dgm:spPr/>
    </dgm:pt>
    <dgm:pt modelId="{FC5B3BF2-CF60-4847-8DF1-51E1F5DA485B}" type="pres">
      <dgm:prSet presAssocID="{AC668D6E-42D9-4C74-B8F7-7316896A0D07}" presName="parTx" presStyleLbl="revTx" presStyleIdx="0" presStyleCnt="12">
        <dgm:presLayoutVars>
          <dgm:chMax val="0"/>
          <dgm:chPref val="0"/>
        </dgm:presLayoutVars>
      </dgm:prSet>
      <dgm:spPr/>
    </dgm:pt>
    <dgm:pt modelId="{1B760747-9F72-448F-9356-5945BE63D859}" type="pres">
      <dgm:prSet presAssocID="{AC668D6E-42D9-4C74-B8F7-7316896A0D07}" presName="txSpace" presStyleCnt="0"/>
      <dgm:spPr/>
    </dgm:pt>
    <dgm:pt modelId="{354E7A93-4D21-49AA-AF2A-E7103EEE9DA3}" type="pres">
      <dgm:prSet presAssocID="{AC668D6E-42D9-4C74-B8F7-7316896A0D07}" presName="desTx" presStyleLbl="revTx" presStyleIdx="1" presStyleCnt="12">
        <dgm:presLayoutVars/>
      </dgm:prSet>
      <dgm:spPr/>
    </dgm:pt>
    <dgm:pt modelId="{10D42D55-4D6F-4CA0-8E0A-AECD1E85818C}" type="pres">
      <dgm:prSet presAssocID="{49DD3C3A-32B4-422D-8C3E-02CD84B55B8D}" presName="sibTrans" presStyleCnt="0"/>
      <dgm:spPr/>
    </dgm:pt>
    <dgm:pt modelId="{ACC6088A-DEF6-4409-80D4-D471BC829E49}" type="pres">
      <dgm:prSet presAssocID="{E6C3F7B3-AC0D-40AB-96DB-5D016A6DEF97}" presName="compNode" presStyleCnt="0"/>
      <dgm:spPr/>
    </dgm:pt>
    <dgm:pt modelId="{8E4C3A73-A5FB-4858-BDE1-3BAB0724BA2B}" type="pres">
      <dgm:prSet presAssocID="{E6C3F7B3-AC0D-40AB-96DB-5D016A6DEF9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25DD470-A284-47F9-AF70-35006FBE52F7}" type="pres">
      <dgm:prSet presAssocID="{E6C3F7B3-AC0D-40AB-96DB-5D016A6DEF97}" presName="iconSpace" presStyleCnt="0"/>
      <dgm:spPr/>
    </dgm:pt>
    <dgm:pt modelId="{C6B132EC-CD84-4550-8593-D4B2AF41D3B2}" type="pres">
      <dgm:prSet presAssocID="{E6C3F7B3-AC0D-40AB-96DB-5D016A6DEF97}" presName="parTx" presStyleLbl="revTx" presStyleIdx="2" presStyleCnt="12">
        <dgm:presLayoutVars>
          <dgm:chMax val="0"/>
          <dgm:chPref val="0"/>
        </dgm:presLayoutVars>
      </dgm:prSet>
      <dgm:spPr/>
    </dgm:pt>
    <dgm:pt modelId="{CDEE5935-0A96-4C4F-9A21-8E769F369152}" type="pres">
      <dgm:prSet presAssocID="{E6C3F7B3-AC0D-40AB-96DB-5D016A6DEF97}" presName="txSpace" presStyleCnt="0"/>
      <dgm:spPr/>
    </dgm:pt>
    <dgm:pt modelId="{1371095A-73C2-4188-9241-C7A7427600F9}" type="pres">
      <dgm:prSet presAssocID="{E6C3F7B3-AC0D-40AB-96DB-5D016A6DEF97}" presName="desTx" presStyleLbl="revTx" presStyleIdx="3" presStyleCnt="12">
        <dgm:presLayoutVars/>
      </dgm:prSet>
      <dgm:spPr/>
    </dgm:pt>
    <dgm:pt modelId="{233C9C1E-915B-4FBE-A19E-C1AFF5987202}" type="pres">
      <dgm:prSet presAssocID="{87AB4407-F4CC-4E14-8828-AF215E927B8A}" presName="sibTrans" presStyleCnt="0"/>
      <dgm:spPr/>
    </dgm:pt>
    <dgm:pt modelId="{9A0C4587-3531-439B-8695-05AD2FF95974}" type="pres">
      <dgm:prSet presAssocID="{97AB6013-3A47-413C-BE33-475FD058B610}" presName="compNode" presStyleCnt="0"/>
      <dgm:spPr/>
    </dgm:pt>
    <dgm:pt modelId="{08E99CB0-8D47-4ABD-8D90-3DC726F70751}" type="pres">
      <dgm:prSet presAssocID="{97AB6013-3A47-413C-BE33-475FD058B6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624E27A-135F-4615-877E-C0CC83FFA56F}" type="pres">
      <dgm:prSet presAssocID="{97AB6013-3A47-413C-BE33-475FD058B610}" presName="iconSpace" presStyleCnt="0"/>
      <dgm:spPr/>
    </dgm:pt>
    <dgm:pt modelId="{DA6CEDDD-C1D3-4CF6-8489-7958AFC5BE6E}" type="pres">
      <dgm:prSet presAssocID="{97AB6013-3A47-413C-BE33-475FD058B610}" presName="parTx" presStyleLbl="revTx" presStyleIdx="4" presStyleCnt="12">
        <dgm:presLayoutVars>
          <dgm:chMax val="0"/>
          <dgm:chPref val="0"/>
        </dgm:presLayoutVars>
      </dgm:prSet>
      <dgm:spPr/>
    </dgm:pt>
    <dgm:pt modelId="{5DB7F920-0BD2-4077-8D3B-4925FC997698}" type="pres">
      <dgm:prSet presAssocID="{97AB6013-3A47-413C-BE33-475FD058B610}" presName="txSpace" presStyleCnt="0"/>
      <dgm:spPr/>
    </dgm:pt>
    <dgm:pt modelId="{9F822E12-B1DB-4054-A413-F21B24095177}" type="pres">
      <dgm:prSet presAssocID="{97AB6013-3A47-413C-BE33-475FD058B610}" presName="desTx" presStyleLbl="revTx" presStyleIdx="5" presStyleCnt="12">
        <dgm:presLayoutVars/>
      </dgm:prSet>
      <dgm:spPr/>
    </dgm:pt>
    <dgm:pt modelId="{654EBCDA-5415-4A2A-A67B-6C9135961AE1}" type="pres">
      <dgm:prSet presAssocID="{B7C3FF66-7111-4733-891D-4E7D937741FE}" presName="sibTrans" presStyleCnt="0"/>
      <dgm:spPr/>
    </dgm:pt>
    <dgm:pt modelId="{EF77360A-47B9-4FB7-B6EC-6A04C8F305F7}" type="pres">
      <dgm:prSet presAssocID="{D2C9A337-FBDB-45DC-8401-A77FEE87D49E}" presName="compNode" presStyleCnt="0"/>
      <dgm:spPr/>
    </dgm:pt>
    <dgm:pt modelId="{33EF9035-203A-47A9-AA0C-AA188DA721BF}" type="pres">
      <dgm:prSet presAssocID="{D2C9A337-FBDB-45DC-8401-A77FEE87D49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6F45AC9C-8075-44E4-B76A-2698647E6355}" type="pres">
      <dgm:prSet presAssocID="{D2C9A337-FBDB-45DC-8401-A77FEE87D49E}" presName="iconSpace" presStyleCnt="0"/>
      <dgm:spPr/>
    </dgm:pt>
    <dgm:pt modelId="{2C4256A9-8DC1-4C3B-9A8A-568112A3DC9A}" type="pres">
      <dgm:prSet presAssocID="{D2C9A337-FBDB-45DC-8401-A77FEE87D49E}" presName="parTx" presStyleLbl="revTx" presStyleIdx="6" presStyleCnt="12">
        <dgm:presLayoutVars>
          <dgm:chMax val="0"/>
          <dgm:chPref val="0"/>
        </dgm:presLayoutVars>
      </dgm:prSet>
      <dgm:spPr/>
    </dgm:pt>
    <dgm:pt modelId="{C9F4D16F-46BE-46EB-9353-2BAD857B10EC}" type="pres">
      <dgm:prSet presAssocID="{D2C9A337-FBDB-45DC-8401-A77FEE87D49E}" presName="txSpace" presStyleCnt="0"/>
      <dgm:spPr/>
    </dgm:pt>
    <dgm:pt modelId="{1259DBE3-0BBC-44D8-A265-3132A4E3EB5B}" type="pres">
      <dgm:prSet presAssocID="{D2C9A337-FBDB-45DC-8401-A77FEE87D49E}" presName="desTx" presStyleLbl="revTx" presStyleIdx="7" presStyleCnt="12">
        <dgm:presLayoutVars/>
      </dgm:prSet>
      <dgm:spPr/>
    </dgm:pt>
    <dgm:pt modelId="{8DD0ABDE-E6E9-4A3A-8089-E049DCDD60EC}" type="pres">
      <dgm:prSet presAssocID="{C96B99D7-3DBC-4F92-ADDE-7230085758CF}" presName="sibTrans" presStyleCnt="0"/>
      <dgm:spPr/>
    </dgm:pt>
    <dgm:pt modelId="{87683FD3-10C1-4E68-9341-A30186CB53C0}" type="pres">
      <dgm:prSet presAssocID="{AC25B32D-97C2-4B52-BB62-44B35D19667B}" presName="compNode" presStyleCnt="0"/>
      <dgm:spPr/>
    </dgm:pt>
    <dgm:pt modelId="{E945942A-69C9-483C-9106-4981DE5EA1F2}" type="pres">
      <dgm:prSet presAssocID="{AC25B32D-97C2-4B52-BB62-44B35D19667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0B1652EB-72DD-4AEB-93F5-4DFB40312E31}" type="pres">
      <dgm:prSet presAssocID="{AC25B32D-97C2-4B52-BB62-44B35D19667B}" presName="iconSpace" presStyleCnt="0"/>
      <dgm:spPr/>
    </dgm:pt>
    <dgm:pt modelId="{CDB2D81D-51AC-41CF-BCFC-9EC774DBA3D3}" type="pres">
      <dgm:prSet presAssocID="{AC25B32D-97C2-4B52-BB62-44B35D19667B}" presName="parTx" presStyleLbl="revTx" presStyleIdx="8" presStyleCnt="12">
        <dgm:presLayoutVars>
          <dgm:chMax val="0"/>
          <dgm:chPref val="0"/>
        </dgm:presLayoutVars>
      </dgm:prSet>
      <dgm:spPr/>
    </dgm:pt>
    <dgm:pt modelId="{220EC938-7F6C-4D49-B502-42996F7DD8F9}" type="pres">
      <dgm:prSet presAssocID="{AC25B32D-97C2-4B52-BB62-44B35D19667B}" presName="txSpace" presStyleCnt="0"/>
      <dgm:spPr/>
    </dgm:pt>
    <dgm:pt modelId="{918CC964-7925-4E58-B30B-1FFFA049564E}" type="pres">
      <dgm:prSet presAssocID="{AC25B32D-97C2-4B52-BB62-44B35D19667B}" presName="desTx" presStyleLbl="revTx" presStyleIdx="9" presStyleCnt="12">
        <dgm:presLayoutVars/>
      </dgm:prSet>
      <dgm:spPr/>
    </dgm:pt>
    <dgm:pt modelId="{40E0E0D5-E54D-4331-A23C-9EB5612AD221}" type="pres">
      <dgm:prSet presAssocID="{821E04C0-7593-4704-BBA2-CD98723D2F9F}" presName="sibTrans" presStyleCnt="0"/>
      <dgm:spPr/>
    </dgm:pt>
    <dgm:pt modelId="{5A52CF20-A8CF-43FC-AFE7-68C4F04B1F9D}" type="pres">
      <dgm:prSet presAssocID="{FFED33DB-8DE2-4589-9F60-A7763FB2745D}" presName="compNode" presStyleCnt="0"/>
      <dgm:spPr/>
    </dgm:pt>
    <dgm:pt modelId="{12018D14-8BE3-4B17-97C4-EB50C4F7C0A9}" type="pres">
      <dgm:prSet presAssocID="{FFED33DB-8DE2-4589-9F60-A7763FB2745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Computing"/>
        </a:ext>
      </dgm:extLst>
    </dgm:pt>
    <dgm:pt modelId="{3A017469-A69C-427A-AE2D-9C14A05C884B}" type="pres">
      <dgm:prSet presAssocID="{FFED33DB-8DE2-4589-9F60-A7763FB2745D}" presName="iconSpace" presStyleCnt="0"/>
      <dgm:spPr/>
    </dgm:pt>
    <dgm:pt modelId="{BB5FD00E-E114-40BD-94DD-D806BDC32D57}" type="pres">
      <dgm:prSet presAssocID="{FFED33DB-8DE2-4589-9F60-A7763FB2745D}" presName="parTx" presStyleLbl="revTx" presStyleIdx="10" presStyleCnt="12">
        <dgm:presLayoutVars>
          <dgm:chMax val="0"/>
          <dgm:chPref val="0"/>
        </dgm:presLayoutVars>
      </dgm:prSet>
      <dgm:spPr/>
    </dgm:pt>
    <dgm:pt modelId="{A76BEA40-789A-43B6-8B20-F36FFBD16886}" type="pres">
      <dgm:prSet presAssocID="{FFED33DB-8DE2-4589-9F60-A7763FB2745D}" presName="txSpace" presStyleCnt="0"/>
      <dgm:spPr/>
    </dgm:pt>
    <dgm:pt modelId="{CB26A846-8B0D-412F-BBB1-7D23A2135480}" type="pres">
      <dgm:prSet presAssocID="{FFED33DB-8DE2-4589-9F60-A7763FB2745D}" presName="desTx" presStyleLbl="revTx" presStyleIdx="11" presStyleCnt="12">
        <dgm:presLayoutVars/>
      </dgm:prSet>
      <dgm:spPr/>
    </dgm:pt>
  </dgm:ptLst>
  <dgm:cxnLst>
    <dgm:cxn modelId="{CFEBA208-B0B6-4318-B3C6-B13F47643A4E}" type="presOf" srcId="{FFED33DB-8DE2-4589-9F60-A7763FB2745D}" destId="{BB5FD00E-E114-40BD-94DD-D806BDC32D57}" srcOrd="0" destOrd="0" presId="urn:microsoft.com/office/officeart/2018/2/layout/IconLabelDescriptionList"/>
    <dgm:cxn modelId="{232E7309-CD8D-430B-900E-2AC5950AB1D5}" srcId="{FFED33DB-8DE2-4589-9F60-A7763FB2745D}" destId="{D41584D2-E460-4AD5-B281-247D7756470D}" srcOrd="1" destOrd="0" parTransId="{CDD76733-E692-4367-B751-17DCA414008A}" sibTransId="{F8CCB04E-2AB8-41A6-A7CF-FA7E42471BA2}"/>
    <dgm:cxn modelId="{86B38E0A-780E-487A-8135-27087045C339}" type="presOf" srcId="{0358035C-29F3-4822-88FD-69BC1C952D59}" destId="{EF99887F-F62E-4259-9B0A-FCB8966480ED}" srcOrd="0" destOrd="0" presId="urn:microsoft.com/office/officeart/2018/2/layout/IconLabelDescriptionList"/>
    <dgm:cxn modelId="{0113DB0B-B029-4A89-A340-E16D2A1F6CE2}" srcId="{D2C9A337-FBDB-45DC-8401-A77FEE87D49E}" destId="{D0F923D2-3760-403C-A3C6-583B75FC62C6}" srcOrd="0" destOrd="0" parTransId="{135B7C00-BE57-4B15-AE46-A6457AFA812A}" sibTransId="{527609F6-041A-4A6A-97F6-C1382CF8C225}"/>
    <dgm:cxn modelId="{D607760E-30E5-4C37-93A8-7823F7CFA891}" srcId="{97AB6013-3A47-413C-BE33-475FD058B610}" destId="{D3610FD2-5B29-4885-AC1E-B3195D11C6B9}" srcOrd="2" destOrd="0" parTransId="{00D0B73F-CF94-454D-B26D-C54DCC2B8C20}" sibTransId="{FBC997DF-BCE9-4629-A639-F2753D21A224}"/>
    <dgm:cxn modelId="{3394011D-9893-4C85-A91C-27E2FF6D01DF}" type="presOf" srcId="{D2C9A337-FBDB-45DC-8401-A77FEE87D49E}" destId="{2C4256A9-8DC1-4C3B-9A8A-568112A3DC9A}" srcOrd="0" destOrd="0" presId="urn:microsoft.com/office/officeart/2018/2/layout/IconLabelDescriptionList"/>
    <dgm:cxn modelId="{72452F22-4820-4CE8-9D83-FAD2B0CC2C3E}" srcId="{0358035C-29F3-4822-88FD-69BC1C952D59}" destId="{FFED33DB-8DE2-4589-9F60-A7763FB2745D}" srcOrd="5" destOrd="0" parTransId="{ACB4CFA6-D441-4F70-828B-B6805B107F8A}" sibTransId="{3DAFC6C9-91D6-4BC5-B90A-A03F520DDB10}"/>
    <dgm:cxn modelId="{457B872F-4867-42E0-B611-3F56DEC26778}" srcId="{AC668D6E-42D9-4C74-B8F7-7316896A0D07}" destId="{EA98CBAC-3DC2-4CF3-BA18-3AC40EE2C6B9}" srcOrd="1" destOrd="0" parTransId="{13611A54-41BC-47E8-B036-2C6FD1F340CA}" sibTransId="{0595293F-4B2A-4749-A0D5-44979AE8A4A7}"/>
    <dgm:cxn modelId="{9B6B085E-4BA7-4217-A28E-32E4BAF2747F}" type="presOf" srcId="{D3610FD2-5B29-4885-AC1E-B3195D11C6B9}" destId="{9F822E12-B1DB-4054-A413-F21B24095177}" srcOrd="0" destOrd="2" presId="urn:microsoft.com/office/officeart/2018/2/layout/IconLabelDescriptionList"/>
    <dgm:cxn modelId="{D16BB05F-27F1-44E5-956C-DBEF2C2ACB66}" type="presOf" srcId="{086EFCB2-A991-4A6C-999E-37C1AE8D9678}" destId="{9F822E12-B1DB-4054-A413-F21B24095177}" srcOrd="0" destOrd="0" presId="urn:microsoft.com/office/officeart/2018/2/layout/IconLabelDescriptionList"/>
    <dgm:cxn modelId="{6147B243-C7BB-4C7E-8B26-C42BB2250928}" srcId="{97AB6013-3A47-413C-BE33-475FD058B610}" destId="{872AC34D-FECA-45C2-9927-747FB097B8C8}" srcOrd="1" destOrd="0" parTransId="{A1275BE6-C586-42D9-BFB9-9608AD7D9FB2}" sibTransId="{BB87A055-D432-4431-B1BF-AA49500937AA}"/>
    <dgm:cxn modelId="{D99A4164-9B3D-4300-8049-82CD960158F6}" type="presOf" srcId="{AC25B32D-97C2-4B52-BB62-44B35D19667B}" destId="{CDB2D81D-51AC-41CF-BCFC-9EC774DBA3D3}" srcOrd="0" destOrd="0" presId="urn:microsoft.com/office/officeart/2018/2/layout/IconLabelDescriptionList"/>
    <dgm:cxn modelId="{7CAA5D45-702E-4A5D-B786-0CD629F38FF1}" type="presOf" srcId="{BB2615D9-FA0C-4EF6-BAB3-3818C950643F}" destId="{CB26A846-8B0D-412F-BBB1-7D23A2135480}" srcOrd="0" destOrd="0" presId="urn:microsoft.com/office/officeart/2018/2/layout/IconLabelDescriptionList"/>
    <dgm:cxn modelId="{D96ACA51-8C08-4D80-ADCA-8594796F9C32}" type="presOf" srcId="{EA98CBAC-3DC2-4CF3-BA18-3AC40EE2C6B9}" destId="{354E7A93-4D21-49AA-AF2A-E7103EEE9DA3}" srcOrd="0" destOrd="1" presId="urn:microsoft.com/office/officeart/2018/2/layout/IconLabelDescriptionList"/>
    <dgm:cxn modelId="{AA59FA73-B846-42C9-835A-7F946B55645B}" type="presOf" srcId="{E6C3F7B3-AC0D-40AB-96DB-5D016A6DEF97}" destId="{C6B132EC-CD84-4550-8593-D4B2AF41D3B2}" srcOrd="0" destOrd="0" presId="urn:microsoft.com/office/officeart/2018/2/layout/IconLabelDescriptionList"/>
    <dgm:cxn modelId="{DB4FB654-493B-4B04-B2F9-01E8D401ABEC}" srcId="{E6C3F7B3-AC0D-40AB-96DB-5D016A6DEF97}" destId="{6854D903-05FD-4E0F-A3CB-A438003BA854}" srcOrd="0" destOrd="0" parTransId="{51E44729-0EE0-4713-AF58-9DF3B30CC707}" sibTransId="{3DD6FC5B-5027-4AEE-A30D-7FE2139F212E}"/>
    <dgm:cxn modelId="{81003376-49B2-40C3-A930-919677A38A28}" type="presOf" srcId="{B9B2EF01-EA8C-47BD-A464-94C87F1C96D4}" destId="{1371095A-73C2-4188-9241-C7A7427600F9}" srcOrd="0" destOrd="1" presId="urn:microsoft.com/office/officeart/2018/2/layout/IconLabelDescriptionList"/>
    <dgm:cxn modelId="{F72C587A-90FB-4BB5-A488-213DB683E419}" type="presOf" srcId="{97AB6013-3A47-413C-BE33-475FD058B610}" destId="{DA6CEDDD-C1D3-4CF6-8489-7958AFC5BE6E}" srcOrd="0" destOrd="0" presId="urn:microsoft.com/office/officeart/2018/2/layout/IconLabelDescriptionList"/>
    <dgm:cxn modelId="{11BBC581-EC18-4F39-A777-857BCFD45B33}" type="presOf" srcId="{AC668D6E-42D9-4C74-B8F7-7316896A0D07}" destId="{FC5B3BF2-CF60-4847-8DF1-51E1F5DA485B}" srcOrd="0" destOrd="0" presId="urn:microsoft.com/office/officeart/2018/2/layout/IconLabelDescriptionList"/>
    <dgm:cxn modelId="{0B528F89-C0F6-448F-BE3C-21D8526F8353}" type="presOf" srcId="{7C81647E-C1E1-4E76-90B7-F7772802527F}" destId="{354E7A93-4D21-49AA-AF2A-E7103EEE9DA3}" srcOrd="0" destOrd="0" presId="urn:microsoft.com/office/officeart/2018/2/layout/IconLabelDescriptionList"/>
    <dgm:cxn modelId="{D2A0D88C-4DB0-4E40-BD1A-53CEE00BC851}" srcId="{0358035C-29F3-4822-88FD-69BC1C952D59}" destId="{E6C3F7B3-AC0D-40AB-96DB-5D016A6DEF97}" srcOrd="1" destOrd="0" parTransId="{C4506CA8-E8FE-474B-A049-5F151144B5E3}" sibTransId="{87AB4407-F4CC-4E14-8828-AF215E927B8A}"/>
    <dgm:cxn modelId="{0E3B1E92-226A-4EF0-9CB9-EDF1AA1A886C}" srcId="{0358035C-29F3-4822-88FD-69BC1C952D59}" destId="{AC668D6E-42D9-4C74-B8F7-7316896A0D07}" srcOrd="0" destOrd="0" parTransId="{B64887BE-7898-4E34-ABED-3C754444178C}" sibTransId="{49DD3C3A-32B4-422D-8C3E-02CD84B55B8D}"/>
    <dgm:cxn modelId="{FC9A3F94-B967-469A-B726-919BA4F434D2}" type="presOf" srcId="{41B8A14A-048F-47C2-A7B4-38C7C1C329F1}" destId="{1259DBE3-0BBC-44D8-A265-3132A4E3EB5B}" srcOrd="0" destOrd="1" presId="urn:microsoft.com/office/officeart/2018/2/layout/IconLabelDescriptionList"/>
    <dgm:cxn modelId="{45D3F3AF-462D-4D25-B111-1F488104D164}" srcId="{AC668D6E-42D9-4C74-B8F7-7316896A0D07}" destId="{7C81647E-C1E1-4E76-90B7-F7772802527F}" srcOrd="0" destOrd="0" parTransId="{40086B92-5400-42E7-80C9-6DD18B192918}" sibTransId="{68871A74-FCC3-4BA3-89A8-1058B1D279BD}"/>
    <dgm:cxn modelId="{0FECF8AF-1103-4921-8D52-C60E9097AEFB}" type="presOf" srcId="{6854D903-05FD-4E0F-A3CB-A438003BA854}" destId="{1371095A-73C2-4188-9241-C7A7427600F9}" srcOrd="0" destOrd="0" presId="urn:microsoft.com/office/officeart/2018/2/layout/IconLabelDescriptionList"/>
    <dgm:cxn modelId="{24FA88B2-E41B-4BB0-995F-BFF3275316B6}" srcId="{AC25B32D-97C2-4B52-BB62-44B35D19667B}" destId="{7D55C2C8-7552-4FF3-80C1-5AC10300074D}" srcOrd="0" destOrd="0" parTransId="{2169C497-B1F1-416F-860E-481C641DDC40}" sibTransId="{EE11420C-2D07-47E2-9B4D-106EF96F2E2B}"/>
    <dgm:cxn modelId="{D5BDC4B8-AFB4-4CB4-8FDB-021D60D16B86}" srcId="{AC25B32D-97C2-4B52-BB62-44B35D19667B}" destId="{FCE673C3-FDC2-4CCE-8258-2A3D357C91F5}" srcOrd="1" destOrd="0" parTransId="{8BE0824F-CDD6-4F28-A425-22587491A7F8}" sibTransId="{E3E9CDB5-E195-442B-95FB-AB8ECF5DB08E}"/>
    <dgm:cxn modelId="{66DBB7BC-235C-4D2F-9B20-11D2848D156A}" srcId="{0358035C-29F3-4822-88FD-69BC1C952D59}" destId="{97AB6013-3A47-413C-BE33-475FD058B610}" srcOrd="2" destOrd="0" parTransId="{5454D34E-728F-4602-9DA0-D5C3E6A488E0}" sibTransId="{B7C3FF66-7111-4733-891D-4E7D937741FE}"/>
    <dgm:cxn modelId="{D243BEBF-8292-4A39-8C55-C53604B23E5D}" type="presOf" srcId="{872AC34D-FECA-45C2-9927-747FB097B8C8}" destId="{9F822E12-B1DB-4054-A413-F21B24095177}" srcOrd="0" destOrd="1" presId="urn:microsoft.com/office/officeart/2018/2/layout/IconLabelDescriptionList"/>
    <dgm:cxn modelId="{F898E2BF-BA02-4E1B-8102-2984E5A8AC09}" srcId="{0358035C-29F3-4822-88FD-69BC1C952D59}" destId="{AC25B32D-97C2-4B52-BB62-44B35D19667B}" srcOrd="4" destOrd="0" parTransId="{07AC6CFF-D01A-4C13-8270-ABE938BD68B8}" sibTransId="{821E04C0-7593-4704-BBA2-CD98723D2F9F}"/>
    <dgm:cxn modelId="{7AA0B9C1-E883-401D-ACF6-6D272F5457F8}" srcId="{E6C3F7B3-AC0D-40AB-96DB-5D016A6DEF97}" destId="{B9B2EF01-EA8C-47BD-A464-94C87F1C96D4}" srcOrd="1" destOrd="0" parTransId="{F610338E-F82D-4AA5-ACAB-C64206B67E0E}" sibTransId="{35780052-CD9E-4FFF-B5C0-0A7AF9494CF6}"/>
    <dgm:cxn modelId="{89D6C7D4-7B36-4724-8943-27D8AF8AEDB5}" srcId="{D2C9A337-FBDB-45DC-8401-A77FEE87D49E}" destId="{41B8A14A-048F-47C2-A7B4-38C7C1C329F1}" srcOrd="1" destOrd="0" parTransId="{02682E2B-159B-488B-B3E7-CC5DB66B2F70}" sibTransId="{8BA463E4-9CFD-4B7C-A769-597E406D7065}"/>
    <dgm:cxn modelId="{A39A2BD5-ECAF-487F-9D8A-F60638E638C7}" type="presOf" srcId="{FCE673C3-FDC2-4CCE-8258-2A3D357C91F5}" destId="{918CC964-7925-4E58-B30B-1FFFA049564E}" srcOrd="0" destOrd="1" presId="urn:microsoft.com/office/officeart/2018/2/layout/IconLabelDescriptionList"/>
    <dgm:cxn modelId="{5AC130D9-EBAC-4A12-B897-04D319113E2F}" srcId="{97AB6013-3A47-413C-BE33-475FD058B610}" destId="{086EFCB2-A991-4A6C-999E-37C1AE8D9678}" srcOrd="0" destOrd="0" parTransId="{CCDCA6D9-C9A6-49F3-A0E5-374CAC9627C1}" sibTransId="{29634FCE-EF84-4DD0-95E2-F2FB8AA09B63}"/>
    <dgm:cxn modelId="{B5D945E3-B688-463F-B3C7-AF26E5C6BEAF}" type="presOf" srcId="{7D55C2C8-7552-4FF3-80C1-5AC10300074D}" destId="{918CC964-7925-4E58-B30B-1FFFA049564E}" srcOrd="0" destOrd="0" presId="urn:microsoft.com/office/officeart/2018/2/layout/IconLabelDescriptionList"/>
    <dgm:cxn modelId="{DA4A79E4-784F-4173-B63C-76C6733BD279}" srcId="{FFED33DB-8DE2-4589-9F60-A7763FB2745D}" destId="{BB2615D9-FA0C-4EF6-BAB3-3818C950643F}" srcOrd="0" destOrd="0" parTransId="{3596ACF9-BA88-4C93-ACFC-3C6834152482}" sibTransId="{A97656FF-15CA-49AB-8DB5-9044314489EF}"/>
    <dgm:cxn modelId="{D92A76EB-250E-4E08-8BCC-2455E8807474}" type="presOf" srcId="{D41584D2-E460-4AD5-B281-247D7756470D}" destId="{CB26A846-8B0D-412F-BBB1-7D23A2135480}" srcOrd="0" destOrd="1" presId="urn:microsoft.com/office/officeart/2018/2/layout/IconLabelDescriptionList"/>
    <dgm:cxn modelId="{BA4F89ED-07CF-43DA-B15F-D75F4CCCE4ED}" srcId="{0358035C-29F3-4822-88FD-69BC1C952D59}" destId="{D2C9A337-FBDB-45DC-8401-A77FEE87D49E}" srcOrd="3" destOrd="0" parTransId="{A9967770-28D5-468D-B5C1-57FA53773D60}" sibTransId="{C96B99D7-3DBC-4F92-ADDE-7230085758CF}"/>
    <dgm:cxn modelId="{095F8EF9-5AB7-4A77-82CC-E0FE0DCF9F2A}" type="presOf" srcId="{D0F923D2-3760-403C-A3C6-583B75FC62C6}" destId="{1259DBE3-0BBC-44D8-A265-3132A4E3EB5B}" srcOrd="0" destOrd="0" presId="urn:microsoft.com/office/officeart/2018/2/layout/IconLabelDescriptionList"/>
    <dgm:cxn modelId="{EC89369B-B197-4052-A7B4-DB16614DFD70}" type="presParOf" srcId="{EF99887F-F62E-4259-9B0A-FCB8966480ED}" destId="{D0DF58B3-43E8-4F01-8F6D-780EF7B6AFB4}" srcOrd="0" destOrd="0" presId="urn:microsoft.com/office/officeart/2018/2/layout/IconLabelDescriptionList"/>
    <dgm:cxn modelId="{5E711E33-147D-43C3-8FDD-004F547E1742}" type="presParOf" srcId="{D0DF58B3-43E8-4F01-8F6D-780EF7B6AFB4}" destId="{7305103A-85F5-41BD-9BEA-EEA5529BC5BB}" srcOrd="0" destOrd="0" presId="urn:microsoft.com/office/officeart/2018/2/layout/IconLabelDescriptionList"/>
    <dgm:cxn modelId="{F1D20ABB-E94F-4F1A-B1CC-F2E2AF1DB19B}" type="presParOf" srcId="{D0DF58B3-43E8-4F01-8F6D-780EF7B6AFB4}" destId="{977ACAD2-410F-4824-9338-03F18C0612F4}" srcOrd="1" destOrd="0" presId="urn:microsoft.com/office/officeart/2018/2/layout/IconLabelDescriptionList"/>
    <dgm:cxn modelId="{4C760913-98F1-4478-8D33-90E4276BB61F}" type="presParOf" srcId="{D0DF58B3-43E8-4F01-8F6D-780EF7B6AFB4}" destId="{FC5B3BF2-CF60-4847-8DF1-51E1F5DA485B}" srcOrd="2" destOrd="0" presId="urn:microsoft.com/office/officeart/2018/2/layout/IconLabelDescriptionList"/>
    <dgm:cxn modelId="{207F8982-67D3-4271-9F0F-D8412754D09D}" type="presParOf" srcId="{D0DF58B3-43E8-4F01-8F6D-780EF7B6AFB4}" destId="{1B760747-9F72-448F-9356-5945BE63D859}" srcOrd="3" destOrd="0" presId="urn:microsoft.com/office/officeart/2018/2/layout/IconLabelDescriptionList"/>
    <dgm:cxn modelId="{8334F214-FB6C-4D59-A322-1664F23E9EB9}" type="presParOf" srcId="{D0DF58B3-43E8-4F01-8F6D-780EF7B6AFB4}" destId="{354E7A93-4D21-49AA-AF2A-E7103EEE9DA3}" srcOrd="4" destOrd="0" presId="urn:microsoft.com/office/officeart/2018/2/layout/IconLabelDescriptionList"/>
    <dgm:cxn modelId="{D3F070FE-9611-4C30-8BCE-242D31043C3E}" type="presParOf" srcId="{EF99887F-F62E-4259-9B0A-FCB8966480ED}" destId="{10D42D55-4D6F-4CA0-8E0A-AECD1E85818C}" srcOrd="1" destOrd="0" presId="urn:microsoft.com/office/officeart/2018/2/layout/IconLabelDescriptionList"/>
    <dgm:cxn modelId="{CC3BF169-4ADB-4D97-BF0C-249303B40EE7}" type="presParOf" srcId="{EF99887F-F62E-4259-9B0A-FCB8966480ED}" destId="{ACC6088A-DEF6-4409-80D4-D471BC829E49}" srcOrd="2" destOrd="0" presId="urn:microsoft.com/office/officeart/2018/2/layout/IconLabelDescriptionList"/>
    <dgm:cxn modelId="{1FD5274F-303D-4AA0-9A8A-FB42A9B482C9}" type="presParOf" srcId="{ACC6088A-DEF6-4409-80D4-D471BC829E49}" destId="{8E4C3A73-A5FB-4858-BDE1-3BAB0724BA2B}" srcOrd="0" destOrd="0" presId="urn:microsoft.com/office/officeart/2018/2/layout/IconLabelDescriptionList"/>
    <dgm:cxn modelId="{3AD56F58-448E-4ECC-AF8F-198C2A121699}" type="presParOf" srcId="{ACC6088A-DEF6-4409-80D4-D471BC829E49}" destId="{525DD470-A284-47F9-AF70-35006FBE52F7}" srcOrd="1" destOrd="0" presId="urn:microsoft.com/office/officeart/2018/2/layout/IconLabelDescriptionList"/>
    <dgm:cxn modelId="{D71D182B-9D72-48B6-823B-E63EA4902E1B}" type="presParOf" srcId="{ACC6088A-DEF6-4409-80D4-D471BC829E49}" destId="{C6B132EC-CD84-4550-8593-D4B2AF41D3B2}" srcOrd="2" destOrd="0" presId="urn:microsoft.com/office/officeart/2018/2/layout/IconLabelDescriptionList"/>
    <dgm:cxn modelId="{FB2CF5A0-9608-42BD-ABBE-F5F65AC37B4D}" type="presParOf" srcId="{ACC6088A-DEF6-4409-80D4-D471BC829E49}" destId="{CDEE5935-0A96-4C4F-9A21-8E769F369152}" srcOrd="3" destOrd="0" presId="urn:microsoft.com/office/officeart/2018/2/layout/IconLabelDescriptionList"/>
    <dgm:cxn modelId="{01EFBB24-7196-457F-94BB-FF8294A01B1E}" type="presParOf" srcId="{ACC6088A-DEF6-4409-80D4-D471BC829E49}" destId="{1371095A-73C2-4188-9241-C7A7427600F9}" srcOrd="4" destOrd="0" presId="urn:microsoft.com/office/officeart/2018/2/layout/IconLabelDescriptionList"/>
    <dgm:cxn modelId="{2073DE64-99E0-4E2C-82EF-FD0C56A9AA20}" type="presParOf" srcId="{EF99887F-F62E-4259-9B0A-FCB8966480ED}" destId="{233C9C1E-915B-4FBE-A19E-C1AFF5987202}" srcOrd="3" destOrd="0" presId="urn:microsoft.com/office/officeart/2018/2/layout/IconLabelDescriptionList"/>
    <dgm:cxn modelId="{A2DCFDDA-72E4-4124-B44B-360AE181DBF1}" type="presParOf" srcId="{EF99887F-F62E-4259-9B0A-FCB8966480ED}" destId="{9A0C4587-3531-439B-8695-05AD2FF95974}" srcOrd="4" destOrd="0" presId="urn:microsoft.com/office/officeart/2018/2/layout/IconLabelDescriptionList"/>
    <dgm:cxn modelId="{172AC122-915F-4962-9CDF-33EB263E8381}" type="presParOf" srcId="{9A0C4587-3531-439B-8695-05AD2FF95974}" destId="{08E99CB0-8D47-4ABD-8D90-3DC726F70751}" srcOrd="0" destOrd="0" presId="urn:microsoft.com/office/officeart/2018/2/layout/IconLabelDescriptionList"/>
    <dgm:cxn modelId="{16F65240-6E7D-4DFB-B785-04FFD51FAA94}" type="presParOf" srcId="{9A0C4587-3531-439B-8695-05AD2FF95974}" destId="{8624E27A-135F-4615-877E-C0CC83FFA56F}" srcOrd="1" destOrd="0" presId="urn:microsoft.com/office/officeart/2018/2/layout/IconLabelDescriptionList"/>
    <dgm:cxn modelId="{4FA09E52-DFE7-4389-BC02-22216EA30AA4}" type="presParOf" srcId="{9A0C4587-3531-439B-8695-05AD2FF95974}" destId="{DA6CEDDD-C1D3-4CF6-8489-7958AFC5BE6E}" srcOrd="2" destOrd="0" presId="urn:microsoft.com/office/officeart/2018/2/layout/IconLabelDescriptionList"/>
    <dgm:cxn modelId="{FE9E4C6A-21BB-401E-B3AC-21A63363449B}" type="presParOf" srcId="{9A0C4587-3531-439B-8695-05AD2FF95974}" destId="{5DB7F920-0BD2-4077-8D3B-4925FC997698}" srcOrd="3" destOrd="0" presId="urn:microsoft.com/office/officeart/2018/2/layout/IconLabelDescriptionList"/>
    <dgm:cxn modelId="{AEAB686F-4025-427F-8BE7-57B11F664E3E}" type="presParOf" srcId="{9A0C4587-3531-439B-8695-05AD2FF95974}" destId="{9F822E12-B1DB-4054-A413-F21B24095177}" srcOrd="4" destOrd="0" presId="urn:microsoft.com/office/officeart/2018/2/layout/IconLabelDescriptionList"/>
    <dgm:cxn modelId="{93AF4078-E215-44DB-9C35-92981E5EAD29}" type="presParOf" srcId="{EF99887F-F62E-4259-9B0A-FCB8966480ED}" destId="{654EBCDA-5415-4A2A-A67B-6C9135961AE1}" srcOrd="5" destOrd="0" presId="urn:microsoft.com/office/officeart/2018/2/layout/IconLabelDescriptionList"/>
    <dgm:cxn modelId="{F5713C8F-B51D-496D-9A5A-CB68F51EBC32}" type="presParOf" srcId="{EF99887F-F62E-4259-9B0A-FCB8966480ED}" destId="{EF77360A-47B9-4FB7-B6EC-6A04C8F305F7}" srcOrd="6" destOrd="0" presId="urn:microsoft.com/office/officeart/2018/2/layout/IconLabelDescriptionList"/>
    <dgm:cxn modelId="{C319B2AD-F74E-48DF-BE9D-D9A45F95B98C}" type="presParOf" srcId="{EF77360A-47B9-4FB7-B6EC-6A04C8F305F7}" destId="{33EF9035-203A-47A9-AA0C-AA188DA721BF}" srcOrd="0" destOrd="0" presId="urn:microsoft.com/office/officeart/2018/2/layout/IconLabelDescriptionList"/>
    <dgm:cxn modelId="{1A5A3558-875E-461C-A279-813A78D887F4}" type="presParOf" srcId="{EF77360A-47B9-4FB7-B6EC-6A04C8F305F7}" destId="{6F45AC9C-8075-44E4-B76A-2698647E6355}" srcOrd="1" destOrd="0" presId="urn:microsoft.com/office/officeart/2018/2/layout/IconLabelDescriptionList"/>
    <dgm:cxn modelId="{69231270-B6EF-4B98-A48B-5831B2657AF0}" type="presParOf" srcId="{EF77360A-47B9-4FB7-B6EC-6A04C8F305F7}" destId="{2C4256A9-8DC1-4C3B-9A8A-568112A3DC9A}" srcOrd="2" destOrd="0" presId="urn:microsoft.com/office/officeart/2018/2/layout/IconLabelDescriptionList"/>
    <dgm:cxn modelId="{43A19AAF-9EA3-4312-8EBD-503F4BE7BF6D}" type="presParOf" srcId="{EF77360A-47B9-4FB7-B6EC-6A04C8F305F7}" destId="{C9F4D16F-46BE-46EB-9353-2BAD857B10EC}" srcOrd="3" destOrd="0" presId="urn:microsoft.com/office/officeart/2018/2/layout/IconLabelDescriptionList"/>
    <dgm:cxn modelId="{3E4E3A8E-7ED3-4346-ACC1-96439A71CF99}" type="presParOf" srcId="{EF77360A-47B9-4FB7-B6EC-6A04C8F305F7}" destId="{1259DBE3-0BBC-44D8-A265-3132A4E3EB5B}" srcOrd="4" destOrd="0" presId="urn:microsoft.com/office/officeart/2018/2/layout/IconLabelDescriptionList"/>
    <dgm:cxn modelId="{C2CDE78D-C87C-4FE4-9EEB-0979A2E87265}" type="presParOf" srcId="{EF99887F-F62E-4259-9B0A-FCB8966480ED}" destId="{8DD0ABDE-E6E9-4A3A-8089-E049DCDD60EC}" srcOrd="7" destOrd="0" presId="urn:microsoft.com/office/officeart/2018/2/layout/IconLabelDescriptionList"/>
    <dgm:cxn modelId="{89410763-3938-4177-9388-75FC2D31E566}" type="presParOf" srcId="{EF99887F-F62E-4259-9B0A-FCB8966480ED}" destId="{87683FD3-10C1-4E68-9341-A30186CB53C0}" srcOrd="8" destOrd="0" presId="urn:microsoft.com/office/officeart/2018/2/layout/IconLabelDescriptionList"/>
    <dgm:cxn modelId="{FBE2E037-99A6-4967-B813-62DB0860071C}" type="presParOf" srcId="{87683FD3-10C1-4E68-9341-A30186CB53C0}" destId="{E945942A-69C9-483C-9106-4981DE5EA1F2}" srcOrd="0" destOrd="0" presId="urn:microsoft.com/office/officeart/2018/2/layout/IconLabelDescriptionList"/>
    <dgm:cxn modelId="{E1D42764-C195-4929-8663-C7D36AB3E041}" type="presParOf" srcId="{87683FD3-10C1-4E68-9341-A30186CB53C0}" destId="{0B1652EB-72DD-4AEB-93F5-4DFB40312E31}" srcOrd="1" destOrd="0" presId="urn:microsoft.com/office/officeart/2018/2/layout/IconLabelDescriptionList"/>
    <dgm:cxn modelId="{48E16596-3EEE-4621-BBA4-43FD44488194}" type="presParOf" srcId="{87683FD3-10C1-4E68-9341-A30186CB53C0}" destId="{CDB2D81D-51AC-41CF-BCFC-9EC774DBA3D3}" srcOrd="2" destOrd="0" presId="urn:microsoft.com/office/officeart/2018/2/layout/IconLabelDescriptionList"/>
    <dgm:cxn modelId="{D9F18F6C-6A67-49A9-AEF9-28D8ABF1677F}" type="presParOf" srcId="{87683FD3-10C1-4E68-9341-A30186CB53C0}" destId="{220EC938-7F6C-4D49-B502-42996F7DD8F9}" srcOrd="3" destOrd="0" presId="urn:microsoft.com/office/officeart/2018/2/layout/IconLabelDescriptionList"/>
    <dgm:cxn modelId="{F5B4DAF7-1D74-47A2-94C5-4DD5FB0605C9}" type="presParOf" srcId="{87683FD3-10C1-4E68-9341-A30186CB53C0}" destId="{918CC964-7925-4E58-B30B-1FFFA049564E}" srcOrd="4" destOrd="0" presId="urn:microsoft.com/office/officeart/2018/2/layout/IconLabelDescriptionList"/>
    <dgm:cxn modelId="{3C8CD533-B51F-4976-AB50-738CB3E56A24}" type="presParOf" srcId="{EF99887F-F62E-4259-9B0A-FCB8966480ED}" destId="{40E0E0D5-E54D-4331-A23C-9EB5612AD221}" srcOrd="9" destOrd="0" presId="urn:microsoft.com/office/officeart/2018/2/layout/IconLabelDescriptionList"/>
    <dgm:cxn modelId="{56E34100-DB57-45AF-97BA-36F42F053C90}" type="presParOf" srcId="{EF99887F-F62E-4259-9B0A-FCB8966480ED}" destId="{5A52CF20-A8CF-43FC-AFE7-68C4F04B1F9D}" srcOrd="10" destOrd="0" presId="urn:microsoft.com/office/officeart/2018/2/layout/IconLabelDescriptionList"/>
    <dgm:cxn modelId="{8E40FBA6-78F7-4D82-A762-A2925C81A994}" type="presParOf" srcId="{5A52CF20-A8CF-43FC-AFE7-68C4F04B1F9D}" destId="{12018D14-8BE3-4B17-97C4-EB50C4F7C0A9}" srcOrd="0" destOrd="0" presId="urn:microsoft.com/office/officeart/2018/2/layout/IconLabelDescriptionList"/>
    <dgm:cxn modelId="{89C46726-6154-4923-A0AF-7844FDF7A40B}" type="presParOf" srcId="{5A52CF20-A8CF-43FC-AFE7-68C4F04B1F9D}" destId="{3A017469-A69C-427A-AE2D-9C14A05C884B}" srcOrd="1" destOrd="0" presId="urn:microsoft.com/office/officeart/2018/2/layout/IconLabelDescriptionList"/>
    <dgm:cxn modelId="{981CE852-66E0-4038-8501-D1DBF1F7A28B}" type="presParOf" srcId="{5A52CF20-A8CF-43FC-AFE7-68C4F04B1F9D}" destId="{BB5FD00E-E114-40BD-94DD-D806BDC32D57}" srcOrd="2" destOrd="0" presId="urn:microsoft.com/office/officeart/2018/2/layout/IconLabelDescriptionList"/>
    <dgm:cxn modelId="{C802E5A0-3F08-45A5-A14E-027E176F1055}" type="presParOf" srcId="{5A52CF20-A8CF-43FC-AFE7-68C4F04B1F9D}" destId="{A76BEA40-789A-43B6-8B20-F36FFBD16886}" srcOrd="3" destOrd="0" presId="urn:microsoft.com/office/officeart/2018/2/layout/IconLabelDescriptionList"/>
    <dgm:cxn modelId="{384695CA-42B0-4F81-84C6-106B2B2D9563}" type="presParOf" srcId="{5A52CF20-A8CF-43FC-AFE7-68C4F04B1F9D}" destId="{CB26A846-8B0D-412F-BBB1-7D23A213548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04FAC-9279-4B23-8B02-206B9FF2D9B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CB768B9-4E4A-46D0-ACFF-C5DB3CF0F819}">
      <dgm:prSet phldr="0"/>
      <dgm:spPr/>
      <dgm:t>
        <a:bodyPr/>
        <a:lstStyle/>
        <a:p>
          <a:pPr algn="l"/>
          <a:r>
            <a:rPr lang="en-US"/>
            <a:t> 1. Start</a:t>
          </a:r>
        </a:p>
      </dgm:t>
    </dgm:pt>
    <dgm:pt modelId="{6193B705-07AB-4698-8A69-CC2DCCE7A8E2}" type="parTrans" cxnId="{3479A1CE-D11A-4147-B482-EE45AE27F94C}">
      <dgm:prSet/>
      <dgm:spPr/>
    </dgm:pt>
    <dgm:pt modelId="{404139C7-70B4-4740-AC36-E1539782DB2C}" type="sibTrans" cxnId="{3479A1CE-D11A-4147-B482-EE45AE27F94C}">
      <dgm:prSet/>
      <dgm:spPr/>
      <dgm:t>
        <a:bodyPr/>
        <a:lstStyle/>
        <a:p>
          <a:endParaRPr lang="en-US"/>
        </a:p>
      </dgm:t>
    </dgm:pt>
    <dgm:pt modelId="{C035B181-E22C-444F-8237-8638FED1119B}">
      <dgm:prSet phldr="0"/>
      <dgm:spPr/>
      <dgm:t>
        <a:bodyPr/>
        <a:lstStyle/>
        <a:p>
          <a:pPr algn="l"/>
          <a:r>
            <a:rPr lang="en-US"/>
            <a:t>2. User Logs in or Registers</a:t>
          </a:r>
        </a:p>
      </dgm:t>
    </dgm:pt>
    <dgm:pt modelId="{9F6818ED-F463-4BD2-961C-14ADE4D7683A}" type="parTrans" cxnId="{EF8C4A01-70DF-4E49-900B-BF0B1FA7FC25}">
      <dgm:prSet/>
      <dgm:spPr/>
    </dgm:pt>
    <dgm:pt modelId="{8676EA09-C06B-4DA6-9866-06ED91A03E03}" type="sibTrans" cxnId="{EF8C4A01-70DF-4E49-900B-BF0B1FA7FC25}">
      <dgm:prSet/>
      <dgm:spPr/>
      <dgm:t>
        <a:bodyPr/>
        <a:lstStyle/>
        <a:p>
          <a:endParaRPr lang="en-US"/>
        </a:p>
      </dgm:t>
    </dgm:pt>
    <dgm:pt modelId="{D65D6768-9B86-443F-A7EF-29878E0A516C}">
      <dgm:prSet phldr="0"/>
      <dgm:spPr/>
      <dgm:t>
        <a:bodyPr/>
        <a:lstStyle/>
        <a:p>
          <a:pPr algn="l"/>
          <a:r>
            <a:rPr lang="en-US"/>
            <a:t>3. User is directed to the Dashboard</a:t>
          </a:r>
        </a:p>
      </dgm:t>
    </dgm:pt>
    <dgm:pt modelId="{413E681A-C32D-4865-96DC-82F870D855CB}" type="parTrans" cxnId="{1A3CE267-5263-4C55-B9FD-70E88C8BBAC9}">
      <dgm:prSet/>
      <dgm:spPr/>
    </dgm:pt>
    <dgm:pt modelId="{CB644352-9B32-4F99-9C45-5FF445C61DFD}" type="sibTrans" cxnId="{1A3CE267-5263-4C55-B9FD-70E88C8BBAC9}">
      <dgm:prSet/>
      <dgm:spPr/>
      <dgm:t>
        <a:bodyPr/>
        <a:lstStyle/>
        <a:p>
          <a:endParaRPr lang="en-US"/>
        </a:p>
      </dgm:t>
    </dgm:pt>
    <dgm:pt modelId="{EC525B50-7C91-4830-9CD4-83FC31D202C8}">
      <dgm:prSet phldr="0"/>
      <dgm:spPr/>
      <dgm:t>
        <a:bodyPr/>
        <a:lstStyle/>
        <a:p>
          <a:pPr algn="l" rtl="0"/>
          <a:r>
            <a:rPr lang="en-US"/>
            <a:t>4. User can view their </a:t>
          </a:r>
          <a:r>
            <a:rPr lang="en-US">
              <a:latin typeface="Calibri Light" panose="020F0302020204030204"/>
            </a:rPr>
            <a:t>personal information.</a:t>
          </a:r>
          <a:endParaRPr lang="en-US"/>
        </a:p>
      </dgm:t>
    </dgm:pt>
    <dgm:pt modelId="{DE7339F5-2194-4974-90EF-A17A0210E439}" type="parTrans" cxnId="{5D2498AF-BE23-42DB-8507-3C9CF0DD7786}">
      <dgm:prSet/>
      <dgm:spPr/>
    </dgm:pt>
    <dgm:pt modelId="{C183B8B0-4635-4A2F-B027-8325D14228BC}" type="sibTrans" cxnId="{5D2498AF-BE23-42DB-8507-3C9CF0DD7786}">
      <dgm:prSet/>
      <dgm:spPr/>
      <dgm:t>
        <a:bodyPr/>
        <a:lstStyle/>
        <a:p>
          <a:endParaRPr lang="en-US"/>
        </a:p>
      </dgm:t>
    </dgm:pt>
    <dgm:pt modelId="{F307AA34-C9AA-4946-88AF-596C6F185819}">
      <dgm:prSet phldr="0"/>
      <dgm:spPr/>
      <dgm:t>
        <a:bodyPr/>
        <a:lstStyle/>
        <a:p>
          <a:pPr algn="l"/>
          <a:r>
            <a:rPr lang="en-US"/>
            <a:t>5. User joins an online meeting (e.g., Google Meet)</a:t>
          </a:r>
        </a:p>
      </dgm:t>
    </dgm:pt>
    <dgm:pt modelId="{67DE8B13-AD4C-4619-9D5C-8E8AAFBD3137}" type="parTrans" cxnId="{F2E6AC6E-44B0-4553-A797-075D30DCDFC5}">
      <dgm:prSet/>
      <dgm:spPr/>
    </dgm:pt>
    <dgm:pt modelId="{99254D10-243C-4EBE-A4ED-7F31E91E84BE}" type="sibTrans" cxnId="{F2E6AC6E-44B0-4553-A797-075D30DCDFC5}">
      <dgm:prSet/>
      <dgm:spPr/>
      <dgm:t>
        <a:bodyPr/>
        <a:lstStyle/>
        <a:p>
          <a:endParaRPr lang="en-US"/>
        </a:p>
      </dgm:t>
    </dgm:pt>
    <dgm:pt modelId="{CB78BB37-F366-405D-90FC-50127AADA286}">
      <dgm:prSet phldr="0"/>
      <dgm:spPr/>
      <dgm:t>
        <a:bodyPr/>
        <a:lstStyle/>
        <a:p>
          <a:pPr algn="l"/>
          <a:r>
            <a:rPr lang="en-US"/>
            <a:t>6. </a:t>
          </a:r>
          <a:r>
            <a:rPr lang="en-US" err="1"/>
            <a:t>ClassSnap</a:t>
          </a:r>
          <a:r>
            <a:rPr lang="en-US"/>
            <a:t> automatically captures the meeting presentation</a:t>
          </a:r>
        </a:p>
      </dgm:t>
    </dgm:pt>
    <dgm:pt modelId="{9A97C94F-EACD-46DD-86AB-2D945F6FDFE5}" type="parTrans" cxnId="{4885917E-5801-41A6-BD17-17FF28BA0A1F}">
      <dgm:prSet/>
      <dgm:spPr/>
    </dgm:pt>
    <dgm:pt modelId="{E1D90A12-DFD0-4AEA-A097-1EF4CA3A9442}" type="sibTrans" cxnId="{4885917E-5801-41A6-BD17-17FF28BA0A1F}">
      <dgm:prSet/>
      <dgm:spPr/>
      <dgm:t>
        <a:bodyPr/>
        <a:lstStyle/>
        <a:p>
          <a:endParaRPr lang="en-US"/>
        </a:p>
      </dgm:t>
    </dgm:pt>
    <dgm:pt modelId="{81989B9E-6732-4C47-AEF6-38D3E5912DF2}">
      <dgm:prSet phldr="0"/>
      <dgm:spPr/>
      <dgm:t>
        <a:bodyPr/>
        <a:lstStyle/>
        <a:p>
          <a:pPr algn="l"/>
          <a:r>
            <a:rPr lang="en-US"/>
            <a:t>7. Machine Learning algorithm processes the presentation for summarization</a:t>
          </a:r>
        </a:p>
      </dgm:t>
    </dgm:pt>
    <dgm:pt modelId="{CE543AC6-DE8C-4C19-8D1F-A0CCEF6928E4}" type="parTrans" cxnId="{DB45E76D-90C2-4EB8-B3C3-EC4A7EE8A383}">
      <dgm:prSet/>
      <dgm:spPr/>
    </dgm:pt>
    <dgm:pt modelId="{6B7FEA4C-86BE-42C5-856A-B5B4C8283585}" type="sibTrans" cxnId="{DB45E76D-90C2-4EB8-B3C3-EC4A7EE8A383}">
      <dgm:prSet/>
      <dgm:spPr/>
      <dgm:t>
        <a:bodyPr/>
        <a:lstStyle/>
        <a:p>
          <a:endParaRPr lang="en-US"/>
        </a:p>
      </dgm:t>
    </dgm:pt>
    <dgm:pt modelId="{FF57BAAA-C404-46B3-A338-21BDB201B026}">
      <dgm:prSet phldr="0"/>
      <dgm:spPr/>
      <dgm:t>
        <a:bodyPr/>
        <a:lstStyle/>
        <a:p>
          <a:pPr algn="l"/>
          <a:r>
            <a:rPr lang="en-US"/>
            <a:t>8. Summarized notes are generated and stored in the centralized repository</a:t>
          </a:r>
        </a:p>
      </dgm:t>
    </dgm:pt>
    <dgm:pt modelId="{D5A67A15-15FB-4CF6-9E9C-E1C74187D854}" type="parTrans" cxnId="{CCD4C85C-C257-4FA0-8E60-46F53C8E9A01}">
      <dgm:prSet/>
      <dgm:spPr/>
    </dgm:pt>
    <dgm:pt modelId="{A870160F-CC15-477C-8579-A5426FB66102}" type="sibTrans" cxnId="{CCD4C85C-C257-4FA0-8E60-46F53C8E9A01}">
      <dgm:prSet/>
      <dgm:spPr/>
      <dgm:t>
        <a:bodyPr/>
        <a:lstStyle/>
        <a:p>
          <a:endParaRPr lang="en-US"/>
        </a:p>
      </dgm:t>
    </dgm:pt>
    <dgm:pt modelId="{6808F895-1045-4859-AE00-C4D954056552}">
      <dgm:prSet phldr="0"/>
      <dgm:spPr/>
      <dgm:t>
        <a:bodyPr/>
        <a:lstStyle/>
        <a:p>
          <a:pPr algn="l"/>
          <a:r>
            <a:rPr lang="en-US"/>
            <a:t>9. User can access the generated notes anytime and anywhere</a:t>
          </a:r>
        </a:p>
      </dgm:t>
    </dgm:pt>
    <dgm:pt modelId="{76C591D0-04A6-4313-89E6-C48E494DE7C5}" type="parTrans" cxnId="{867413A2-D233-4CBA-8002-AE7421B8EAF2}">
      <dgm:prSet/>
      <dgm:spPr/>
    </dgm:pt>
    <dgm:pt modelId="{DC32F563-9379-4257-9A08-ECAA0AA0346A}" type="sibTrans" cxnId="{867413A2-D233-4CBA-8002-AE7421B8EAF2}">
      <dgm:prSet/>
      <dgm:spPr/>
      <dgm:t>
        <a:bodyPr/>
        <a:lstStyle/>
        <a:p>
          <a:endParaRPr lang="en-US"/>
        </a:p>
      </dgm:t>
    </dgm:pt>
    <dgm:pt modelId="{6191384B-BBA3-4A67-86D4-12704EC900A5}">
      <dgm:prSet phldr="0"/>
      <dgm:spPr/>
      <dgm:t>
        <a:bodyPr/>
        <a:lstStyle/>
        <a:p>
          <a:pPr algn="l"/>
          <a:r>
            <a:rPr lang="en-US"/>
            <a:t>10. User can review and revise the notes for better retention and understanding</a:t>
          </a:r>
        </a:p>
      </dgm:t>
    </dgm:pt>
    <dgm:pt modelId="{0BE5ACBA-1D55-4219-8746-EECA513A1255}" type="parTrans" cxnId="{1117ABCB-FEE2-4D38-B0BF-D47348629577}">
      <dgm:prSet/>
      <dgm:spPr/>
    </dgm:pt>
    <dgm:pt modelId="{CF46D924-CB22-4115-929D-9096E558CE11}" type="sibTrans" cxnId="{1117ABCB-FEE2-4D38-B0BF-D47348629577}">
      <dgm:prSet/>
      <dgm:spPr/>
      <dgm:t>
        <a:bodyPr/>
        <a:lstStyle/>
        <a:p>
          <a:endParaRPr lang="en-US"/>
        </a:p>
      </dgm:t>
    </dgm:pt>
    <dgm:pt modelId="{08B8D3EB-8F33-453C-B43A-6E91BE468ADF}">
      <dgm:prSet phldr="0"/>
      <dgm:spPr/>
      <dgm:t>
        <a:bodyPr/>
        <a:lstStyle/>
        <a:p>
          <a:pPr algn="l"/>
          <a:r>
            <a:rPr lang="en-US"/>
            <a:t>13. User can provide feedback on the application</a:t>
          </a:r>
        </a:p>
      </dgm:t>
    </dgm:pt>
    <dgm:pt modelId="{A2ED2A52-C02D-434B-827D-F54B51CB1996}" type="parTrans" cxnId="{E0A3E3AD-5D12-4097-B4DC-FF42346ACBA1}">
      <dgm:prSet/>
      <dgm:spPr/>
    </dgm:pt>
    <dgm:pt modelId="{BD0585EE-CA73-457A-9955-04D0B69ABD81}" type="sibTrans" cxnId="{E0A3E3AD-5D12-4097-B4DC-FF42346ACBA1}">
      <dgm:prSet/>
      <dgm:spPr/>
      <dgm:t>
        <a:bodyPr/>
        <a:lstStyle/>
        <a:p>
          <a:endParaRPr lang="en-US"/>
        </a:p>
      </dgm:t>
    </dgm:pt>
    <dgm:pt modelId="{62FB08B7-1248-433F-8C3D-1E3715245978}">
      <dgm:prSet phldr="0"/>
      <dgm:spPr/>
      <dgm:t>
        <a:bodyPr/>
        <a:lstStyle/>
        <a:p>
          <a:pPr algn="l"/>
          <a:r>
            <a:rPr lang="en-US"/>
            <a:t>14. End</a:t>
          </a:r>
        </a:p>
      </dgm:t>
    </dgm:pt>
    <dgm:pt modelId="{F5C2D17B-4132-41FB-83CF-C1C06832B250}" type="parTrans" cxnId="{2339E73F-5FB3-4529-85E3-4DB218B4ED33}">
      <dgm:prSet/>
      <dgm:spPr/>
    </dgm:pt>
    <dgm:pt modelId="{BF819D29-979D-471C-9CB4-83ABFB078864}" type="sibTrans" cxnId="{2339E73F-5FB3-4529-85E3-4DB218B4ED33}">
      <dgm:prSet/>
      <dgm:spPr/>
      <dgm:t>
        <a:bodyPr/>
        <a:lstStyle/>
        <a:p>
          <a:endParaRPr lang="en-US"/>
        </a:p>
      </dgm:t>
    </dgm:pt>
    <dgm:pt modelId="{C583A025-1FCE-4C55-A801-4F01E8708287}" type="pres">
      <dgm:prSet presAssocID="{99104FAC-9279-4B23-8B02-206B9FF2D9B9}" presName="diagram" presStyleCnt="0">
        <dgm:presLayoutVars>
          <dgm:dir/>
          <dgm:resizeHandles val="exact"/>
        </dgm:presLayoutVars>
      </dgm:prSet>
      <dgm:spPr/>
    </dgm:pt>
    <dgm:pt modelId="{40C6BB52-91A4-4E54-A3DB-68C3ECEBC53A}" type="pres">
      <dgm:prSet presAssocID="{ECB768B9-4E4A-46D0-ACFF-C5DB3CF0F819}" presName="node" presStyleLbl="node1" presStyleIdx="0" presStyleCnt="12">
        <dgm:presLayoutVars>
          <dgm:bulletEnabled val="1"/>
        </dgm:presLayoutVars>
      </dgm:prSet>
      <dgm:spPr/>
    </dgm:pt>
    <dgm:pt modelId="{9358E93F-9B73-4DFF-BAFF-EDB591A92BC9}" type="pres">
      <dgm:prSet presAssocID="{404139C7-70B4-4740-AC36-E1539782DB2C}" presName="sibTrans" presStyleLbl="sibTrans2D1" presStyleIdx="0" presStyleCnt="11"/>
      <dgm:spPr/>
    </dgm:pt>
    <dgm:pt modelId="{13E7CB18-2F32-46FE-9659-96C829751B43}" type="pres">
      <dgm:prSet presAssocID="{404139C7-70B4-4740-AC36-E1539782DB2C}" presName="connectorText" presStyleLbl="sibTrans2D1" presStyleIdx="0" presStyleCnt="11"/>
      <dgm:spPr/>
    </dgm:pt>
    <dgm:pt modelId="{0A6EDC79-9138-46F9-91AE-35149846A07E}" type="pres">
      <dgm:prSet presAssocID="{C035B181-E22C-444F-8237-8638FED1119B}" presName="node" presStyleLbl="node1" presStyleIdx="1" presStyleCnt="12">
        <dgm:presLayoutVars>
          <dgm:bulletEnabled val="1"/>
        </dgm:presLayoutVars>
      </dgm:prSet>
      <dgm:spPr/>
    </dgm:pt>
    <dgm:pt modelId="{13112BB1-352B-4693-A493-5071E3F78D95}" type="pres">
      <dgm:prSet presAssocID="{8676EA09-C06B-4DA6-9866-06ED91A03E03}" presName="sibTrans" presStyleLbl="sibTrans2D1" presStyleIdx="1" presStyleCnt="11"/>
      <dgm:spPr/>
    </dgm:pt>
    <dgm:pt modelId="{7AA3C92C-05EF-43F3-BD0C-69580A57B2FA}" type="pres">
      <dgm:prSet presAssocID="{8676EA09-C06B-4DA6-9866-06ED91A03E03}" presName="connectorText" presStyleLbl="sibTrans2D1" presStyleIdx="1" presStyleCnt="11"/>
      <dgm:spPr/>
    </dgm:pt>
    <dgm:pt modelId="{80491A17-F5CD-4CB8-9DDD-80F73E6CEAE6}" type="pres">
      <dgm:prSet presAssocID="{D65D6768-9B86-443F-A7EF-29878E0A516C}" presName="node" presStyleLbl="node1" presStyleIdx="2" presStyleCnt="12">
        <dgm:presLayoutVars>
          <dgm:bulletEnabled val="1"/>
        </dgm:presLayoutVars>
      </dgm:prSet>
      <dgm:spPr/>
    </dgm:pt>
    <dgm:pt modelId="{5D8A0E72-EFAB-4F75-8BBD-4537E74F8DA0}" type="pres">
      <dgm:prSet presAssocID="{CB644352-9B32-4F99-9C45-5FF445C61DFD}" presName="sibTrans" presStyleLbl="sibTrans2D1" presStyleIdx="2" presStyleCnt="11"/>
      <dgm:spPr/>
    </dgm:pt>
    <dgm:pt modelId="{D2E2FEEB-B8B8-4182-AE70-96F5B4DF2D44}" type="pres">
      <dgm:prSet presAssocID="{CB644352-9B32-4F99-9C45-5FF445C61DFD}" presName="connectorText" presStyleLbl="sibTrans2D1" presStyleIdx="2" presStyleCnt="11"/>
      <dgm:spPr/>
    </dgm:pt>
    <dgm:pt modelId="{0A967A71-70B1-468F-84FA-DD322A0C28E4}" type="pres">
      <dgm:prSet presAssocID="{EC525B50-7C91-4830-9CD4-83FC31D202C8}" presName="node" presStyleLbl="node1" presStyleIdx="3" presStyleCnt="12">
        <dgm:presLayoutVars>
          <dgm:bulletEnabled val="1"/>
        </dgm:presLayoutVars>
      </dgm:prSet>
      <dgm:spPr/>
    </dgm:pt>
    <dgm:pt modelId="{195CFCAC-519A-423A-8705-52B555676165}" type="pres">
      <dgm:prSet presAssocID="{C183B8B0-4635-4A2F-B027-8325D14228BC}" presName="sibTrans" presStyleLbl="sibTrans2D1" presStyleIdx="3" presStyleCnt="11"/>
      <dgm:spPr/>
    </dgm:pt>
    <dgm:pt modelId="{363C5948-466A-48C2-A200-C42700D57132}" type="pres">
      <dgm:prSet presAssocID="{C183B8B0-4635-4A2F-B027-8325D14228BC}" presName="connectorText" presStyleLbl="sibTrans2D1" presStyleIdx="3" presStyleCnt="11"/>
      <dgm:spPr/>
    </dgm:pt>
    <dgm:pt modelId="{6324F180-811C-4205-A674-5CFE51379AC0}" type="pres">
      <dgm:prSet presAssocID="{F307AA34-C9AA-4946-88AF-596C6F185819}" presName="node" presStyleLbl="node1" presStyleIdx="4" presStyleCnt="12">
        <dgm:presLayoutVars>
          <dgm:bulletEnabled val="1"/>
        </dgm:presLayoutVars>
      </dgm:prSet>
      <dgm:spPr/>
    </dgm:pt>
    <dgm:pt modelId="{0CCD2DFF-9713-4AD0-BA1F-80CF29082F5C}" type="pres">
      <dgm:prSet presAssocID="{99254D10-243C-4EBE-A4ED-7F31E91E84BE}" presName="sibTrans" presStyleLbl="sibTrans2D1" presStyleIdx="4" presStyleCnt="11"/>
      <dgm:spPr/>
    </dgm:pt>
    <dgm:pt modelId="{CFE3EB35-CF76-44F1-BBD6-F15E28D8F921}" type="pres">
      <dgm:prSet presAssocID="{99254D10-243C-4EBE-A4ED-7F31E91E84BE}" presName="connectorText" presStyleLbl="sibTrans2D1" presStyleIdx="4" presStyleCnt="11"/>
      <dgm:spPr/>
    </dgm:pt>
    <dgm:pt modelId="{216F0622-8B2F-4122-81DD-FC1AFF3C307D}" type="pres">
      <dgm:prSet presAssocID="{CB78BB37-F366-405D-90FC-50127AADA286}" presName="node" presStyleLbl="node1" presStyleIdx="5" presStyleCnt="12">
        <dgm:presLayoutVars>
          <dgm:bulletEnabled val="1"/>
        </dgm:presLayoutVars>
      </dgm:prSet>
      <dgm:spPr/>
    </dgm:pt>
    <dgm:pt modelId="{8DE71576-859A-47CA-A2EA-9D126CBE9B44}" type="pres">
      <dgm:prSet presAssocID="{E1D90A12-DFD0-4AEA-A097-1EF4CA3A9442}" presName="sibTrans" presStyleLbl="sibTrans2D1" presStyleIdx="5" presStyleCnt="11"/>
      <dgm:spPr/>
    </dgm:pt>
    <dgm:pt modelId="{B6DC7983-8739-4D2B-A922-90FAEA4C0B1F}" type="pres">
      <dgm:prSet presAssocID="{E1D90A12-DFD0-4AEA-A097-1EF4CA3A9442}" presName="connectorText" presStyleLbl="sibTrans2D1" presStyleIdx="5" presStyleCnt="11"/>
      <dgm:spPr/>
    </dgm:pt>
    <dgm:pt modelId="{37BB7DFA-3D0B-44C1-8BFB-E6740FF52BBC}" type="pres">
      <dgm:prSet presAssocID="{81989B9E-6732-4C47-AEF6-38D3E5912DF2}" presName="node" presStyleLbl="node1" presStyleIdx="6" presStyleCnt="12">
        <dgm:presLayoutVars>
          <dgm:bulletEnabled val="1"/>
        </dgm:presLayoutVars>
      </dgm:prSet>
      <dgm:spPr/>
    </dgm:pt>
    <dgm:pt modelId="{53CC3491-C9F7-4467-8D09-776FEAD590BF}" type="pres">
      <dgm:prSet presAssocID="{6B7FEA4C-86BE-42C5-856A-B5B4C8283585}" presName="sibTrans" presStyleLbl="sibTrans2D1" presStyleIdx="6" presStyleCnt="11"/>
      <dgm:spPr/>
    </dgm:pt>
    <dgm:pt modelId="{1380CCF1-88A8-4E87-ABD3-A19A163866C6}" type="pres">
      <dgm:prSet presAssocID="{6B7FEA4C-86BE-42C5-856A-B5B4C8283585}" presName="connectorText" presStyleLbl="sibTrans2D1" presStyleIdx="6" presStyleCnt="11"/>
      <dgm:spPr/>
    </dgm:pt>
    <dgm:pt modelId="{16F92A9C-4680-40DD-B955-E7F8E31B62EF}" type="pres">
      <dgm:prSet presAssocID="{FF57BAAA-C404-46B3-A338-21BDB201B026}" presName="node" presStyleLbl="node1" presStyleIdx="7" presStyleCnt="12">
        <dgm:presLayoutVars>
          <dgm:bulletEnabled val="1"/>
        </dgm:presLayoutVars>
      </dgm:prSet>
      <dgm:spPr/>
    </dgm:pt>
    <dgm:pt modelId="{766696EC-C44C-4F7D-A7C6-EDCAB6DCDCB7}" type="pres">
      <dgm:prSet presAssocID="{A870160F-CC15-477C-8579-A5426FB66102}" presName="sibTrans" presStyleLbl="sibTrans2D1" presStyleIdx="7" presStyleCnt="11"/>
      <dgm:spPr/>
    </dgm:pt>
    <dgm:pt modelId="{1587ADB5-A78E-4346-ADBA-A4A37A423F4C}" type="pres">
      <dgm:prSet presAssocID="{A870160F-CC15-477C-8579-A5426FB66102}" presName="connectorText" presStyleLbl="sibTrans2D1" presStyleIdx="7" presStyleCnt="11"/>
      <dgm:spPr/>
    </dgm:pt>
    <dgm:pt modelId="{4312AF12-D2A7-4D2C-ACA7-853E471DC279}" type="pres">
      <dgm:prSet presAssocID="{6808F895-1045-4859-AE00-C4D954056552}" presName="node" presStyleLbl="node1" presStyleIdx="8" presStyleCnt="12">
        <dgm:presLayoutVars>
          <dgm:bulletEnabled val="1"/>
        </dgm:presLayoutVars>
      </dgm:prSet>
      <dgm:spPr/>
    </dgm:pt>
    <dgm:pt modelId="{13857C89-83B6-4F59-9C51-6522DEFB3A0A}" type="pres">
      <dgm:prSet presAssocID="{DC32F563-9379-4257-9A08-ECAA0AA0346A}" presName="sibTrans" presStyleLbl="sibTrans2D1" presStyleIdx="8" presStyleCnt="11"/>
      <dgm:spPr/>
    </dgm:pt>
    <dgm:pt modelId="{9FF9DCC2-FBCE-44D1-ADC8-5BD374F8EE54}" type="pres">
      <dgm:prSet presAssocID="{DC32F563-9379-4257-9A08-ECAA0AA0346A}" presName="connectorText" presStyleLbl="sibTrans2D1" presStyleIdx="8" presStyleCnt="11"/>
      <dgm:spPr/>
    </dgm:pt>
    <dgm:pt modelId="{17E0B043-21B5-480F-B3A0-2F9305014F3E}" type="pres">
      <dgm:prSet presAssocID="{6191384B-BBA3-4A67-86D4-12704EC900A5}" presName="node" presStyleLbl="node1" presStyleIdx="9" presStyleCnt="12">
        <dgm:presLayoutVars>
          <dgm:bulletEnabled val="1"/>
        </dgm:presLayoutVars>
      </dgm:prSet>
      <dgm:spPr/>
    </dgm:pt>
    <dgm:pt modelId="{CC3C7F47-957C-4728-AEC0-4C7B2F905584}" type="pres">
      <dgm:prSet presAssocID="{CF46D924-CB22-4115-929D-9096E558CE11}" presName="sibTrans" presStyleLbl="sibTrans2D1" presStyleIdx="9" presStyleCnt="11"/>
      <dgm:spPr/>
    </dgm:pt>
    <dgm:pt modelId="{08D58AF0-10CB-434E-806D-A41F6ED3E115}" type="pres">
      <dgm:prSet presAssocID="{CF46D924-CB22-4115-929D-9096E558CE11}" presName="connectorText" presStyleLbl="sibTrans2D1" presStyleIdx="9" presStyleCnt="11"/>
      <dgm:spPr/>
    </dgm:pt>
    <dgm:pt modelId="{39A1F2AB-C7EC-4082-B1D0-2B731F5D62DB}" type="pres">
      <dgm:prSet presAssocID="{08B8D3EB-8F33-453C-B43A-6E91BE468ADF}" presName="node" presStyleLbl="node1" presStyleIdx="10" presStyleCnt="12">
        <dgm:presLayoutVars>
          <dgm:bulletEnabled val="1"/>
        </dgm:presLayoutVars>
      </dgm:prSet>
      <dgm:spPr/>
    </dgm:pt>
    <dgm:pt modelId="{945C27D0-AC05-4346-85E0-C3754045506F}" type="pres">
      <dgm:prSet presAssocID="{BD0585EE-CA73-457A-9955-04D0B69ABD81}" presName="sibTrans" presStyleLbl="sibTrans2D1" presStyleIdx="10" presStyleCnt="11"/>
      <dgm:spPr/>
    </dgm:pt>
    <dgm:pt modelId="{26251C0D-D887-4473-9AD0-25321F1F36A2}" type="pres">
      <dgm:prSet presAssocID="{BD0585EE-CA73-457A-9955-04D0B69ABD81}" presName="connectorText" presStyleLbl="sibTrans2D1" presStyleIdx="10" presStyleCnt="11"/>
      <dgm:spPr/>
    </dgm:pt>
    <dgm:pt modelId="{0CA9A6AB-F811-4A07-A722-D9DDE33AA406}" type="pres">
      <dgm:prSet presAssocID="{62FB08B7-1248-433F-8C3D-1E3715245978}" presName="node" presStyleLbl="node1" presStyleIdx="11" presStyleCnt="12">
        <dgm:presLayoutVars>
          <dgm:bulletEnabled val="1"/>
        </dgm:presLayoutVars>
      </dgm:prSet>
      <dgm:spPr/>
    </dgm:pt>
  </dgm:ptLst>
  <dgm:cxnLst>
    <dgm:cxn modelId="{EF8C4A01-70DF-4E49-900B-BF0B1FA7FC25}" srcId="{99104FAC-9279-4B23-8B02-206B9FF2D9B9}" destId="{C035B181-E22C-444F-8237-8638FED1119B}" srcOrd="1" destOrd="0" parTransId="{9F6818ED-F463-4BD2-961C-14ADE4D7683A}" sibTransId="{8676EA09-C06B-4DA6-9866-06ED91A03E03}"/>
    <dgm:cxn modelId="{9D223805-65FA-42A9-8DBF-830D766CF441}" type="presOf" srcId="{BD0585EE-CA73-457A-9955-04D0B69ABD81}" destId="{26251C0D-D887-4473-9AD0-25321F1F36A2}" srcOrd="1" destOrd="0" presId="urn:microsoft.com/office/officeart/2005/8/layout/process5"/>
    <dgm:cxn modelId="{D6641A0B-7378-4314-BAC0-AC6AFE67D907}" type="presOf" srcId="{BD0585EE-CA73-457A-9955-04D0B69ABD81}" destId="{945C27D0-AC05-4346-85E0-C3754045506F}" srcOrd="0" destOrd="0" presId="urn:microsoft.com/office/officeart/2005/8/layout/process5"/>
    <dgm:cxn modelId="{81C5330D-8D2D-449B-A9E0-8CADAADCFCB4}" type="presOf" srcId="{CB644352-9B32-4F99-9C45-5FF445C61DFD}" destId="{5D8A0E72-EFAB-4F75-8BBD-4537E74F8DA0}" srcOrd="0" destOrd="0" presId="urn:microsoft.com/office/officeart/2005/8/layout/process5"/>
    <dgm:cxn modelId="{C70FC80F-7D1C-4CB9-8F29-61DC2B6E3660}" type="presOf" srcId="{08B8D3EB-8F33-453C-B43A-6E91BE468ADF}" destId="{39A1F2AB-C7EC-4082-B1D0-2B731F5D62DB}" srcOrd="0" destOrd="0" presId="urn:microsoft.com/office/officeart/2005/8/layout/process5"/>
    <dgm:cxn modelId="{18D79A18-893C-4555-8BE0-CFAEF27010C1}" type="presOf" srcId="{D65D6768-9B86-443F-A7EF-29878E0A516C}" destId="{80491A17-F5CD-4CB8-9DDD-80F73E6CEAE6}" srcOrd="0" destOrd="0" presId="urn:microsoft.com/office/officeart/2005/8/layout/process5"/>
    <dgm:cxn modelId="{FA719519-AC5D-4188-AC3F-849822F525E2}" type="presOf" srcId="{6808F895-1045-4859-AE00-C4D954056552}" destId="{4312AF12-D2A7-4D2C-ACA7-853E471DC279}" srcOrd="0" destOrd="0" presId="urn:microsoft.com/office/officeart/2005/8/layout/process5"/>
    <dgm:cxn modelId="{9698DB33-B29E-4F95-A9C9-CDC021BAB251}" type="presOf" srcId="{F307AA34-C9AA-4946-88AF-596C6F185819}" destId="{6324F180-811C-4205-A674-5CFE51379AC0}" srcOrd="0" destOrd="0" presId="urn:microsoft.com/office/officeart/2005/8/layout/process5"/>
    <dgm:cxn modelId="{B6ABFF33-D804-401D-94F0-812A93745CB1}" type="presOf" srcId="{CB644352-9B32-4F99-9C45-5FF445C61DFD}" destId="{D2E2FEEB-B8B8-4182-AE70-96F5B4DF2D44}" srcOrd="1" destOrd="0" presId="urn:microsoft.com/office/officeart/2005/8/layout/process5"/>
    <dgm:cxn modelId="{A3300A3A-0AA3-428B-8DEE-7CB2F1BDEEAA}" type="presOf" srcId="{A870160F-CC15-477C-8579-A5426FB66102}" destId="{1587ADB5-A78E-4346-ADBA-A4A37A423F4C}" srcOrd="1" destOrd="0" presId="urn:microsoft.com/office/officeart/2005/8/layout/process5"/>
    <dgm:cxn modelId="{7814853A-9E52-4A15-A782-6E91BBD4A0EB}" type="presOf" srcId="{E1D90A12-DFD0-4AEA-A097-1EF4CA3A9442}" destId="{8DE71576-859A-47CA-A2EA-9D126CBE9B44}" srcOrd="0" destOrd="0" presId="urn:microsoft.com/office/officeart/2005/8/layout/process5"/>
    <dgm:cxn modelId="{CB7B7B3E-4247-49CA-857D-7599B7754F65}" type="presOf" srcId="{C183B8B0-4635-4A2F-B027-8325D14228BC}" destId="{195CFCAC-519A-423A-8705-52B555676165}" srcOrd="0" destOrd="0" presId="urn:microsoft.com/office/officeart/2005/8/layout/process5"/>
    <dgm:cxn modelId="{2339E73F-5FB3-4529-85E3-4DB218B4ED33}" srcId="{99104FAC-9279-4B23-8B02-206B9FF2D9B9}" destId="{62FB08B7-1248-433F-8C3D-1E3715245978}" srcOrd="11" destOrd="0" parTransId="{F5C2D17B-4132-41FB-83CF-C1C06832B250}" sibTransId="{BF819D29-979D-471C-9CB4-83ABFB078864}"/>
    <dgm:cxn modelId="{CCD4C85C-C257-4FA0-8E60-46F53C8E9A01}" srcId="{99104FAC-9279-4B23-8B02-206B9FF2D9B9}" destId="{FF57BAAA-C404-46B3-A338-21BDB201B026}" srcOrd="7" destOrd="0" parTransId="{D5A67A15-15FB-4CF6-9E9C-E1C74187D854}" sibTransId="{A870160F-CC15-477C-8579-A5426FB66102}"/>
    <dgm:cxn modelId="{3C804D43-6C45-484E-B0BF-66A2F48BA740}" type="presOf" srcId="{62FB08B7-1248-433F-8C3D-1E3715245978}" destId="{0CA9A6AB-F811-4A07-A722-D9DDE33AA406}" srcOrd="0" destOrd="0" presId="urn:microsoft.com/office/officeart/2005/8/layout/process5"/>
    <dgm:cxn modelId="{BF30C645-0554-4492-A5EB-0FF89FE8FDF5}" type="presOf" srcId="{6B7FEA4C-86BE-42C5-856A-B5B4C8283585}" destId="{1380CCF1-88A8-4E87-ABD3-A19A163866C6}" srcOrd="1" destOrd="0" presId="urn:microsoft.com/office/officeart/2005/8/layout/process5"/>
    <dgm:cxn modelId="{8739CE67-A90D-4A0E-9EC7-663D4FFA2C2C}" type="presOf" srcId="{8676EA09-C06B-4DA6-9866-06ED91A03E03}" destId="{7AA3C92C-05EF-43F3-BD0C-69580A57B2FA}" srcOrd="1" destOrd="0" presId="urn:microsoft.com/office/officeart/2005/8/layout/process5"/>
    <dgm:cxn modelId="{1A3CE267-5263-4C55-B9FD-70E88C8BBAC9}" srcId="{99104FAC-9279-4B23-8B02-206B9FF2D9B9}" destId="{D65D6768-9B86-443F-A7EF-29878E0A516C}" srcOrd="2" destOrd="0" parTransId="{413E681A-C32D-4865-96DC-82F870D855CB}" sibTransId="{CB644352-9B32-4F99-9C45-5FF445C61DFD}"/>
    <dgm:cxn modelId="{2C1E214D-F246-4505-92F0-DC3E0E372A5D}" type="presOf" srcId="{404139C7-70B4-4740-AC36-E1539782DB2C}" destId="{13E7CB18-2F32-46FE-9659-96C829751B43}" srcOrd="1" destOrd="0" presId="urn:microsoft.com/office/officeart/2005/8/layout/process5"/>
    <dgm:cxn modelId="{DB45E76D-90C2-4EB8-B3C3-EC4A7EE8A383}" srcId="{99104FAC-9279-4B23-8B02-206B9FF2D9B9}" destId="{81989B9E-6732-4C47-AEF6-38D3E5912DF2}" srcOrd="6" destOrd="0" parTransId="{CE543AC6-DE8C-4C19-8D1F-A0CCEF6928E4}" sibTransId="{6B7FEA4C-86BE-42C5-856A-B5B4C8283585}"/>
    <dgm:cxn modelId="{F2E6AC6E-44B0-4553-A797-075D30DCDFC5}" srcId="{99104FAC-9279-4B23-8B02-206B9FF2D9B9}" destId="{F307AA34-C9AA-4946-88AF-596C6F185819}" srcOrd="4" destOrd="0" parTransId="{67DE8B13-AD4C-4619-9D5C-8E8AAFBD3137}" sibTransId="{99254D10-243C-4EBE-A4ED-7F31E91E84BE}"/>
    <dgm:cxn modelId="{9E4D427E-8CD5-4587-B560-AFB51690A1B5}" type="presOf" srcId="{99104FAC-9279-4B23-8B02-206B9FF2D9B9}" destId="{C583A025-1FCE-4C55-A801-4F01E8708287}" srcOrd="0" destOrd="0" presId="urn:microsoft.com/office/officeart/2005/8/layout/process5"/>
    <dgm:cxn modelId="{4885917E-5801-41A6-BD17-17FF28BA0A1F}" srcId="{99104FAC-9279-4B23-8B02-206B9FF2D9B9}" destId="{CB78BB37-F366-405D-90FC-50127AADA286}" srcOrd="5" destOrd="0" parTransId="{9A97C94F-EACD-46DD-86AB-2D945F6FDFE5}" sibTransId="{E1D90A12-DFD0-4AEA-A097-1EF4CA3A9442}"/>
    <dgm:cxn modelId="{4FE34783-93C5-4559-BEB0-B38C3A16475D}" type="presOf" srcId="{E1D90A12-DFD0-4AEA-A097-1EF4CA3A9442}" destId="{B6DC7983-8739-4D2B-A922-90FAEA4C0B1F}" srcOrd="1" destOrd="0" presId="urn:microsoft.com/office/officeart/2005/8/layout/process5"/>
    <dgm:cxn modelId="{34ADE18B-FCB9-48EE-92C7-D04C99522E2C}" type="presOf" srcId="{ECB768B9-4E4A-46D0-ACFF-C5DB3CF0F819}" destId="{40C6BB52-91A4-4E54-A3DB-68C3ECEBC53A}" srcOrd="0" destOrd="0" presId="urn:microsoft.com/office/officeart/2005/8/layout/process5"/>
    <dgm:cxn modelId="{AF91C292-B4D9-480D-A023-A9AA3050C08C}" type="presOf" srcId="{6191384B-BBA3-4A67-86D4-12704EC900A5}" destId="{17E0B043-21B5-480F-B3A0-2F9305014F3E}" srcOrd="0" destOrd="0" presId="urn:microsoft.com/office/officeart/2005/8/layout/process5"/>
    <dgm:cxn modelId="{00638796-129E-4F84-8EF7-C8A242A0171B}" type="presOf" srcId="{81989B9E-6732-4C47-AEF6-38D3E5912DF2}" destId="{37BB7DFA-3D0B-44C1-8BFB-E6740FF52BBC}" srcOrd="0" destOrd="0" presId="urn:microsoft.com/office/officeart/2005/8/layout/process5"/>
    <dgm:cxn modelId="{029AAE9F-20C1-4ABC-8D11-F4D9003D7DC5}" type="presOf" srcId="{99254D10-243C-4EBE-A4ED-7F31E91E84BE}" destId="{0CCD2DFF-9713-4AD0-BA1F-80CF29082F5C}" srcOrd="0" destOrd="0" presId="urn:microsoft.com/office/officeart/2005/8/layout/process5"/>
    <dgm:cxn modelId="{4E62A1A1-5DBD-4723-B356-6BE2D6B5CCBB}" type="presOf" srcId="{8676EA09-C06B-4DA6-9866-06ED91A03E03}" destId="{13112BB1-352B-4693-A493-5071E3F78D95}" srcOrd="0" destOrd="0" presId="urn:microsoft.com/office/officeart/2005/8/layout/process5"/>
    <dgm:cxn modelId="{867413A2-D233-4CBA-8002-AE7421B8EAF2}" srcId="{99104FAC-9279-4B23-8B02-206B9FF2D9B9}" destId="{6808F895-1045-4859-AE00-C4D954056552}" srcOrd="8" destOrd="0" parTransId="{76C591D0-04A6-4313-89E6-C48E494DE7C5}" sibTransId="{DC32F563-9379-4257-9A08-ECAA0AA0346A}"/>
    <dgm:cxn modelId="{2F0E6AA3-0703-4A3D-A51A-75662DDFF148}" type="presOf" srcId="{A870160F-CC15-477C-8579-A5426FB66102}" destId="{766696EC-C44C-4F7D-A7C6-EDCAB6DCDCB7}" srcOrd="0" destOrd="0" presId="urn:microsoft.com/office/officeart/2005/8/layout/process5"/>
    <dgm:cxn modelId="{7D7F68A4-4FE0-47A3-A9DE-9C96707A1598}" type="presOf" srcId="{CF46D924-CB22-4115-929D-9096E558CE11}" destId="{08D58AF0-10CB-434E-806D-A41F6ED3E115}" srcOrd="1" destOrd="0" presId="urn:microsoft.com/office/officeart/2005/8/layout/process5"/>
    <dgm:cxn modelId="{81DD4AAC-AEE2-40C2-A3BD-F2501DC83F3A}" type="presOf" srcId="{CB78BB37-F366-405D-90FC-50127AADA286}" destId="{216F0622-8B2F-4122-81DD-FC1AFF3C307D}" srcOrd="0" destOrd="0" presId="urn:microsoft.com/office/officeart/2005/8/layout/process5"/>
    <dgm:cxn modelId="{E0A3E3AD-5D12-4097-B4DC-FF42346ACBA1}" srcId="{99104FAC-9279-4B23-8B02-206B9FF2D9B9}" destId="{08B8D3EB-8F33-453C-B43A-6E91BE468ADF}" srcOrd="10" destOrd="0" parTransId="{A2ED2A52-C02D-434B-827D-F54B51CB1996}" sibTransId="{BD0585EE-CA73-457A-9955-04D0B69ABD81}"/>
    <dgm:cxn modelId="{22BFF5AD-DCF1-4711-9132-D6702B9BC036}" type="presOf" srcId="{DC32F563-9379-4257-9A08-ECAA0AA0346A}" destId="{13857C89-83B6-4F59-9C51-6522DEFB3A0A}" srcOrd="0" destOrd="0" presId="urn:microsoft.com/office/officeart/2005/8/layout/process5"/>
    <dgm:cxn modelId="{5D2498AF-BE23-42DB-8507-3C9CF0DD7786}" srcId="{99104FAC-9279-4B23-8B02-206B9FF2D9B9}" destId="{EC525B50-7C91-4830-9CD4-83FC31D202C8}" srcOrd="3" destOrd="0" parTransId="{DE7339F5-2194-4974-90EF-A17A0210E439}" sibTransId="{C183B8B0-4635-4A2F-B027-8325D14228BC}"/>
    <dgm:cxn modelId="{487AE5BA-5541-4DBE-B6E9-D12E7A3BA593}" type="presOf" srcId="{C035B181-E22C-444F-8237-8638FED1119B}" destId="{0A6EDC79-9138-46F9-91AE-35149846A07E}" srcOrd="0" destOrd="0" presId="urn:microsoft.com/office/officeart/2005/8/layout/process5"/>
    <dgm:cxn modelId="{BCC313BE-FB91-4E21-BC85-293FC9DA3AAD}" type="presOf" srcId="{C183B8B0-4635-4A2F-B027-8325D14228BC}" destId="{363C5948-466A-48C2-A200-C42700D57132}" srcOrd="1" destOrd="0" presId="urn:microsoft.com/office/officeart/2005/8/layout/process5"/>
    <dgm:cxn modelId="{1117ABCB-FEE2-4D38-B0BF-D47348629577}" srcId="{99104FAC-9279-4B23-8B02-206B9FF2D9B9}" destId="{6191384B-BBA3-4A67-86D4-12704EC900A5}" srcOrd="9" destOrd="0" parTransId="{0BE5ACBA-1D55-4219-8746-EECA513A1255}" sibTransId="{CF46D924-CB22-4115-929D-9096E558CE11}"/>
    <dgm:cxn modelId="{3479A1CE-D11A-4147-B482-EE45AE27F94C}" srcId="{99104FAC-9279-4B23-8B02-206B9FF2D9B9}" destId="{ECB768B9-4E4A-46D0-ACFF-C5DB3CF0F819}" srcOrd="0" destOrd="0" parTransId="{6193B705-07AB-4698-8A69-CC2DCCE7A8E2}" sibTransId="{404139C7-70B4-4740-AC36-E1539782DB2C}"/>
    <dgm:cxn modelId="{4E1D1FD0-8B84-430A-BD15-9C628B7852B8}" type="presOf" srcId="{CF46D924-CB22-4115-929D-9096E558CE11}" destId="{CC3C7F47-957C-4728-AEC0-4C7B2F905584}" srcOrd="0" destOrd="0" presId="urn:microsoft.com/office/officeart/2005/8/layout/process5"/>
    <dgm:cxn modelId="{7FF3D2D7-E1E0-4DBC-822D-8D4174868886}" type="presOf" srcId="{404139C7-70B4-4740-AC36-E1539782DB2C}" destId="{9358E93F-9B73-4DFF-BAFF-EDB591A92BC9}" srcOrd="0" destOrd="0" presId="urn:microsoft.com/office/officeart/2005/8/layout/process5"/>
    <dgm:cxn modelId="{6FD414D8-ABE9-4B54-89D7-B5CB5929B1DE}" type="presOf" srcId="{EC525B50-7C91-4830-9CD4-83FC31D202C8}" destId="{0A967A71-70B1-468F-84FA-DD322A0C28E4}" srcOrd="0" destOrd="0" presId="urn:microsoft.com/office/officeart/2005/8/layout/process5"/>
    <dgm:cxn modelId="{D8D97BDF-9504-495F-9583-BBEDC7ABEE10}" type="presOf" srcId="{FF57BAAA-C404-46B3-A338-21BDB201B026}" destId="{16F92A9C-4680-40DD-B955-E7F8E31B62EF}" srcOrd="0" destOrd="0" presId="urn:microsoft.com/office/officeart/2005/8/layout/process5"/>
    <dgm:cxn modelId="{035842ED-0C3F-41E8-AA19-709EB14E2C5D}" type="presOf" srcId="{99254D10-243C-4EBE-A4ED-7F31E91E84BE}" destId="{CFE3EB35-CF76-44F1-BBD6-F15E28D8F921}" srcOrd="1" destOrd="0" presId="urn:microsoft.com/office/officeart/2005/8/layout/process5"/>
    <dgm:cxn modelId="{DA8EC0F6-E8C8-478F-934B-D75A3276F16D}" type="presOf" srcId="{DC32F563-9379-4257-9A08-ECAA0AA0346A}" destId="{9FF9DCC2-FBCE-44D1-ADC8-5BD374F8EE54}" srcOrd="1" destOrd="0" presId="urn:microsoft.com/office/officeart/2005/8/layout/process5"/>
    <dgm:cxn modelId="{BD3113FF-EC14-4D18-9E89-8525947E9236}" type="presOf" srcId="{6B7FEA4C-86BE-42C5-856A-B5B4C8283585}" destId="{53CC3491-C9F7-4467-8D09-776FEAD590BF}" srcOrd="0" destOrd="0" presId="urn:microsoft.com/office/officeart/2005/8/layout/process5"/>
    <dgm:cxn modelId="{EB542F7B-3E36-45F3-877C-0ECB74DCFD6A}" type="presParOf" srcId="{C583A025-1FCE-4C55-A801-4F01E8708287}" destId="{40C6BB52-91A4-4E54-A3DB-68C3ECEBC53A}" srcOrd="0" destOrd="0" presId="urn:microsoft.com/office/officeart/2005/8/layout/process5"/>
    <dgm:cxn modelId="{5036F44F-775E-4550-97E5-023F588F3B61}" type="presParOf" srcId="{C583A025-1FCE-4C55-A801-4F01E8708287}" destId="{9358E93F-9B73-4DFF-BAFF-EDB591A92BC9}" srcOrd="1" destOrd="0" presId="urn:microsoft.com/office/officeart/2005/8/layout/process5"/>
    <dgm:cxn modelId="{B578F64B-BC21-492C-947A-92ADC2FB1D1E}" type="presParOf" srcId="{9358E93F-9B73-4DFF-BAFF-EDB591A92BC9}" destId="{13E7CB18-2F32-46FE-9659-96C829751B43}" srcOrd="0" destOrd="0" presId="urn:microsoft.com/office/officeart/2005/8/layout/process5"/>
    <dgm:cxn modelId="{F2B36AD2-C61B-41C9-941D-C86B1E11C452}" type="presParOf" srcId="{C583A025-1FCE-4C55-A801-4F01E8708287}" destId="{0A6EDC79-9138-46F9-91AE-35149846A07E}" srcOrd="2" destOrd="0" presId="urn:microsoft.com/office/officeart/2005/8/layout/process5"/>
    <dgm:cxn modelId="{A3FA9DC3-569E-4095-8E0A-DD289E61DBDC}" type="presParOf" srcId="{C583A025-1FCE-4C55-A801-4F01E8708287}" destId="{13112BB1-352B-4693-A493-5071E3F78D95}" srcOrd="3" destOrd="0" presId="urn:microsoft.com/office/officeart/2005/8/layout/process5"/>
    <dgm:cxn modelId="{F0DC840B-340C-48FA-805A-9F36D23AD76F}" type="presParOf" srcId="{13112BB1-352B-4693-A493-5071E3F78D95}" destId="{7AA3C92C-05EF-43F3-BD0C-69580A57B2FA}" srcOrd="0" destOrd="0" presId="urn:microsoft.com/office/officeart/2005/8/layout/process5"/>
    <dgm:cxn modelId="{FBBCCD6A-24D8-4980-86F7-170D77F81B05}" type="presParOf" srcId="{C583A025-1FCE-4C55-A801-4F01E8708287}" destId="{80491A17-F5CD-4CB8-9DDD-80F73E6CEAE6}" srcOrd="4" destOrd="0" presId="urn:microsoft.com/office/officeart/2005/8/layout/process5"/>
    <dgm:cxn modelId="{4107FA73-7FBF-4BCD-A94A-2D7DB42536A1}" type="presParOf" srcId="{C583A025-1FCE-4C55-A801-4F01E8708287}" destId="{5D8A0E72-EFAB-4F75-8BBD-4537E74F8DA0}" srcOrd="5" destOrd="0" presId="urn:microsoft.com/office/officeart/2005/8/layout/process5"/>
    <dgm:cxn modelId="{6EE750C5-6021-46B0-926E-4E808A870C10}" type="presParOf" srcId="{5D8A0E72-EFAB-4F75-8BBD-4537E74F8DA0}" destId="{D2E2FEEB-B8B8-4182-AE70-96F5B4DF2D44}" srcOrd="0" destOrd="0" presId="urn:microsoft.com/office/officeart/2005/8/layout/process5"/>
    <dgm:cxn modelId="{9BF1C23E-8F14-487B-926E-02E15BB5FFDF}" type="presParOf" srcId="{C583A025-1FCE-4C55-A801-4F01E8708287}" destId="{0A967A71-70B1-468F-84FA-DD322A0C28E4}" srcOrd="6" destOrd="0" presId="urn:microsoft.com/office/officeart/2005/8/layout/process5"/>
    <dgm:cxn modelId="{7ECE6CB4-62EB-4FB1-9541-EA163B13C95C}" type="presParOf" srcId="{C583A025-1FCE-4C55-A801-4F01E8708287}" destId="{195CFCAC-519A-423A-8705-52B555676165}" srcOrd="7" destOrd="0" presId="urn:microsoft.com/office/officeart/2005/8/layout/process5"/>
    <dgm:cxn modelId="{14BCD7AB-8BD1-41E0-9EA8-66C5AC523B8B}" type="presParOf" srcId="{195CFCAC-519A-423A-8705-52B555676165}" destId="{363C5948-466A-48C2-A200-C42700D57132}" srcOrd="0" destOrd="0" presId="urn:microsoft.com/office/officeart/2005/8/layout/process5"/>
    <dgm:cxn modelId="{A261B73A-07E3-4244-92E0-0AC2AFF9CFD4}" type="presParOf" srcId="{C583A025-1FCE-4C55-A801-4F01E8708287}" destId="{6324F180-811C-4205-A674-5CFE51379AC0}" srcOrd="8" destOrd="0" presId="urn:microsoft.com/office/officeart/2005/8/layout/process5"/>
    <dgm:cxn modelId="{04376335-A4EB-4C7E-A59E-F233BD383C4A}" type="presParOf" srcId="{C583A025-1FCE-4C55-A801-4F01E8708287}" destId="{0CCD2DFF-9713-4AD0-BA1F-80CF29082F5C}" srcOrd="9" destOrd="0" presId="urn:microsoft.com/office/officeart/2005/8/layout/process5"/>
    <dgm:cxn modelId="{86BE7664-6251-48FA-9F9C-7C15EC59CAF0}" type="presParOf" srcId="{0CCD2DFF-9713-4AD0-BA1F-80CF29082F5C}" destId="{CFE3EB35-CF76-44F1-BBD6-F15E28D8F921}" srcOrd="0" destOrd="0" presId="urn:microsoft.com/office/officeart/2005/8/layout/process5"/>
    <dgm:cxn modelId="{9190E6AF-976A-4C2E-BE9F-7AA6385EF477}" type="presParOf" srcId="{C583A025-1FCE-4C55-A801-4F01E8708287}" destId="{216F0622-8B2F-4122-81DD-FC1AFF3C307D}" srcOrd="10" destOrd="0" presId="urn:microsoft.com/office/officeart/2005/8/layout/process5"/>
    <dgm:cxn modelId="{A59AA639-E327-40F1-936B-756722B64B36}" type="presParOf" srcId="{C583A025-1FCE-4C55-A801-4F01E8708287}" destId="{8DE71576-859A-47CA-A2EA-9D126CBE9B44}" srcOrd="11" destOrd="0" presId="urn:microsoft.com/office/officeart/2005/8/layout/process5"/>
    <dgm:cxn modelId="{41DAA0F8-3A23-4476-9F28-71E81397D335}" type="presParOf" srcId="{8DE71576-859A-47CA-A2EA-9D126CBE9B44}" destId="{B6DC7983-8739-4D2B-A922-90FAEA4C0B1F}" srcOrd="0" destOrd="0" presId="urn:microsoft.com/office/officeart/2005/8/layout/process5"/>
    <dgm:cxn modelId="{F0653EB0-24BF-440D-BE6B-66425C6375CF}" type="presParOf" srcId="{C583A025-1FCE-4C55-A801-4F01E8708287}" destId="{37BB7DFA-3D0B-44C1-8BFB-E6740FF52BBC}" srcOrd="12" destOrd="0" presId="urn:microsoft.com/office/officeart/2005/8/layout/process5"/>
    <dgm:cxn modelId="{C561C04D-F891-40F3-8D9F-917F2B324D7E}" type="presParOf" srcId="{C583A025-1FCE-4C55-A801-4F01E8708287}" destId="{53CC3491-C9F7-4467-8D09-776FEAD590BF}" srcOrd="13" destOrd="0" presId="urn:microsoft.com/office/officeart/2005/8/layout/process5"/>
    <dgm:cxn modelId="{134A88ED-8D6F-4C8D-9F63-4B520A1B1163}" type="presParOf" srcId="{53CC3491-C9F7-4467-8D09-776FEAD590BF}" destId="{1380CCF1-88A8-4E87-ABD3-A19A163866C6}" srcOrd="0" destOrd="0" presId="urn:microsoft.com/office/officeart/2005/8/layout/process5"/>
    <dgm:cxn modelId="{D02346D0-62F9-4D87-9C4E-5178156FD02E}" type="presParOf" srcId="{C583A025-1FCE-4C55-A801-4F01E8708287}" destId="{16F92A9C-4680-40DD-B955-E7F8E31B62EF}" srcOrd="14" destOrd="0" presId="urn:microsoft.com/office/officeart/2005/8/layout/process5"/>
    <dgm:cxn modelId="{14C1C956-96F0-4F3F-84FC-E35354877ECB}" type="presParOf" srcId="{C583A025-1FCE-4C55-A801-4F01E8708287}" destId="{766696EC-C44C-4F7D-A7C6-EDCAB6DCDCB7}" srcOrd="15" destOrd="0" presId="urn:microsoft.com/office/officeart/2005/8/layout/process5"/>
    <dgm:cxn modelId="{83B89BAD-C80B-4355-9A88-D8B7ED904100}" type="presParOf" srcId="{766696EC-C44C-4F7D-A7C6-EDCAB6DCDCB7}" destId="{1587ADB5-A78E-4346-ADBA-A4A37A423F4C}" srcOrd="0" destOrd="0" presId="urn:microsoft.com/office/officeart/2005/8/layout/process5"/>
    <dgm:cxn modelId="{1E45B75F-283A-4484-BA6F-00AC4892E822}" type="presParOf" srcId="{C583A025-1FCE-4C55-A801-4F01E8708287}" destId="{4312AF12-D2A7-4D2C-ACA7-853E471DC279}" srcOrd="16" destOrd="0" presId="urn:microsoft.com/office/officeart/2005/8/layout/process5"/>
    <dgm:cxn modelId="{76A2BDC9-9162-4009-8962-531E4D65B80E}" type="presParOf" srcId="{C583A025-1FCE-4C55-A801-4F01E8708287}" destId="{13857C89-83B6-4F59-9C51-6522DEFB3A0A}" srcOrd="17" destOrd="0" presId="urn:microsoft.com/office/officeart/2005/8/layout/process5"/>
    <dgm:cxn modelId="{AF998F2F-F9E1-45EE-B240-A5E7E6415EC3}" type="presParOf" srcId="{13857C89-83B6-4F59-9C51-6522DEFB3A0A}" destId="{9FF9DCC2-FBCE-44D1-ADC8-5BD374F8EE54}" srcOrd="0" destOrd="0" presId="urn:microsoft.com/office/officeart/2005/8/layout/process5"/>
    <dgm:cxn modelId="{4837251E-73C0-418F-ADEB-2650DC6E0BC2}" type="presParOf" srcId="{C583A025-1FCE-4C55-A801-4F01E8708287}" destId="{17E0B043-21B5-480F-B3A0-2F9305014F3E}" srcOrd="18" destOrd="0" presId="urn:microsoft.com/office/officeart/2005/8/layout/process5"/>
    <dgm:cxn modelId="{DAC8FE39-A228-43B7-8E3F-45D801623DC4}" type="presParOf" srcId="{C583A025-1FCE-4C55-A801-4F01E8708287}" destId="{CC3C7F47-957C-4728-AEC0-4C7B2F905584}" srcOrd="19" destOrd="0" presId="urn:microsoft.com/office/officeart/2005/8/layout/process5"/>
    <dgm:cxn modelId="{8E10A846-C9EA-4DD2-9CF3-D34677A99533}" type="presParOf" srcId="{CC3C7F47-957C-4728-AEC0-4C7B2F905584}" destId="{08D58AF0-10CB-434E-806D-A41F6ED3E115}" srcOrd="0" destOrd="0" presId="urn:microsoft.com/office/officeart/2005/8/layout/process5"/>
    <dgm:cxn modelId="{D2EF69DC-FECA-4A34-9720-AA95D7F52CB6}" type="presParOf" srcId="{C583A025-1FCE-4C55-A801-4F01E8708287}" destId="{39A1F2AB-C7EC-4082-B1D0-2B731F5D62DB}" srcOrd="20" destOrd="0" presId="urn:microsoft.com/office/officeart/2005/8/layout/process5"/>
    <dgm:cxn modelId="{41BFC4E4-E0D8-4D05-A34C-2C2201505BD5}" type="presParOf" srcId="{C583A025-1FCE-4C55-A801-4F01E8708287}" destId="{945C27D0-AC05-4346-85E0-C3754045506F}" srcOrd="21" destOrd="0" presId="urn:microsoft.com/office/officeart/2005/8/layout/process5"/>
    <dgm:cxn modelId="{86BFB1F9-5C1F-4DA9-B3B0-67506CCB45C2}" type="presParOf" srcId="{945C27D0-AC05-4346-85E0-C3754045506F}" destId="{26251C0D-D887-4473-9AD0-25321F1F36A2}" srcOrd="0" destOrd="0" presId="urn:microsoft.com/office/officeart/2005/8/layout/process5"/>
    <dgm:cxn modelId="{23428023-9A4A-4E96-995B-AB02D10B00AA}" type="presParOf" srcId="{C583A025-1FCE-4C55-A801-4F01E8708287}" destId="{0CA9A6AB-F811-4A07-A722-D9DDE33AA40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E5948-F01C-4603-B287-4BE655742EC4}">
      <dsp:nvSpPr>
        <dsp:cNvPr id="0" name=""/>
        <dsp:cNvSpPr/>
      </dsp:nvSpPr>
      <dsp:spPr>
        <a:xfrm>
          <a:off x="205"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a:t>Note-taking Challenges: Students face difficulty in taking comprehensive notes during online meetings, particularly when the speaker speaks quickly or has a strong accent, leading to incomplete or unclear information.</a:t>
          </a:r>
        </a:p>
      </dsp:txBody>
      <dsp:txXfrm>
        <a:off x="205" y="1878069"/>
        <a:ext cx="2479997" cy="1785598"/>
      </dsp:txXfrm>
    </dsp:sp>
    <dsp:sp modelId="{BD2EC2F4-1F3F-44D7-B568-92A1607F4734}">
      <dsp:nvSpPr>
        <dsp:cNvPr id="0" name=""/>
        <dsp:cNvSpPr/>
      </dsp:nvSpPr>
      <dsp:spPr>
        <a:xfrm>
          <a:off x="205"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87670"/>
        <a:ext cx="2479997" cy="1190398"/>
      </dsp:txXfrm>
    </dsp:sp>
    <dsp:sp modelId="{43D016D0-A540-4A8A-9AE5-67F782438407}">
      <dsp:nvSpPr>
        <dsp:cNvPr id="0" name=""/>
        <dsp:cNvSpPr/>
      </dsp:nvSpPr>
      <dsp:spPr>
        <a:xfrm>
          <a:off x="2678602"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a:t>Reviewing Material: Many students lack the time or motivation to review the materials from online meetings, resulting in poor retention and understanding of the content presented.</a:t>
          </a:r>
        </a:p>
      </dsp:txBody>
      <dsp:txXfrm>
        <a:off x="2678602" y="1878069"/>
        <a:ext cx="2479997" cy="1785598"/>
      </dsp:txXfrm>
    </dsp:sp>
    <dsp:sp modelId="{12617427-AD53-4C5F-AB33-43B976484453}">
      <dsp:nvSpPr>
        <dsp:cNvPr id="0" name=""/>
        <dsp:cNvSpPr/>
      </dsp:nvSpPr>
      <dsp:spPr>
        <a:xfrm>
          <a:off x="2678602"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E3B4E1FF-6833-4D9C-92D9-FBC428040147}">
      <dsp:nvSpPr>
        <dsp:cNvPr id="0" name=""/>
        <dsp:cNvSpPr/>
      </dsp:nvSpPr>
      <dsp:spPr>
        <a:xfrm>
          <a:off x="5356999"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a:t>Information Organization: Students struggle with finding and organizing relevant information and notes for each online meeting, leading to confusion and frustration when trying to access crucial details.</a:t>
          </a:r>
        </a:p>
      </dsp:txBody>
      <dsp:txXfrm>
        <a:off x="5356999" y="1878069"/>
        <a:ext cx="2479997" cy="1785598"/>
      </dsp:txXfrm>
    </dsp:sp>
    <dsp:sp modelId="{6A66F30E-3CA6-4C9F-A7CE-317297BF53B2}">
      <dsp:nvSpPr>
        <dsp:cNvPr id="0" name=""/>
        <dsp:cNvSpPr/>
      </dsp:nvSpPr>
      <dsp:spPr>
        <a:xfrm>
          <a:off x="5356999"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B218B178-9CBB-40C9-98C1-19FB741B4B69}">
      <dsp:nvSpPr>
        <dsp:cNvPr id="0" name=""/>
        <dsp:cNvSpPr/>
      </dsp:nvSpPr>
      <dsp:spPr>
        <a:xfrm>
          <a:off x="8035397" y="687670"/>
          <a:ext cx="2479997" cy="29759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577850">
            <a:lnSpc>
              <a:spcPct val="90000"/>
            </a:lnSpc>
            <a:spcBef>
              <a:spcPct val="0"/>
            </a:spcBef>
            <a:spcAft>
              <a:spcPct val="35000"/>
            </a:spcAft>
            <a:buNone/>
          </a:pPr>
          <a:r>
            <a:rPr lang="en-US" sz="1300" kern="1200">
              <a:latin typeface="Calibri Light" panose="020F0302020204030204"/>
            </a:rPr>
            <a:t>Lack</a:t>
          </a:r>
          <a:r>
            <a:rPr lang="en-US" sz="1300" kern="1200"/>
            <a:t> of Interaction and Feedback: The absence of adequate feedback and interaction with the instructor and peers diminishes the sense of engagement and belonging during online learning sessions.</a:t>
          </a:r>
        </a:p>
      </dsp:txBody>
      <dsp:txXfrm>
        <a:off x="8035397" y="1878069"/>
        <a:ext cx="2479997" cy="1785598"/>
      </dsp:txXfrm>
    </dsp:sp>
    <dsp:sp modelId="{CDFDFE10-3D1F-43DD-A39F-6D74C071ED10}">
      <dsp:nvSpPr>
        <dsp:cNvPr id="0" name=""/>
        <dsp:cNvSpPr/>
      </dsp:nvSpPr>
      <dsp:spPr>
        <a:xfrm>
          <a:off x="8035397"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5103A-85F5-41BD-9BEA-EEA5529BC5BB}">
      <dsp:nvSpPr>
        <dsp:cNvPr id="0" name=""/>
        <dsp:cNvSpPr/>
      </dsp:nvSpPr>
      <dsp:spPr>
        <a:xfrm>
          <a:off x="5975" y="282151"/>
          <a:ext cx="534731" cy="534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5B3BF2-CF60-4847-8DF1-51E1F5DA485B}">
      <dsp:nvSpPr>
        <dsp:cNvPr id="0" name=""/>
        <dsp:cNvSpPr/>
      </dsp:nvSpPr>
      <dsp:spPr>
        <a:xfrm>
          <a:off x="5975"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Collection:</a:t>
          </a:r>
        </a:p>
      </dsp:txBody>
      <dsp:txXfrm>
        <a:off x="5975" y="979725"/>
        <a:ext cx="1527803" cy="658865"/>
      </dsp:txXfrm>
    </dsp:sp>
    <dsp:sp modelId="{354E7A93-4D21-49AA-AF2A-E7103EEE9DA3}">
      <dsp:nvSpPr>
        <dsp:cNvPr id="0" name=""/>
        <dsp:cNvSpPr/>
      </dsp:nvSpPr>
      <dsp:spPr>
        <a:xfrm>
          <a:off x="5975"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Gather requirements from stakeholders, including students and educators, to understand the desired functionalities and features of the </a:t>
          </a:r>
          <a:r>
            <a:rPr lang="en-US" sz="1100" kern="1200" err="1"/>
            <a:t>ClassSnap</a:t>
          </a:r>
          <a:r>
            <a:rPr lang="en-US" sz="1100" kern="1200"/>
            <a:t> application.</a:t>
          </a:r>
        </a:p>
        <a:p>
          <a:pPr marL="0" lvl="0" indent="0" algn="l" defTabSz="488950">
            <a:lnSpc>
              <a:spcPct val="100000"/>
            </a:lnSpc>
            <a:spcBef>
              <a:spcPct val="0"/>
            </a:spcBef>
            <a:spcAft>
              <a:spcPct val="35000"/>
            </a:spcAft>
            <a:buNone/>
          </a:pPr>
          <a:r>
            <a:rPr lang="en-US" sz="1100" kern="1200"/>
            <a:t>Identify sources of online meeting data (e.g., Google Meet recordings) and define the data attributes required for intelligent summarization.</a:t>
          </a:r>
        </a:p>
      </dsp:txBody>
      <dsp:txXfrm>
        <a:off x="5975" y="1714331"/>
        <a:ext cx="1527803" cy="2354855"/>
      </dsp:txXfrm>
    </dsp:sp>
    <dsp:sp modelId="{8E4C3A73-A5FB-4858-BDE1-3BAB0724BA2B}">
      <dsp:nvSpPr>
        <dsp:cNvPr id="0" name=""/>
        <dsp:cNvSpPr/>
      </dsp:nvSpPr>
      <dsp:spPr>
        <a:xfrm>
          <a:off x="1801144" y="282151"/>
          <a:ext cx="534731" cy="534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B132EC-CD84-4550-8593-D4B2AF41D3B2}">
      <dsp:nvSpPr>
        <dsp:cNvPr id="0" name=""/>
        <dsp:cNvSpPr/>
      </dsp:nvSpPr>
      <dsp:spPr>
        <a:xfrm>
          <a:off x="1801144"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Machine Learning Model Development:</a:t>
          </a:r>
        </a:p>
      </dsp:txBody>
      <dsp:txXfrm>
        <a:off x="1801144" y="979725"/>
        <a:ext cx="1527803" cy="658865"/>
      </dsp:txXfrm>
    </dsp:sp>
    <dsp:sp modelId="{1371095A-73C2-4188-9241-C7A7427600F9}">
      <dsp:nvSpPr>
        <dsp:cNvPr id="0" name=""/>
        <dsp:cNvSpPr/>
      </dsp:nvSpPr>
      <dsp:spPr>
        <a:xfrm>
          <a:off x="1801144"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Choose appropriate Machine Learning algorithms for text summarization and implement them in the application.</a:t>
          </a:r>
        </a:p>
        <a:p>
          <a:pPr marL="0" lvl="0" indent="0" algn="l" defTabSz="488950">
            <a:lnSpc>
              <a:spcPct val="100000"/>
            </a:lnSpc>
            <a:spcBef>
              <a:spcPct val="0"/>
            </a:spcBef>
            <a:spcAft>
              <a:spcPct val="35000"/>
            </a:spcAft>
            <a:buNone/>
          </a:pPr>
          <a:r>
            <a:rPr lang="en-US" sz="1100" kern="1200"/>
            <a:t>Train the model using a dataset of sample online meeting transcripts with corresponding summarized notes.</a:t>
          </a:r>
        </a:p>
      </dsp:txBody>
      <dsp:txXfrm>
        <a:off x="1801144" y="1714331"/>
        <a:ext cx="1527803" cy="2354855"/>
      </dsp:txXfrm>
    </dsp:sp>
    <dsp:sp modelId="{08E99CB0-8D47-4ABD-8D90-3DC726F70751}">
      <dsp:nvSpPr>
        <dsp:cNvPr id="0" name=""/>
        <dsp:cNvSpPr/>
      </dsp:nvSpPr>
      <dsp:spPr>
        <a:xfrm>
          <a:off x="3596313" y="282151"/>
          <a:ext cx="534731" cy="5347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6CEDDD-C1D3-4CF6-8489-7958AFC5BE6E}">
      <dsp:nvSpPr>
        <dsp:cNvPr id="0" name=""/>
        <dsp:cNvSpPr/>
      </dsp:nvSpPr>
      <dsp:spPr>
        <a:xfrm>
          <a:off x="3596313"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Application Development:</a:t>
          </a:r>
        </a:p>
      </dsp:txBody>
      <dsp:txXfrm>
        <a:off x="3596313" y="979725"/>
        <a:ext cx="1527803" cy="658865"/>
      </dsp:txXfrm>
    </dsp:sp>
    <dsp:sp modelId="{9F822E12-B1DB-4054-A413-F21B24095177}">
      <dsp:nvSpPr>
        <dsp:cNvPr id="0" name=""/>
        <dsp:cNvSpPr/>
      </dsp:nvSpPr>
      <dsp:spPr>
        <a:xfrm>
          <a:off x="3596313"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Develop the </a:t>
          </a:r>
          <a:r>
            <a:rPr lang="en-US" sz="1100" kern="1200" err="1"/>
            <a:t>ClassSnap</a:t>
          </a:r>
          <a:r>
            <a:rPr lang="en-US" sz="1100" kern="1200"/>
            <a:t> web application with frontend and backend components.</a:t>
          </a:r>
        </a:p>
        <a:p>
          <a:pPr marL="0" lvl="0" indent="0" algn="l" defTabSz="488950">
            <a:lnSpc>
              <a:spcPct val="100000"/>
            </a:lnSpc>
            <a:spcBef>
              <a:spcPct val="0"/>
            </a:spcBef>
            <a:spcAft>
              <a:spcPct val="35000"/>
            </a:spcAft>
            <a:buNone/>
          </a:pPr>
          <a:r>
            <a:rPr lang="en-US" sz="1100" kern="1200"/>
            <a:t>Implement user authentication for secure access to student information and notes.</a:t>
          </a:r>
        </a:p>
        <a:p>
          <a:pPr marL="0" lvl="0" indent="0" algn="l" defTabSz="488950">
            <a:lnSpc>
              <a:spcPct val="100000"/>
            </a:lnSpc>
            <a:spcBef>
              <a:spcPct val="0"/>
            </a:spcBef>
            <a:spcAft>
              <a:spcPct val="35000"/>
            </a:spcAft>
            <a:buNone/>
          </a:pPr>
          <a:r>
            <a:rPr lang="en-US" sz="1100" kern="1200"/>
            <a:t>Integrate the Machine Learning model into the application to generate summaries from online meeting data.</a:t>
          </a:r>
        </a:p>
      </dsp:txBody>
      <dsp:txXfrm>
        <a:off x="3596313" y="1714331"/>
        <a:ext cx="1527803" cy="2354855"/>
      </dsp:txXfrm>
    </dsp:sp>
    <dsp:sp modelId="{33EF9035-203A-47A9-AA0C-AA188DA721BF}">
      <dsp:nvSpPr>
        <dsp:cNvPr id="0" name=""/>
        <dsp:cNvSpPr/>
      </dsp:nvSpPr>
      <dsp:spPr>
        <a:xfrm>
          <a:off x="5391482" y="282151"/>
          <a:ext cx="534731" cy="5347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4256A9-8DC1-4C3B-9A8A-568112A3DC9A}">
      <dsp:nvSpPr>
        <dsp:cNvPr id="0" name=""/>
        <dsp:cNvSpPr/>
      </dsp:nvSpPr>
      <dsp:spPr>
        <a:xfrm>
          <a:off x="5391482"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User Interface Design:</a:t>
          </a:r>
        </a:p>
      </dsp:txBody>
      <dsp:txXfrm>
        <a:off x="5391482" y="979725"/>
        <a:ext cx="1527803" cy="658865"/>
      </dsp:txXfrm>
    </dsp:sp>
    <dsp:sp modelId="{1259DBE3-0BBC-44D8-A265-3132A4E3EB5B}">
      <dsp:nvSpPr>
        <dsp:cNvPr id="0" name=""/>
        <dsp:cNvSpPr/>
      </dsp:nvSpPr>
      <dsp:spPr>
        <a:xfrm>
          <a:off x="5391482"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Design an intuitive and user-friendly interface for students to access notes and relevant information easily.</a:t>
          </a:r>
        </a:p>
        <a:p>
          <a:pPr marL="0" lvl="0" indent="0" algn="l" defTabSz="488950">
            <a:lnSpc>
              <a:spcPct val="100000"/>
            </a:lnSpc>
            <a:spcBef>
              <a:spcPct val="0"/>
            </a:spcBef>
            <a:spcAft>
              <a:spcPct val="35000"/>
            </a:spcAft>
            <a:buNone/>
          </a:pPr>
          <a:r>
            <a:rPr lang="en-US" sz="1100" kern="1200"/>
            <a:t>Create a dashboard to display student details, academic information, and personalized study insights.</a:t>
          </a:r>
        </a:p>
      </dsp:txBody>
      <dsp:txXfrm>
        <a:off x="5391482" y="1714331"/>
        <a:ext cx="1527803" cy="2354855"/>
      </dsp:txXfrm>
    </dsp:sp>
    <dsp:sp modelId="{E945942A-69C9-483C-9106-4981DE5EA1F2}">
      <dsp:nvSpPr>
        <dsp:cNvPr id="0" name=""/>
        <dsp:cNvSpPr/>
      </dsp:nvSpPr>
      <dsp:spPr>
        <a:xfrm>
          <a:off x="7186651" y="282151"/>
          <a:ext cx="534731" cy="5347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2D81D-51AC-41CF-BCFC-9EC774DBA3D3}">
      <dsp:nvSpPr>
        <dsp:cNvPr id="0" name=""/>
        <dsp:cNvSpPr/>
      </dsp:nvSpPr>
      <dsp:spPr>
        <a:xfrm>
          <a:off x="7186651"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Testing and Validation:</a:t>
          </a:r>
        </a:p>
      </dsp:txBody>
      <dsp:txXfrm>
        <a:off x="7186651" y="979725"/>
        <a:ext cx="1527803" cy="658865"/>
      </dsp:txXfrm>
    </dsp:sp>
    <dsp:sp modelId="{918CC964-7925-4E58-B30B-1FFFA049564E}">
      <dsp:nvSpPr>
        <dsp:cNvPr id="0" name=""/>
        <dsp:cNvSpPr/>
      </dsp:nvSpPr>
      <dsp:spPr>
        <a:xfrm>
          <a:off x="7186651"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Conduct rigorous testing to ensure the accuracy and reliability of the Machine Learning model's summarization capability.</a:t>
          </a:r>
        </a:p>
        <a:p>
          <a:pPr marL="0" lvl="0" indent="0" algn="l" defTabSz="488950">
            <a:lnSpc>
              <a:spcPct val="100000"/>
            </a:lnSpc>
            <a:spcBef>
              <a:spcPct val="0"/>
            </a:spcBef>
            <a:spcAft>
              <a:spcPct val="35000"/>
            </a:spcAft>
            <a:buNone/>
          </a:pPr>
          <a:r>
            <a:rPr lang="en-US" sz="1100" kern="1200"/>
            <a:t>Validate the application with real-world online meeting data to assess its performance and effectiveness.</a:t>
          </a:r>
        </a:p>
      </dsp:txBody>
      <dsp:txXfrm>
        <a:off x="7186651" y="1714331"/>
        <a:ext cx="1527803" cy="2354855"/>
      </dsp:txXfrm>
    </dsp:sp>
    <dsp:sp modelId="{12018D14-8BE3-4B17-97C4-EB50C4F7C0A9}">
      <dsp:nvSpPr>
        <dsp:cNvPr id="0" name=""/>
        <dsp:cNvSpPr/>
      </dsp:nvSpPr>
      <dsp:spPr>
        <a:xfrm>
          <a:off x="8981820" y="282151"/>
          <a:ext cx="534731" cy="53473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FD00E-E114-40BD-94DD-D806BDC32D57}">
      <dsp:nvSpPr>
        <dsp:cNvPr id="0" name=""/>
        <dsp:cNvSpPr/>
      </dsp:nvSpPr>
      <dsp:spPr>
        <a:xfrm>
          <a:off x="8981820" y="979725"/>
          <a:ext cx="1527803" cy="6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Deployment and Feedback Collection:</a:t>
          </a:r>
        </a:p>
      </dsp:txBody>
      <dsp:txXfrm>
        <a:off x="8981820" y="979725"/>
        <a:ext cx="1527803" cy="658865"/>
      </dsp:txXfrm>
    </dsp:sp>
    <dsp:sp modelId="{CB26A846-8B0D-412F-BBB1-7D23A2135480}">
      <dsp:nvSpPr>
        <dsp:cNvPr id="0" name=""/>
        <dsp:cNvSpPr/>
      </dsp:nvSpPr>
      <dsp:spPr>
        <a:xfrm>
          <a:off x="8981820" y="1714331"/>
          <a:ext cx="1527803" cy="235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Deploy the </a:t>
          </a:r>
          <a:r>
            <a:rPr lang="en-US" sz="1100" kern="1200" err="1"/>
            <a:t>ClassSnap</a:t>
          </a:r>
          <a:r>
            <a:rPr lang="en-US" sz="1100" kern="1200"/>
            <a:t> application to a secure server or cloud environment.</a:t>
          </a:r>
        </a:p>
        <a:p>
          <a:pPr marL="0" lvl="0" indent="0" algn="l" defTabSz="488950">
            <a:lnSpc>
              <a:spcPct val="100000"/>
            </a:lnSpc>
            <a:spcBef>
              <a:spcPct val="0"/>
            </a:spcBef>
            <a:spcAft>
              <a:spcPct val="35000"/>
            </a:spcAft>
            <a:buNone/>
          </a:pPr>
          <a:r>
            <a:rPr lang="en-US" sz="1100" kern="1200"/>
            <a:t>Gather feedback from users (students and educators) to identify any improvements or additional features required.</a:t>
          </a:r>
        </a:p>
      </dsp:txBody>
      <dsp:txXfrm>
        <a:off x="8981820" y="1714331"/>
        <a:ext cx="1527803" cy="2354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6BB52-91A4-4E54-A3DB-68C3ECEBC53A}">
      <dsp:nvSpPr>
        <dsp:cNvPr id="0" name=""/>
        <dsp:cNvSpPr/>
      </dsp:nvSpPr>
      <dsp:spPr>
        <a:xfrm>
          <a:off x="105972"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 1. Start</a:t>
          </a:r>
        </a:p>
      </dsp:txBody>
      <dsp:txXfrm>
        <a:off x="141210" y="38001"/>
        <a:ext cx="1934698" cy="1132628"/>
      </dsp:txXfrm>
    </dsp:sp>
    <dsp:sp modelId="{9358E93F-9B73-4DFF-BAFF-EDB591A92BC9}">
      <dsp:nvSpPr>
        <dsp:cNvPr id="0" name=""/>
        <dsp:cNvSpPr/>
      </dsp:nvSpPr>
      <dsp:spPr>
        <a:xfrm>
          <a:off x="2287602"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87602" y="455131"/>
        <a:ext cx="297567" cy="298369"/>
      </dsp:txXfrm>
    </dsp:sp>
    <dsp:sp modelId="{0A6EDC79-9138-46F9-91AE-35149846A07E}">
      <dsp:nvSpPr>
        <dsp:cNvPr id="0" name=""/>
        <dsp:cNvSpPr/>
      </dsp:nvSpPr>
      <dsp:spPr>
        <a:xfrm>
          <a:off x="2913216"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2. User Logs in or Registers</a:t>
          </a:r>
        </a:p>
      </dsp:txBody>
      <dsp:txXfrm>
        <a:off x="2948454" y="38001"/>
        <a:ext cx="1934698" cy="1132628"/>
      </dsp:txXfrm>
    </dsp:sp>
    <dsp:sp modelId="{13112BB1-352B-4693-A493-5071E3F78D95}">
      <dsp:nvSpPr>
        <dsp:cNvPr id="0" name=""/>
        <dsp:cNvSpPr/>
      </dsp:nvSpPr>
      <dsp:spPr>
        <a:xfrm>
          <a:off x="5094846"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94846" y="455131"/>
        <a:ext cx="297567" cy="298369"/>
      </dsp:txXfrm>
    </dsp:sp>
    <dsp:sp modelId="{80491A17-F5CD-4CB8-9DDD-80F73E6CEAE6}">
      <dsp:nvSpPr>
        <dsp:cNvPr id="0" name=""/>
        <dsp:cNvSpPr/>
      </dsp:nvSpPr>
      <dsp:spPr>
        <a:xfrm>
          <a:off x="5720460"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3. User is directed to the Dashboard</a:t>
          </a:r>
        </a:p>
      </dsp:txBody>
      <dsp:txXfrm>
        <a:off x="5755698" y="38001"/>
        <a:ext cx="1934698" cy="1132628"/>
      </dsp:txXfrm>
    </dsp:sp>
    <dsp:sp modelId="{5D8A0E72-EFAB-4F75-8BBD-4537E74F8DA0}">
      <dsp:nvSpPr>
        <dsp:cNvPr id="0" name=""/>
        <dsp:cNvSpPr/>
      </dsp:nvSpPr>
      <dsp:spPr>
        <a:xfrm>
          <a:off x="7902090" y="35567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02090" y="455131"/>
        <a:ext cx="297567" cy="298369"/>
      </dsp:txXfrm>
    </dsp:sp>
    <dsp:sp modelId="{0A967A71-70B1-468F-84FA-DD322A0C28E4}">
      <dsp:nvSpPr>
        <dsp:cNvPr id="0" name=""/>
        <dsp:cNvSpPr/>
      </dsp:nvSpPr>
      <dsp:spPr>
        <a:xfrm>
          <a:off x="8527704" y="2763"/>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4. User can view their </a:t>
          </a:r>
          <a:r>
            <a:rPr lang="en-US" sz="1600" kern="1200">
              <a:latin typeface="Calibri Light" panose="020F0302020204030204"/>
            </a:rPr>
            <a:t>personal information.</a:t>
          </a:r>
          <a:endParaRPr lang="en-US" sz="1600" kern="1200"/>
        </a:p>
      </dsp:txBody>
      <dsp:txXfrm>
        <a:off x="8562942" y="38001"/>
        <a:ext cx="1934698" cy="1132628"/>
      </dsp:txXfrm>
    </dsp:sp>
    <dsp:sp modelId="{195CFCAC-519A-423A-8705-52B555676165}">
      <dsp:nvSpPr>
        <dsp:cNvPr id="0" name=""/>
        <dsp:cNvSpPr/>
      </dsp:nvSpPr>
      <dsp:spPr>
        <a:xfrm rot="5400000">
          <a:off x="9317743" y="1346230"/>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381107" y="1382324"/>
        <a:ext cx="298369" cy="297567"/>
      </dsp:txXfrm>
    </dsp:sp>
    <dsp:sp modelId="{6324F180-811C-4205-A674-5CFE51379AC0}">
      <dsp:nvSpPr>
        <dsp:cNvPr id="0" name=""/>
        <dsp:cNvSpPr/>
      </dsp:nvSpPr>
      <dsp:spPr>
        <a:xfrm>
          <a:off x="8527704"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5. User joins an online meeting (e.g., Google Meet)</a:t>
          </a:r>
        </a:p>
      </dsp:txBody>
      <dsp:txXfrm>
        <a:off x="8562942" y="2043176"/>
        <a:ext cx="1934698" cy="1132628"/>
      </dsp:txXfrm>
    </dsp:sp>
    <dsp:sp modelId="{0CCD2DFF-9713-4AD0-BA1F-80CF29082F5C}">
      <dsp:nvSpPr>
        <dsp:cNvPr id="0" name=""/>
        <dsp:cNvSpPr/>
      </dsp:nvSpPr>
      <dsp:spPr>
        <a:xfrm rot="10800000">
          <a:off x="7926152"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8053681" y="2460305"/>
        <a:ext cx="297567" cy="298369"/>
      </dsp:txXfrm>
    </dsp:sp>
    <dsp:sp modelId="{216F0622-8B2F-4122-81DD-FC1AFF3C307D}">
      <dsp:nvSpPr>
        <dsp:cNvPr id="0" name=""/>
        <dsp:cNvSpPr/>
      </dsp:nvSpPr>
      <dsp:spPr>
        <a:xfrm>
          <a:off x="5720460"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6. </a:t>
          </a:r>
          <a:r>
            <a:rPr lang="en-US" sz="1600" kern="1200" err="1"/>
            <a:t>ClassSnap</a:t>
          </a:r>
          <a:r>
            <a:rPr lang="en-US" sz="1600" kern="1200"/>
            <a:t> automatically captures the meeting presentation</a:t>
          </a:r>
        </a:p>
      </dsp:txBody>
      <dsp:txXfrm>
        <a:off x="5755698" y="2043176"/>
        <a:ext cx="1934698" cy="1132628"/>
      </dsp:txXfrm>
    </dsp:sp>
    <dsp:sp modelId="{8DE71576-859A-47CA-A2EA-9D126CBE9B44}">
      <dsp:nvSpPr>
        <dsp:cNvPr id="0" name=""/>
        <dsp:cNvSpPr/>
      </dsp:nvSpPr>
      <dsp:spPr>
        <a:xfrm rot="10800000">
          <a:off x="5118908"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246437" y="2460305"/>
        <a:ext cx="297567" cy="298369"/>
      </dsp:txXfrm>
    </dsp:sp>
    <dsp:sp modelId="{37BB7DFA-3D0B-44C1-8BFB-E6740FF52BBC}">
      <dsp:nvSpPr>
        <dsp:cNvPr id="0" name=""/>
        <dsp:cNvSpPr/>
      </dsp:nvSpPr>
      <dsp:spPr>
        <a:xfrm>
          <a:off x="2913216"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7. Machine Learning algorithm processes the presentation for summarization</a:t>
          </a:r>
        </a:p>
      </dsp:txBody>
      <dsp:txXfrm>
        <a:off x="2948454" y="2043176"/>
        <a:ext cx="1934698" cy="1132628"/>
      </dsp:txXfrm>
    </dsp:sp>
    <dsp:sp modelId="{53CC3491-C9F7-4467-8D09-776FEAD590BF}">
      <dsp:nvSpPr>
        <dsp:cNvPr id="0" name=""/>
        <dsp:cNvSpPr/>
      </dsp:nvSpPr>
      <dsp:spPr>
        <a:xfrm rot="10800000">
          <a:off x="2311664" y="2360848"/>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439193" y="2460305"/>
        <a:ext cx="297567" cy="298369"/>
      </dsp:txXfrm>
    </dsp:sp>
    <dsp:sp modelId="{16F92A9C-4680-40DD-B955-E7F8E31B62EF}">
      <dsp:nvSpPr>
        <dsp:cNvPr id="0" name=""/>
        <dsp:cNvSpPr/>
      </dsp:nvSpPr>
      <dsp:spPr>
        <a:xfrm>
          <a:off x="105972" y="2007938"/>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8. Summarized notes are generated and stored in the centralized repository</a:t>
          </a:r>
        </a:p>
      </dsp:txBody>
      <dsp:txXfrm>
        <a:off x="141210" y="2043176"/>
        <a:ext cx="1934698" cy="1132628"/>
      </dsp:txXfrm>
    </dsp:sp>
    <dsp:sp modelId="{766696EC-C44C-4F7D-A7C6-EDCAB6DCDCB7}">
      <dsp:nvSpPr>
        <dsp:cNvPr id="0" name=""/>
        <dsp:cNvSpPr/>
      </dsp:nvSpPr>
      <dsp:spPr>
        <a:xfrm rot="5400000">
          <a:off x="896011" y="3351404"/>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59375" y="3387498"/>
        <a:ext cx="298369" cy="297567"/>
      </dsp:txXfrm>
    </dsp:sp>
    <dsp:sp modelId="{4312AF12-D2A7-4D2C-ACA7-853E471DC279}">
      <dsp:nvSpPr>
        <dsp:cNvPr id="0" name=""/>
        <dsp:cNvSpPr/>
      </dsp:nvSpPr>
      <dsp:spPr>
        <a:xfrm>
          <a:off x="105972"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9. User can access the generated notes anytime and anywhere</a:t>
          </a:r>
        </a:p>
      </dsp:txBody>
      <dsp:txXfrm>
        <a:off x="141210" y="4048350"/>
        <a:ext cx="1934698" cy="1132628"/>
      </dsp:txXfrm>
    </dsp:sp>
    <dsp:sp modelId="{13857C89-83B6-4F59-9C51-6522DEFB3A0A}">
      <dsp:nvSpPr>
        <dsp:cNvPr id="0" name=""/>
        <dsp:cNvSpPr/>
      </dsp:nvSpPr>
      <dsp:spPr>
        <a:xfrm>
          <a:off x="2287602"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87602" y="4465480"/>
        <a:ext cx="297567" cy="298369"/>
      </dsp:txXfrm>
    </dsp:sp>
    <dsp:sp modelId="{17E0B043-21B5-480F-B3A0-2F9305014F3E}">
      <dsp:nvSpPr>
        <dsp:cNvPr id="0" name=""/>
        <dsp:cNvSpPr/>
      </dsp:nvSpPr>
      <dsp:spPr>
        <a:xfrm>
          <a:off x="2913216"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10. User can review and revise the notes for better retention and understanding</a:t>
          </a:r>
        </a:p>
      </dsp:txBody>
      <dsp:txXfrm>
        <a:off x="2948454" y="4048350"/>
        <a:ext cx="1934698" cy="1132628"/>
      </dsp:txXfrm>
    </dsp:sp>
    <dsp:sp modelId="{CC3C7F47-957C-4728-AEC0-4C7B2F905584}">
      <dsp:nvSpPr>
        <dsp:cNvPr id="0" name=""/>
        <dsp:cNvSpPr/>
      </dsp:nvSpPr>
      <dsp:spPr>
        <a:xfrm>
          <a:off x="5094846"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94846" y="4465480"/>
        <a:ext cx="297567" cy="298369"/>
      </dsp:txXfrm>
    </dsp:sp>
    <dsp:sp modelId="{39A1F2AB-C7EC-4082-B1D0-2B731F5D62DB}">
      <dsp:nvSpPr>
        <dsp:cNvPr id="0" name=""/>
        <dsp:cNvSpPr/>
      </dsp:nvSpPr>
      <dsp:spPr>
        <a:xfrm>
          <a:off x="5720460"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13. User can provide feedback on the application</a:t>
          </a:r>
        </a:p>
      </dsp:txBody>
      <dsp:txXfrm>
        <a:off x="5755698" y="4048350"/>
        <a:ext cx="1934698" cy="1132628"/>
      </dsp:txXfrm>
    </dsp:sp>
    <dsp:sp modelId="{945C27D0-AC05-4346-85E0-C3754045506F}">
      <dsp:nvSpPr>
        <dsp:cNvPr id="0" name=""/>
        <dsp:cNvSpPr/>
      </dsp:nvSpPr>
      <dsp:spPr>
        <a:xfrm>
          <a:off x="7902090" y="4366023"/>
          <a:ext cx="425096" cy="4972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02090" y="4465480"/>
        <a:ext cx="297567" cy="298369"/>
      </dsp:txXfrm>
    </dsp:sp>
    <dsp:sp modelId="{0CA9A6AB-F811-4A07-A722-D9DDE33AA406}">
      <dsp:nvSpPr>
        <dsp:cNvPr id="0" name=""/>
        <dsp:cNvSpPr/>
      </dsp:nvSpPr>
      <dsp:spPr>
        <a:xfrm>
          <a:off x="8527704" y="4013112"/>
          <a:ext cx="2005174" cy="12031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14. End</a:t>
          </a:r>
        </a:p>
      </dsp:txBody>
      <dsp:txXfrm>
        <a:off x="8562942" y="4048350"/>
        <a:ext cx="1934698" cy="113262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6D5FC-F2E6-431F-88E0-A552A8457D65}"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6F405-F87E-4A74-A2E1-BB3E5E0646BB}" type="slidenum">
              <a:rPr lang="en-US" smtClean="0"/>
              <a:t>‹#›</a:t>
            </a:fld>
            <a:endParaRPr lang="en-US"/>
          </a:p>
        </p:txBody>
      </p:sp>
    </p:spTree>
    <p:extLst>
      <p:ext uri="{BB962C8B-B14F-4D97-AF65-F5344CB8AC3E}">
        <p14:creationId xmlns:p14="http://schemas.microsoft.com/office/powerpoint/2010/main" val="272126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B130FF02-0C98-0C8F-C5D6-7F35785FA5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1B76CCDC-1E38-98F9-3FB9-BB62657F6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a:t>Speaker Note:</a:t>
            </a:r>
          </a:p>
          <a:p>
            <a:pPr eaLnBrk="1" hangingPunct="1">
              <a:spcBef>
                <a:spcPct val="0"/>
              </a:spcBef>
            </a:pPr>
            <a:endParaRPr lang="en-IN" altLang="en-US"/>
          </a:p>
        </p:txBody>
      </p:sp>
      <p:sp>
        <p:nvSpPr>
          <p:cNvPr id="4100" name="Slide Number Placeholder 3">
            <a:extLst>
              <a:ext uri="{FF2B5EF4-FFF2-40B4-BE49-F238E27FC236}">
                <a16:creationId xmlns:a16="http://schemas.microsoft.com/office/drawing/2014/main" id="{FBC8F61F-6766-CACC-6693-620EC7B03A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57A866-E95A-46AA-B1F6-62BD0ABCF296}"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3142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275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735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662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7468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827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942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005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200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7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052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545957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1BCE63-38B3-B66B-5649-216BCD2354DA}"/>
              </a:ext>
            </a:extLst>
          </p:cNvPr>
          <p:cNvSpPr/>
          <p:nvPr/>
        </p:nvSpPr>
        <p:spPr>
          <a:xfrm>
            <a:off x="0" y="0"/>
            <a:ext cx="12192000" cy="6881487"/>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A581C338-36F4-32EB-63DA-75AD8A05AE17}"/>
              </a:ext>
            </a:extLst>
          </p:cNvPr>
          <p:cNvSpPr/>
          <p:nvPr/>
        </p:nvSpPr>
        <p:spPr>
          <a:xfrm>
            <a:off x="6650830" y="4198938"/>
            <a:ext cx="3650457" cy="1246495"/>
          </a:xfrm>
          <a:prstGeom prst="rect">
            <a:avLst/>
          </a:prstGeom>
        </p:spPr>
        <p:txBody>
          <a:bodyPr wrap="square">
            <a:spAutoFit/>
          </a:bodyPr>
          <a:lstStyle/>
          <a:p>
            <a:pPr algn="ctr">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By:</a:t>
            </a:r>
          </a:p>
          <a:p>
            <a:pPr eaLnBrk="1" fontAlgn="auto" hangingPunct="1">
              <a:spcBef>
                <a:spcPts val="0"/>
              </a:spcBef>
              <a:spcAft>
                <a:spcPts val="0"/>
              </a:spcAft>
              <a:defRPr/>
            </a:pPr>
            <a:r>
              <a:rPr lang="en-US" sz="1500" b="1" cap="all">
                <a:solidFill>
                  <a:srgbClr val="002060"/>
                </a:solidFill>
                <a:latin typeface="Times New Roman" panose="02020603050405020304" pitchFamily="18" charset="0"/>
                <a:cs typeface="Times New Roman" panose="02020603050405020304" pitchFamily="18" charset="0"/>
              </a:rPr>
              <a:t>Akash Singh - 1DS22CS022</a:t>
            </a:r>
          </a:p>
          <a:p>
            <a:pPr eaLnBrk="1" fontAlgn="auto" hangingPunct="1">
              <a:spcBef>
                <a:spcPts val="0"/>
              </a:spcBef>
              <a:spcAft>
                <a:spcPts val="0"/>
              </a:spcAft>
              <a:defRPr/>
            </a:pPr>
            <a:r>
              <a:rPr lang="en-US" sz="1500" b="1" cap="all">
                <a:solidFill>
                  <a:srgbClr val="002060"/>
                </a:solidFill>
                <a:latin typeface="Times New Roman" panose="02020603050405020304" pitchFamily="18" charset="0"/>
                <a:cs typeface="Times New Roman" panose="02020603050405020304" pitchFamily="18" charset="0"/>
              </a:rPr>
              <a:t>Gautam </a:t>
            </a:r>
            <a:r>
              <a:rPr lang="en-US" sz="1500" b="1" cap="all" err="1">
                <a:solidFill>
                  <a:srgbClr val="002060"/>
                </a:solidFill>
                <a:latin typeface="Times New Roman" panose="02020603050405020304" pitchFamily="18" charset="0"/>
                <a:cs typeface="Times New Roman" panose="02020603050405020304" pitchFamily="18" charset="0"/>
              </a:rPr>
              <a:t>Shorewala</a:t>
            </a:r>
            <a:r>
              <a:rPr lang="en-US" sz="1500" b="1" cap="all">
                <a:solidFill>
                  <a:srgbClr val="002060"/>
                </a:solidFill>
                <a:latin typeface="Times New Roman" panose="02020603050405020304" pitchFamily="18" charset="0"/>
                <a:cs typeface="Times New Roman" panose="02020603050405020304" pitchFamily="18" charset="0"/>
              </a:rPr>
              <a:t> - 1DS22CS082</a:t>
            </a:r>
          </a:p>
          <a:p>
            <a:pPr eaLnBrk="1" fontAlgn="auto" hangingPunct="1">
              <a:spcBef>
                <a:spcPts val="0"/>
              </a:spcBef>
              <a:spcAft>
                <a:spcPts val="0"/>
              </a:spcAft>
              <a:defRPr/>
            </a:pPr>
            <a:r>
              <a:rPr lang="en-US" sz="1500" b="1" cap="all" err="1">
                <a:solidFill>
                  <a:srgbClr val="002060"/>
                </a:solidFill>
                <a:latin typeface="Times New Roman" panose="02020603050405020304" pitchFamily="18" charset="0"/>
                <a:cs typeface="Times New Roman" panose="02020603050405020304" pitchFamily="18" charset="0"/>
              </a:rPr>
              <a:t>Shashwat</a:t>
            </a:r>
            <a:r>
              <a:rPr lang="en-US" sz="1500" b="1" cap="all">
                <a:solidFill>
                  <a:srgbClr val="002060"/>
                </a:solidFill>
                <a:latin typeface="Times New Roman" panose="02020603050405020304" pitchFamily="18" charset="0"/>
                <a:cs typeface="Times New Roman" panose="02020603050405020304" pitchFamily="18" charset="0"/>
              </a:rPr>
              <a:t> Kumar - 1DS22CS199</a:t>
            </a:r>
          </a:p>
          <a:p>
            <a:pPr eaLnBrk="1" fontAlgn="auto" hangingPunct="1">
              <a:spcBef>
                <a:spcPts val="0"/>
              </a:spcBef>
              <a:spcAft>
                <a:spcPts val="0"/>
              </a:spcAft>
              <a:defRPr/>
            </a:pPr>
            <a:r>
              <a:rPr lang="en-US" sz="1500" b="1" cap="all">
                <a:solidFill>
                  <a:srgbClr val="002060"/>
                </a:solidFill>
                <a:latin typeface="Times New Roman" panose="02020603050405020304" pitchFamily="18" charset="0"/>
                <a:cs typeface="Times New Roman" panose="02020603050405020304" pitchFamily="18" charset="0"/>
              </a:rPr>
              <a:t>Shivansh Karan - 1DS22CS202</a:t>
            </a:r>
          </a:p>
        </p:txBody>
      </p:sp>
      <p:pic>
        <p:nvPicPr>
          <p:cNvPr id="3077" name="Picture 2" descr="Image result for Vtu Logo">
            <a:extLst>
              <a:ext uri="{FF2B5EF4-FFF2-40B4-BE49-F238E27FC236}">
                <a16:creationId xmlns:a16="http://schemas.microsoft.com/office/drawing/2014/main" id="{C4076B46-2759-4592-A8CE-0AD01D899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90" y="115864"/>
            <a:ext cx="10334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B6A8DD2-E55D-AFBF-3B88-6B3261961709}"/>
              </a:ext>
            </a:extLst>
          </p:cNvPr>
          <p:cNvSpPr/>
          <p:nvPr/>
        </p:nvSpPr>
        <p:spPr>
          <a:xfrm>
            <a:off x="1890713" y="3952312"/>
            <a:ext cx="3886200" cy="1733808"/>
          </a:xfrm>
          <a:prstGeom prst="rect">
            <a:avLst/>
          </a:prstGeom>
        </p:spPr>
        <p:txBody>
          <a:bodyPr>
            <a:spAutoFit/>
          </a:bodyPr>
          <a:lstStyle/>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spcBef>
                <a:spcPts val="435"/>
              </a:spcBef>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Under the  Guidance of :</a:t>
            </a:r>
          </a:p>
          <a:p>
            <a:pPr algn="ctr" eaLnBrk="1" fontAlgn="auto" hangingPunct="1">
              <a:spcBef>
                <a:spcPts val="435"/>
              </a:spcBef>
              <a:spcAft>
                <a:spcPts val="0"/>
              </a:spcAft>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Dr. Kavitha K S</a:t>
            </a:r>
          </a:p>
          <a:p>
            <a:pPr algn="ctr">
              <a:spcBef>
                <a:spcPts val="435"/>
              </a:spcBef>
              <a:buClr>
                <a:schemeClr val="accent1"/>
              </a:buClr>
              <a:buSzPct val="85000"/>
              <a:defRPr/>
            </a:pPr>
            <a:r>
              <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Professor, Department of CSE</a:t>
            </a:r>
          </a:p>
          <a:p>
            <a:pPr algn="ctr">
              <a:spcBef>
                <a:spcPts val="435"/>
              </a:spcBef>
              <a:buClr>
                <a:schemeClr val="accent1"/>
              </a:buClr>
              <a:buSzPct val="85000"/>
              <a:defRPr/>
            </a:pPr>
            <a:endParaRPr lang="en-US" sz="15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8C0078E-FED8-49A9-D76F-AA391DD4558D}"/>
              </a:ext>
            </a:extLst>
          </p:cNvPr>
          <p:cNvSpPr/>
          <p:nvPr/>
        </p:nvSpPr>
        <p:spPr>
          <a:xfrm>
            <a:off x="1762812" y="422958"/>
            <a:ext cx="8766928" cy="1615827"/>
          </a:xfrm>
          <a:prstGeom prst="rect">
            <a:avLst/>
          </a:prstGeom>
        </p:spPr>
        <p:txBody>
          <a:bodyPr wrap="square">
            <a:spAutoFit/>
          </a:bodyPr>
          <a:lstStyle/>
          <a:p>
            <a:pPr algn="ctr">
              <a:defRPr/>
            </a:pPr>
            <a:r>
              <a:rPr lang="en-IN" sz="2800">
                <a:solidFill>
                  <a:schemeClr val="tx2">
                    <a:lumMod val="50000"/>
                  </a:schemeClr>
                </a:solidFill>
              </a:rPr>
              <a:t>DAYANANDA SAGAR COLLEGE OF ENGINEERING </a:t>
            </a:r>
          </a:p>
          <a:p>
            <a:pPr algn="ctr">
              <a:defRPr/>
            </a:pPr>
            <a:r>
              <a:rPr lang="en-IN" sz="1600"/>
              <a:t>(An Autonomous Institute affiliated to VTU)</a:t>
            </a:r>
          </a:p>
          <a:p>
            <a:pPr algn="ctr">
              <a:defRPr/>
            </a:pPr>
            <a:endParaRPr lang="en-IN" sz="1600" b="1">
              <a:effectLst>
                <a:outerShdw blurRad="38100" dist="25400" dir="5400000" algn="tl" rotWithShape="0">
                  <a:srgbClr val="000000">
                    <a:alpha val="43000"/>
                  </a:srgbClr>
                </a:outerShdw>
              </a:effectLst>
              <a:latin typeface="Times New Roman" pitchFamily="18" charset="0"/>
              <a:cs typeface="Times New Roman" pitchFamily="18" charset="0"/>
            </a:endParaRPr>
          </a:p>
          <a:p>
            <a:pPr algn="ctr">
              <a:defRPr/>
            </a:pPr>
            <a:r>
              <a:rPr lang="en-IN" sz="2400"/>
              <a:t>Department of Computer Science and Engineering</a:t>
            </a:r>
          </a:p>
          <a:p>
            <a:pPr algn="ctr">
              <a:defRPr/>
            </a:pPr>
            <a:endParaRPr lang="en-IN" sz="1500" b="1">
              <a:effectLst>
                <a:outerShdw blurRad="38100" dist="25400" dir="5400000" algn="tl" rotWithShape="0">
                  <a:srgbClr val="000000">
                    <a:alpha val="43000"/>
                  </a:srgbClr>
                </a:outerShdw>
              </a:effectLst>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id="{E6EA8CEF-DFDE-B635-6B0B-5F423423B9E2}"/>
              </a:ext>
            </a:extLst>
          </p:cNvPr>
          <p:cNvSpPr/>
          <p:nvPr/>
        </p:nvSpPr>
        <p:spPr>
          <a:xfrm>
            <a:off x="2574131" y="2346651"/>
            <a:ext cx="7043737" cy="1569660"/>
          </a:xfrm>
          <a:prstGeom prst="rect">
            <a:avLst/>
          </a:prstGeom>
        </p:spPr>
        <p:txBody>
          <a:bodyPr lIns="91440" tIns="45720" rIns="91440" bIns="45720" anchor="t">
            <a:spAutoFit/>
          </a:bodyPr>
          <a:lstStyle/>
          <a:p>
            <a:pPr algn="ctr">
              <a:defRPr/>
            </a:pPr>
            <a:endParaRPr lang="en-US" sz="2400" b="1">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First Year Mini Project </a:t>
            </a:r>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Presentation on</a:t>
            </a:r>
            <a:endParaRPr lang="en-US"/>
          </a:p>
          <a:p>
            <a:pPr algn="ctr">
              <a:defRPr/>
            </a:pPr>
            <a:r>
              <a:rPr lang="en-US" sz="2400" b="1">
                <a:solidFill>
                  <a:srgbClr val="C00000"/>
                </a:solidFill>
                <a:effectLst>
                  <a:outerShdw blurRad="50800" dist="38100" algn="tr" rotWithShape="0">
                    <a:prstClr val="black">
                      <a:alpha val="40000"/>
                    </a:prstClr>
                  </a:outerShdw>
                </a:effectLst>
                <a:latin typeface="Times New Roman"/>
                <a:cs typeface="Times New Roman"/>
              </a:rPr>
              <a:t>ClassSnap</a:t>
            </a:r>
          </a:p>
        </p:txBody>
      </p:sp>
      <p:pic>
        <p:nvPicPr>
          <p:cNvPr id="3081" name="image1.png">
            <a:extLst>
              <a:ext uri="{FF2B5EF4-FFF2-40B4-BE49-F238E27FC236}">
                <a16:creationId xmlns:a16="http://schemas.microsoft.com/office/drawing/2014/main" id="{5BC67644-2F64-C3FE-D529-D590071B0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7810" y="23487"/>
            <a:ext cx="1143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5874B2-B1EB-0387-0CD3-25A2D7D1FA3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53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FC0C91E-F5C0-E32C-B15A-3427C90FB058}"/>
              </a:ext>
            </a:extLst>
          </p:cNvPr>
          <p:cNvSpPr>
            <a:spLocks noGrp="1"/>
          </p:cNvSpPr>
          <p:nvPr>
            <p:ph type="title"/>
          </p:nvPr>
        </p:nvSpPr>
        <p:spPr>
          <a:xfrm>
            <a:off x="5596501" y="489508"/>
            <a:ext cx="5754896" cy="1667569"/>
          </a:xfrm>
        </p:spPr>
        <p:txBody>
          <a:bodyPr anchor="b">
            <a:normAutofit/>
          </a:bodyPr>
          <a:lstStyle/>
          <a:p>
            <a:pPr eaLnBrk="1" hangingPunct="1"/>
            <a:r>
              <a:rPr lang="en-US" sz="5400" b="1">
                <a:solidFill>
                  <a:schemeClr val="accent1"/>
                </a:solidFill>
                <a:latin typeface="Times New Roman" panose="02020603050405020304" pitchFamily="18" charset="0"/>
                <a:cs typeface="Times New Roman" panose="02020603050405020304" pitchFamily="18" charset="0"/>
              </a:rPr>
              <a:t>Agenda</a:t>
            </a:r>
            <a:endParaRPr lang="en-US" altLang="en-US" sz="5400" b="1">
              <a:latin typeface="Times New Roman" panose="02020603050405020304" pitchFamily="18" charset="0"/>
              <a:cs typeface="Times New Roman" panose="02020603050405020304" pitchFamily="18" charset="0"/>
            </a:endParaRPr>
          </a:p>
        </p:txBody>
      </p:sp>
      <p:sp>
        <p:nvSpPr>
          <p:cNvPr id="5123" name="Content Placeholder 2">
            <a:extLst>
              <a:ext uri="{FF2B5EF4-FFF2-40B4-BE49-F238E27FC236}">
                <a16:creationId xmlns:a16="http://schemas.microsoft.com/office/drawing/2014/main" id="{8814EA7F-365C-4E39-D98A-006EC6B8873A}"/>
              </a:ext>
            </a:extLst>
          </p:cNvPr>
          <p:cNvSpPr>
            <a:spLocks noGrp="1"/>
          </p:cNvSpPr>
          <p:nvPr>
            <p:ph idx="1"/>
          </p:nvPr>
        </p:nvSpPr>
        <p:spPr>
          <a:xfrm>
            <a:off x="5596502" y="2405894"/>
            <a:ext cx="5754896" cy="3197464"/>
          </a:xfrm>
        </p:spPr>
        <p:txBody>
          <a:bodyPr anchor="t">
            <a:normAutofit/>
          </a:bodyPr>
          <a:lstStyle/>
          <a:p>
            <a:pPr eaLnBrk="1" hangingPunct="1"/>
            <a:r>
              <a:rPr lang="en-US" altLang="en-US" sz="2000">
                <a:latin typeface="Times New Roman" panose="02020603050405020304" pitchFamily="18" charset="0"/>
                <a:cs typeface="Times New Roman" panose="02020603050405020304" pitchFamily="18" charset="0"/>
              </a:rPr>
              <a:t>Introduction</a:t>
            </a:r>
          </a:p>
          <a:p>
            <a:pPr eaLnBrk="1" hangingPunct="1"/>
            <a:r>
              <a:rPr lang="en-US" altLang="en-US" sz="2000">
                <a:latin typeface="Times New Roman" panose="02020603050405020304" pitchFamily="18" charset="0"/>
                <a:cs typeface="Times New Roman" panose="02020603050405020304" pitchFamily="18" charset="0"/>
              </a:rPr>
              <a:t>Literature survey</a:t>
            </a:r>
          </a:p>
          <a:p>
            <a:pPr eaLnBrk="1" hangingPunct="1"/>
            <a:r>
              <a:rPr lang="en-US" altLang="en-US" sz="2000">
                <a:latin typeface="Times New Roman" panose="02020603050405020304" pitchFamily="18" charset="0"/>
                <a:cs typeface="Times New Roman" panose="02020603050405020304" pitchFamily="18" charset="0"/>
              </a:rPr>
              <a:t>Problem Identification</a:t>
            </a:r>
          </a:p>
          <a:p>
            <a:pPr eaLnBrk="1" hangingPunct="1"/>
            <a:r>
              <a:rPr lang="en-US" altLang="en-US" sz="2000">
                <a:latin typeface="Times New Roman" panose="02020603050405020304" pitchFamily="18" charset="0"/>
                <a:cs typeface="Times New Roman" panose="02020603050405020304" pitchFamily="18" charset="0"/>
              </a:rPr>
              <a:t>Methodology and Proposed System(With Flow diagram)</a:t>
            </a:r>
          </a:p>
          <a:p>
            <a:pPr eaLnBrk="1" hangingPunct="1"/>
            <a:r>
              <a:rPr lang="en-US" altLang="en-US" sz="2000">
                <a:latin typeface="Times New Roman" panose="02020603050405020304" pitchFamily="18" charset="0"/>
                <a:cs typeface="Times New Roman" panose="02020603050405020304" pitchFamily="18" charset="0"/>
              </a:rPr>
              <a:t>Conclusion</a:t>
            </a:r>
          </a:p>
          <a:p>
            <a:pPr eaLnBrk="1" hangingPunct="1"/>
            <a:r>
              <a:rPr lang="en-US" altLang="en-US" sz="2000">
                <a:latin typeface="Times New Roman" panose="02020603050405020304" pitchFamily="18" charset="0"/>
                <a:cs typeface="Times New Roman" panose="02020603050405020304" pitchFamily="18" charset="0"/>
              </a:rPr>
              <a:t>References</a:t>
            </a:r>
          </a:p>
          <a:p>
            <a:pPr eaLnBrk="1" hangingPunct="1"/>
            <a:endParaRPr lang="en-US" altLang="en-US" sz="2000">
              <a:latin typeface="Times New Roman" panose="02020603050405020304" pitchFamily="18" charset="0"/>
              <a:cs typeface="Times New Roman" panose="02020603050405020304" pitchFamily="18" charset="0"/>
            </a:endParaRPr>
          </a:p>
          <a:p>
            <a:pPr eaLnBrk="1" hangingPunct="1"/>
            <a:endParaRPr lang="en-US" altLang="en-US" sz="2000">
              <a:latin typeface="Times New Roman" panose="02020603050405020304" pitchFamily="18" charset="0"/>
              <a:cs typeface="Times New Roman" panose="02020603050405020304" pitchFamily="18" charset="0"/>
            </a:endParaRPr>
          </a:p>
          <a:p>
            <a:pPr eaLnBrk="1" hangingPunct="1"/>
            <a:endParaRPr lang="en-US" altLang="en-US" sz="2000">
              <a:latin typeface="Arial" panose="020B0604020202020204" pitchFamily="34" charset="0"/>
              <a:cs typeface="Arial" panose="020B0604020202020204" pitchFamily="34" charset="0"/>
            </a:endParaRPr>
          </a:p>
        </p:txBody>
      </p:sp>
      <p:pic>
        <p:nvPicPr>
          <p:cNvPr id="5147" name="Graphic 5126" descr="Check List">
            <a:extLst>
              <a:ext uri="{FF2B5EF4-FFF2-40B4-BE49-F238E27FC236}">
                <a16:creationId xmlns:a16="http://schemas.microsoft.com/office/drawing/2014/main" id="{4F761F50-1C92-D577-1BB7-B607ED1806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CEEA-14B0-5817-D902-066B78CBFFD3}"/>
              </a:ext>
            </a:extLst>
          </p:cNvPr>
          <p:cNvSpPr>
            <a:spLocks noGrp="1"/>
          </p:cNvSpPr>
          <p:nvPr>
            <p:ph type="title"/>
          </p:nvPr>
        </p:nvSpPr>
        <p:spPr/>
        <p:txBody>
          <a:bodyPr>
            <a:normAutofit/>
          </a:bodyPr>
          <a:lstStyle/>
          <a:p>
            <a:r>
              <a:rPr lang="en-US" sz="5400" b="1">
                <a:solidFill>
                  <a:schemeClr val="accent1"/>
                </a:solidFill>
                <a:latin typeface="Times New Roman" panose="02020603050405020304" pitchFamily="18" charset="0"/>
                <a:cs typeface="Times New Roman" panose="02020603050405020304" pitchFamily="18" charset="0"/>
              </a:rPr>
              <a:t>Introduction</a:t>
            </a:r>
            <a:endParaRPr lang="en-IN" sz="5400"/>
          </a:p>
        </p:txBody>
      </p:sp>
      <p:sp>
        <p:nvSpPr>
          <p:cNvPr id="3" name="Content Placeholder 2">
            <a:extLst>
              <a:ext uri="{FF2B5EF4-FFF2-40B4-BE49-F238E27FC236}">
                <a16:creationId xmlns:a16="http://schemas.microsoft.com/office/drawing/2014/main" id="{53C23A70-698B-6C7B-9701-D06041711370}"/>
              </a:ext>
            </a:extLst>
          </p:cNvPr>
          <p:cNvSpPr>
            <a:spLocks noGrp="1"/>
          </p:cNvSpPr>
          <p:nvPr>
            <p:ph idx="1"/>
          </p:nvPr>
        </p:nvSpPr>
        <p:spPr>
          <a:xfrm>
            <a:off x="838199" y="1825625"/>
            <a:ext cx="10377489" cy="4351338"/>
          </a:xfrm>
        </p:spPr>
        <p:txBody>
          <a:bodyPr vert="horz" lIns="91440" tIns="45720" rIns="91440" bIns="45720" rtlCol="0" anchor="t">
            <a:noAutofit/>
          </a:bodyPr>
          <a:lstStyle/>
          <a:p>
            <a:pPr algn="just">
              <a:buNone/>
            </a:pPr>
            <a:r>
              <a:rPr lang="en-US" sz="2600">
                <a:ea typeface="+mn-lt"/>
                <a:cs typeface="+mn-lt"/>
              </a:rPr>
              <a:t> </a:t>
            </a:r>
            <a:r>
              <a:rPr lang="en-US" sz="2600" b="1">
                <a:ea typeface="+mn-lt"/>
                <a:cs typeface="+mn-lt"/>
              </a:rPr>
              <a:t>ClassSnap </a:t>
            </a:r>
            <a:r>
              <a:rPr lang="en-US" sz="2600">
                <a:ea typeface="+mn-lt"/>
                <a:cs typeface="+mn-lt"/>
              </a:rPr>
              <a:t>is an innovative web application that leverages Machine Learning algorithms to perform intelligent summarization of online meetings conducted on platforms like Google Meet. By automating the note-taking process, </a:t>
            </a:r>
            <a:r>
              <a:rPr lang="en-US" sz="2600" b="1">
                <a:ea typeface="+mn-lt"/>
                <a:cs typeface="+mn-lt"/>
              </a:rPr>
              <a:t>ClassSnap </a:t>
            </a:r>
            <a:r>
              <a:rPr lang="en-US" sz="2600">
                <a:ea typeface="+mn-lt"/>
                <a:cs typeface="+mn-lt"/>
              </a:rPr>
              <a:t>enables students to efficiently capture essential information during virtual classes, providing convenient access to these notes for review purposes at any time and from any location. The application also incorporates a comprehensive dashboard that securely stores and organizes student information alongside the generated notes, creating a seamless and user-friendly interface that fosters effective communication and collaborative learning.</a:t>
            </a:r>
          </a:p>
          <a:p>
            <a:pPr algn="just">
              <a:buNone/>
            </a:pPr>
            <a:endParaRPr lang="en-IN" sz="2600">
              <a:ea typeface="+mn-lt"/>
              <a:cs typeface="+mn-lt"/>
            </a:endParaRPr>
          </a:p>
        </p:txBody>
      </p:sp>
    </p:spTree>
    <p:extLst>
      <p:ext uri="{BB962C8B-B14F-4D97-AF65-F5344CB8AC3E}">
        <p14:creationId xmlns:p14="http://schemas.microsoft.com/office/powerpoint/2010/main" val="106422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BF6030B1-7599-3A09-645B-709708ED017E}"/>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000" b="1" kern="1200">
                <a:solidFill>
                  <a:srgbClr val="FFFFFF"/>
                </a:solidFill>
                <a:latin typeface="+mj-lt"/>
                <a:ea typeface="+mj-ea"/>
                <a:cs typeface="+mj-cs"/>
              </a:rPr>
              <a:t>Literature Survey</a:t>
            </a:r>
          </a:p>
        </p:txBody>
      </p:sp>
      <p:sp>
        <p:nvSpPr>
          <p:cNvPr id="11" name="Content Placeholder 2">
            <a:extLst>
              <a:ext uri="{FF2B5EF4-FFF2-40B4-BE49-F238E27FC236}">
                <a16:creationId xmlns:a16="http://schemas.microsoft.com/office/drawing/2014/main" id="{B2A0109A-FDE7-0BBF-4143-42B007071C32}"/>
              </a:ext>
            </a:extLst>
          </p:cNvPr>
          <p:cNvSpPr txBox="1">
            <a:spLocks/>
          </p:cNvSpPr>
          <p:nvPr/>
        </p:nvSpPr>
        <p:spPr>
          <a:xfrm>
            <a:off x="4810259" y="1296461"/>
            <a:ext cx="6555347" cy="491344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800" dirty="0"/>
              <a:t>SR </a:t>
            </a:r>
            <a:r>
              <a:rPr lang="en-US" sz="1800" dirty="0" err="1"/>
              <a:t>Bharamagoudar</a:t>
            </a:r>
            <a:r>
              <a:rPr lang="en-US" sz="1800" dirty="0"/>
              <a:t>, RB Geeta, Web based Student Information Management System, International Journal of Advanced Research, 2342-2348, 2013</a:t>
            </a:r>
          </a:p>
          <a:p>
            <a:pPr marL="0" indent="0">
              <a:buNone/>
            </a:pPr>
            <a:r>
              <a:rPr lang="en-US" sz="1800" dirty="0"/>
              <a:t>Student Information Management System (SIMS) provides a simple interface for maintenance of student information. It can be used by educational institutes or colleges to maintain the records of students easily. Student information system deals with all kind of student details, academic related reports, college details, course details, curriculum, batch details, placement details and other resource related details too.</a:t>
            </a:r>
            <a:endParaRPr lang="en-US" sz="1800">
              <a:cs typeface="Calibri"/>
            </a:endParaRPr>
          </a:p>
          <a:p>
            <a:pPr marL="0"/>
            <a:r>
              <a:rPr lang="en-US" sz="1800" dirty="0"/>
              <a:t>L Moreno, G </a:t>
            </a:r>
            <a:r>
              <a:rPr lang="en-US" sz="1800" dirty="0" err="1"/>
              <a:t>Bavota</a:t>
            </a:r>
            <a:r>
              <a:rPr lang="en-US" sz="1800" dirty="0"/>
              <a:t>, Automatic Generation of Release Notes, Proceeding of 22</a:t>
            </a:r>
            <a:r>
              <a:rPr lang="en-US" sz="1800" baseline="30000" dirty="0"/>
              <a:t>nd</a:t>
            </a:r>
            <a:r>
              <a:rPr lang="en-US" sz="1800" dirty="0"/>
              <a:t> ACM </a:t>
            </a:r>
            <a:r>
              <a:rPr lang="en-US" sz="1800" dirty="0" err="1"/>
              <a:t>Sigsoft</a:t>
            </a:r>
            <a:r>
              <a:rPr lang="en-US" sz="1800" dirty="0"/>
              <a:t> International Symposium on Foundations of Software Engineering, 484-495, 2014</a:t>
            </a:r>
            <a:endParaRPr lang="en-US" sz="1800">
              <a:cs typeface="Calibri"/>
            </a:endParaRPr>
          </a:p>
          <a:p>
            <a:pPr marL="0" indent="0">
              <a:buNone/>
            </a:pPr>
            <a:r>
              <a:rPr lang="en-US" sz="1800" dirty="0"/>
              <a:t>This paper introduces ARENA (Automatic Release Notes generator), an approach for the automatic generation of release notes. ARENA extracts changes from the source code, summarizes them, and integrates them with information from versioning systems and issue trackers. It was designed based on the manual analysis of 1,000 existing release notes.</a:t>
            </a:r>
            <a:endParaRPr lang="en-US" sz="1800">
              <a:cs typeface="Calibri"/>
            </a:endParaRPr>
          </a:p>
          <a:p>
            <a:pPr marL="0"/>
            <a:endParaRPr lang="en-US" sz="1600"/>
          </a:p>
          <a:p>
            <a:pPr marL="0"/>
            <a:endParaRPr lang="en-US" sz="1600"/>
          </a:p>
          <a:p>
            <a:endParaRPr lang="en-US" sz="1600"/>
          </a:p>
          <a:p>
            <a:endParaRPr lang="en-US" sz="1600"/>
          </a:p>
        </p:txBody>
      </p:sp>
      <p:sp>
        <p:nvSpPr>
          <p:cNvPr id="5" name="Content Placeholder 2">
            <a:extLst>
              <a:ext uri="{FF2B5EF4-FFF2-40B4-BE49-F238E27FC236}">
                <a16:creationId xmlns:a16="http://schemas.microsoft.com/office/drawing/2014/main" id="{447F4BB7-0F0A-C1A1-10D6-0629F9C4D33B}"/>
              </a:ext>
            </a:extLst>
          </p:cNvPr>
          <p:cNvSpPr txBox="1">
            <a:spLocks/>
          </p:cNvSpPr>
          <p:nvPr/>
        </p:nvSpPr>
        <p:spPr>
          <a:xfrm>
            <a:off x="3124199" y="2271323"/>
            <a:ext cx="8450923" cy="39343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endParaRPr lang="en-US" sz="2600">
              <a:ea typeface="+mn-lt"/>
              <a:cs typeface="+mn-lt"/>
            </a:endParaRPr>
          </a:p>
          <a:p>
            <a:pPr algn="just">
              <a:buFont typeface="Arial" panose="020B0604020202020204" pitchFamily="34" charset="0"/>
              <a:buNone/>
            </a:pPr>
            <a:endParaRPr lang="en-IN" sz="2600">
              <a:ea typeface="+mn-lt"/>
              <a:cs typeface="+mn-lt"/>
            </a:endParaRPr>
          </a:p>
        </p:txBody>
      </p:sp>
    </p:spTree>
    <p:extLst>
      <p:ext uri="{BB962C8B-B14F-4D97-AF65-F5344CB8AC3E}">
        <p14:creationId xmlns:p14="http://schemas.microsoft.com/office/powerpoint/2010/main" val="295890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D68C-6EFA-6C48-35D7-2E94C5954245}"/>
              </a:ext>
            </a:extLst>
          </p:cNvPr>
          <p:cNvSpPr>
            <a:spLocks noGrp="1"/>
          </p:cNvSpPr>
          <p:nvPr>
            <p:ph type="title"/>
          </p:nvPr>
        </p:nvSpPr>
        <p:spPr/>
        <p:txBody>
          <a:bodyPr>
            <a:normAutofit/>
          </a:bodyPr>
          <a:lstStyle/>
          <a:p>
            <a:r>
              <a:rPr lang="en-US" altLang="en-US" sz="5400" b="1">
                <a:solidFill>
                  <a:schemeClr val="accent1"/>
                </a:solidFill>
                <a:latin typeface="Times New Roman" panose="02020603050405020304" pitchFamily="18" charset="0"/>
                <a:cs typeface="Times New Roman" panose="02020603050405020304" pitchFamily="18" charset="0"/>
              </a:rPr>
              <a:t>Problem Identification</a:t>
            </a:r>
            <a:endParaRPr lang="en-IN" sz="5400"/>
          </a:p>
        </p:txBody>
      </p:sp>
      <p:graphicFrame>
        <p:nvGraphicFramePr>
          <p:cNvPr id="5" name="Content Placeholder 2">
            <a:extLst>
              <a:ext uri="{FF2B5EF4-FFF2-40B4-BE49-F238E27FC236}">
                <a16:creationId xmlns:a16="http://schemas.microsoft.com/office/drawing/2014/main" id="{A8DA13DC-377D-84F0-B2B5-F70FB978A378}"/>
              </a:ext>
            </a:extLst>
          </p:cNvPr>
          <p:cNvGraphicFramePr>
            <a:graphicFrameLocks noGrp="1"/>
          </p:cNvGraphicFramePr>
          <p:nvPr>
            <p:ph idx="1"/>
            <p:extLst>
              <p:ext uri="{D42A27DB-BD31-4B8C-83A1-F6EECF244321}">
                <p14:modId xmlns:p14="http://schemas.microsoft.com/office/powerpoint/2010/main" val="15028251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39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B42CFA-19EA-AFF1-F5B3-6F19C21FD4AC}"/>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a:solidFill>
                  <a:srgbClr val="4472C4"/>
                </a:solidFill>
                <a:latin typeface="Times New Roman"/>
                <a:cs typeface="Times New Roman"/>
              </a:rPr>
              <a:t>Methodology</a:t>
            </a:r>
            <a:endParaRPr lang="en-US" sz="5400" kern="1200">
              <a:solidFill>
                <a:schemeClr val="tx1"/>
              </a:solidFill>
              <a:latin typeface="+mj-lt"/>
              <a:ea typeface="+mj-ea"/>
              <a:cs typeface="+mj-cs"/>
            </a:endParaRPr>
          </a:p>
        </p:txBody>
      </p:sp>
      <p:graphicFrame>
        <p:nvGraphicFramePr>
          <p:cNvPr id="11" name="Content Placeholder 2">
            <a:extLst>
              <a:ext uri="{FF2B5EF4-FFF2-40B4-BE49-F238E27FC236}">
                <a16:creationId xmlns:a16="http://schemas.microsoft.com/office/drawing/2014/main" id="{3CD316D9-BB8B-FA81-2718-8B3FBCEB973F}"/>
              </a:ext>
            </a:extLst>
          </p:cNvPr>
          <p:cNvGraphicFramePr>
            <a:graphicFrameLocks noGrp="1"/>
          </p:cNvGraphicFramePr>
          <p:nvPr>
            <p:ph idx="1"/>
            <p:extLst>
              <p:ext uri="{D42A27DB-BD31-4B8C-83A1-F6EECF244321}">
                <p14:modId xmlns:p14="http://schemas.microsoft.com/office/powerpoint/2010/main" val="3591462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56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 name="Diagram 413">
            <a:extLst>
              <a:ext uri="{FF2B5EF4-FFF2-40B4-BE49-F238E27FC236}">
                <a16:creationId xmlns:a16="http://schemas.microsoft.com/office/drawing/2014/main" id="{66802479-12BA-3B23-6B88-2E665D3E784A}"/>
              </a:ext>
            </a:extLst>
          </p:cNvPr>
          <p:cNvGraphicFramePr/>
          <p:nvPr>
            <p:extLst>
              <p:ext uri="{D42A27DB-BD31-4B8C-83A1-F6EECF244321}">
                <p14:modId xmlns:p14="http://schemas.microsoft.com/office/powerpoint/2010/main" val="2145355514"/>
              </p:ext>
            </p:extLst>
          </p:nvPr>
        </p:nvGraphicFramePr>
        <p:xfrm>
          <a:off x="676076" y="1395050"/>
          <a:ext cx="10638852" cy="5218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75" name="TextBox 1074">
            <a:extLst>
              <a:ext uri="{FF2B5EF4-FFF2-40B4-BE49-F238E27FC236}">
                <a16:creationId xmlns:a16="http://schemas.microsoft.com/office/drawing/2014/main" id="{50AB085F-CD61-2BB4-193E-333A25BA6E1E}"/>
              </a:ext>
            </a:extLst>
          </p:cNvPr>
          <p:cNvSpPr txBox="1"/>
          <p:nvPr/>
        </p:nvSpPr>
        <p:spPr>
          <a:xfrm>
            <a:off x="730469" y="292538"/>
            <a:ext cx="87866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4472C4"/>
                </a:solidFill>
                <a:latin typeface="Times New Roman"/>
                <a:cs typeface="Times New Roman"/>
              </a:rPr>
              <a:t>Proposed System</a:t>
            </a:r>
          </a:p>
        </p:txBody>
      </p:sp>
      <p:sp>
        <p:nvSpPr>
          <p:cNvPr id="1077" name="Title 1">
            <a:extLst>
              <a:ext uri="{FF2B5EF4-FFF2-40B4-BE49-F238E27FC236}">
                <a16:creationId xmlns:a16="http://schemas.microsoft.com/office/drawing/2014/main" id="{BD1851F0-8E57-D41A-37A9-BDF04837007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a:solidFill>
                <a:schemeClr val="accent1"/>
              </a:solidFill>
              <a:latin typeface="Times New Roman"/>
              <a:cs typeface="Times New Roman"/>
            </a:endParaRPr>
          </a:p>
        </p:txBody>
      </p:sp>
    </p:spTree>
    <p:extLst>
      <p:ext uri="{BB962C8B-B14F-4D97-AF65-F5344CB8AC3E}">
        <p14:creationId xmlns:p14="http://schemas.microsoft.com/office/powerpoint/2010/main" val="312754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D5FA7-DEEC-7080-748E-E986A2299963}"/>
              </a:ext>
            </a:extLst>
          </p:cNvPr>
          <p:cNvSpPr>
            <a:spLocks noGrp="1"/>
          </p:cNvSpPr>
          <p:nvPr>
            <p:ph idx="1"/>
          </p:nvPr>
        </p:nvSpPr>
        <p:spPr/>
        <p:txBody>
          <a:bodyPr vert="horz" lIns="91440" tIns="45720" rIns="91440" bIns="45720" rtlCol="0" anchor="t">
            <a:normAutofit/>
          </a:bodyPr>
          <a:lstStyle/>
          <a:p>
            <a:pPr>
              <a:buNone/>
            </a:pPr>
            <a:r>
              <a:rPr lang="en-US">
                <a:ea typeface="+mn-lt"/>
                <a:cs typeface="+mn-lt"/>
              </a:rPr>
              <a:t>   In conclusion, </a:t>
            </a:r>
            <a:r>
              <a:rPr lang="en-US" b="1">
                <a:ea typeface="+mn-lt"/>
                <a:cs typeface="+mn-lt"/>
              </a:rPr>
              <a:t>ClassSnap </a:t>
            </a:r>
            <a:r>
              <a:rPr lang="en-US">
                <a:ea typeface="+mn-lt"/>
                <a:cs typeface="+mn-lt"/>
              </a:rPr>
              <a:t>is a cutting-edge web application that revolutionizes online learning by harnessing the power of Machine Learning to intelligently summarize online meetings held on platforms like Google Meet. By automating the note-taking process, </a:t>
            </a:r>
            <a:r>
              <a:rPr lang="en-US" b="1">
                <a:ea typeface="+mn-lt"/>
                <a:cs typeface="+mn-lt"/>
              </a:rPr>
              <a:t>ClassSnap </a:t>
            </a:r>
            <a:r>
              <a:rPr lang="en-US">
                <a:ea typeface="+mn-lt"/>
                <a:cs typeface="+mn-lt"/>
              </a:rPr>
              <a:t>empowers students to capture crucial information swiftly and effortlessly, while also offering the flexibility to review their notes anytime and anywhere. The platform's user-friendly interface and personalized dashboard provide students with easy access to their academic information and organized notes, fostering a seamless and efficient learning experience.</a:t>
            </a:r>
          </a:p>
          <a:p>
            <a:pPr>
              <a:buNone/>
            </a:pPr>
            <a:endParaRPr lang="en-IN">
              <a:ea typeface="+mn-lt"/>
              <a:cs typeface="+mn-lt"/>
            </a:endParaRPr>
          </a:p>
        </p:txBody>
      </p:sp>
      <p:sp>
        <p:nvSpPr>
          <p:cNvPr id="7" name="TextBox 6">
            <a:extLst>
              <a:ext uri="{FF2B5EF4-FFF2-40B4-BE49-F238E27FC236}">
                <a16:creationId xmlns:a16="http://schemas.microsoft.com/office/drawing/2014/main" id="{D819FBE6-C6DC-CD37-DC3A-C96D55245422}"/>
              </a:ext>
            </a:extLst>
          </p:cNvPr>
          <p:cNvSpPr txBox="1"/>
          <p:nvPr/>
        </p:nvSpPr>
        <p:spPr>
          <a:xfrm>
            <a:off x="842528" y="539068"/>
            <a:ext cx="87866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4472C4"/>
                </a:solidFill>
                <a:latin typeface="Times New Roman"/>
                <a:cs typeface="Times New Roman"/>
              </a:rPr>
              <a:t>Conclusion</a:t>
            </a:r>
          </a:p>
        </p:txBody>
      </p:sp>
    </p:spTree>
    <p:extLst>
      <p:ext uri="{BB962C8B-B14F-4D97-AF65-F5344CB8AC3E}">
        <p14:creationId xmlns:p14="http://schemas.microsoft.com/office/powerpoint/2010/main" val="96621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E6F650-9D55-C978-9808-5EEFE9ED7DB2}"/>
              </a:ext>
            </a:extLst>
          </p:cNvPr>
          <p:cNvSpPr txBox="1"/>
          <p:nvPr/>
        </p:nvSpPr>
        <p:spPr>
          <a:xfrm>
            <a:off x="1010728" y="149465"/>
            <a:ext cx="10343072" cy="13830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dirty="0">
                <a:solidFill>
                  <a:schemeClr val="accent1"/>
                </a:solidFill>
                <a:latin typeface="Times New Roman"/>
                <a:ea typeface="+mj-ea"/>
                <a:cs typeface="Times New Roman"/>
              </a:rPr>
              <a:t>References:</a:t>
            </a:r>
          </a:p>
        </p:txBody>
      </p:sp>
      <p:sp>
        <p:nvSpPr>
          <p:cNvPr id="9" name="Content Placeholder 2">
            <a:extLst>
              <a:ext uri="{FF2B5EF4-FFF2-40B4-BE49-F238E27FC236}">
                <a16:creationId xmlns:a16="http://schemas.microsoft.com/office/drawing/2014/main" id="{C2E761BB-E699-1DB9-042B-2601E8D7F186}"/>
              </a:ext>
            </a:extLst>
          </p:cNvPr>
          <p:cNvSpPr txBox="1">
            <a:spLocks/>
          </p:cNvSpPr>
          <p:nvPr/>
        </p:nvSpPr>
        <p:spPr>
          <a:xfrm>
            <a:off x="751935" y="1541194"/>
            <a:ext cx="11047563" cy="52008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dirty="0">
                <a:latin typeface="Calibri"/>
                <a:cs typeface="Times New Roman"/>
              </a:rPr>
              <a:t>[1] Rahul Joshi, S. </a:t>
            </a:r>
            <a:r>
              <a:rPr lang="en-US" sz="2400" err="1">
                <a:latin typeface="Calibri"/>
                <a:cs typeface="Times New Roman"/>
              </a:rPr>
              <a:t>Gojare</a:t>
            </a:r>
            <a:r>
              <a:rPr lang="en-US" sz="2400" dirty="0">
                <a:latin typeface="Calibri"/>
                <a:cs typeface="Times New Roman"/>
              </a:rPr>
              <a:t>, Analysis and Design of Selenium WebDriver Automation Testing Framework, Published in Procedia Computer Science 50, 341-346, Elsevier, 2015</a:t>
            </a:r>
            <a:endParaRPr lang="en-US" sz="2400">
              <a:latin typeface="Calibri"/>
              <a:cs typeface="Calibri"/>
            </a:endParaRPr>
          </a:p>
          <a:p>
            <a:pPr>
              <a:buNone/>
            </a:pPr>
            <a:r>
              <a:rPr lang="en-US" sz="2400" dirty="0">
                <a:latin typeface="Calibri"/>
                <a:cs typeface="Times New Roman"/>
              </a:rPr>
              <a:t>[2] SR </a:t>
            </a:r>
            <a:r>
              <a:rPr lang="en-US" sz="2400" err="1">
                <a:latin typeface="Calibri"/>
                <a:cs typeface="Times New Roman"/>
              </a:rPr>
              <a:t>Bharamagoudar</a:t>
            </a:r>
            <a:r>
              <a:rPr lang="en-US" sz="2400" dirty="0">
                <a:latin typeface="Calibri"/>
                <a:cs typeface="Times New Roman"/>
              </a:rPr>
              <a:t>, RB Geeta, Web based Student Information Management System, International Journal of Advanced Research, 2342-2348, 2013</a:t>
            </a:r>
            <a:endParaRPr lang="en-US" sz="2400">
              <a:latin typeface="Calibri"/>
              <a:cs typeface="Calibri"/>
            </a:endParaRPr>
          </a:p>
          <a:p>
            <a:pPr>
              <a:buNone/>
            </a:pPr>
            <a:r>
              <a:rPr lang="en-US" sz="2400" dirty="0">
                <a:latin typeface="Calibri"/>
                <a:cs typeface="Times New Roman"/>
              </a:rPr>
              <a:t>[3] L Moreno, G </a:t>
            </a:r>
            <a:r>
              <a:rPr lang="en-US" sz="2400" err="1">
                <a:latin typeface="Calibri"/>
                <a:cs typeface="Times New Roman"/>
              </a:rPr>
              <a:t>Bavota</a:t>
            </a:r>
            <a:r>
              <a:rPr lang="en-US" sz="2400" dirty="0">
                <a:latin typeface="Calibri"/>
                <a:cs typeface="Times New Roman"/>
              </a:rPr>
              <a:t>, Automatic Generation of Release Notes, Proceeding of 22</a:t>
            </a:r>
            <a:r>
              <a:rPr lang="en-US" sz="2400" baseline="30000" dirty="0">
                <a:latin typeface="Calibri"/>
                <a:cs typeface="Times New Roman"/>
              </a:rPr>
              <a:t>nd</a:t>
            </a:r>
            <a:r>
              <a:rPr lang="en-US" sz="2400" dirty="0">
                <a:latin typeface="Calibri"/>
                <a:cs typeface="Times New Roman"/>
              </a:rPr>
              <a:t> ACM </a:t>
            </a:r>
            <a:r>
              <a:rPr lang="en-US" sz="2400" err="1">
                <a:latin typeface="Calibri"/>
                <a:cs typeface="Times New Roman"/>
              </a:rPr>
              <a:t>Sigsoft</a:t>
            </a:r>
            <a:r>
              <a:rPr lang="en-US" sz="2400" dirty="0">
                <a:latin typeface="Calibri"/>
                <a:cs typeface="Times New Roman"/>
              </a:rPr>
              <a:t> International Symposium on Foundations of Software Engineering, 484-495, 2014</a:t>
            </a:r>
            <a:endParaRPr lang="en-US" sz="2400">
              <a:latin typeface="Calibri"/>
              <a:cs typeface="Calibri"/>
            </a:endParaRPr>
          </a:p>
          <a:p>
            <a:pPr marL="0" indent="0">
              <a:buNone/>
            </a:pPr>
            <a:r>
              <a:rPr lang="en-US" sz="2400" dirty="0">
                <a:latin typeface="Calibri"/>
                <a:cs typeface="Times New Roman"/>
              </a:rPr>
              <a:t>[4] </a:t>
            </a:r>
            <a:r>
              <a:rPr lang="en-US" sz="2400" err="1">
                <a:latin typeface="Calibri"/>
                <a:cs typeface="Times New Roman"/>
              </a:rPr>
              <a:t>Parachuri</a:t>
            </a:r>
            <a:r>
              <a:rPr lang="en-US" sz="2400" dirty="0">
                <a:latin typeface="Calibri"/>
                <a:cs typeface="Times New Roman"/>
              </a:rPr>
              <a:t> Ramya, Vemuri Sindhura, P Vidya, Testing using Selenium Web Driver, 2017 2</a:t>
            </a:r>
            <a:r>
              <a:rPr lang="en-US" sz="2400" baseline="30000" dirty="0">
                <a:latin typeface="Calibri"/>
                <a:cs typeface="Times New Roman"/>
              </a:rPr>
              <a:t>nd</a:t>
            </a:r>
            <a:r>
              <a:rPr lang="en-US" sz="2400" dirty="0">
                <a:latin typeface="Calibri"/>
                <a:cs typeface="Times New Roman"/>
              </a:rPr>
              <a:t> ICECCT, 1-7, 2017</a:t>
            </a:r>
            <a:endParaRPr lang="en-US" sz="2400">
              <a:latin typeface="Calibri"/>
              <a:cs typeface="Calibri"/>
            </a:endParaRPr>
          </a:p>
        </p:txBody>
      </p:sp>
      <p:sp>
        <p:nvSpPr>
          <p:cNvPr id="5" name="Content Placeholder 2">
            <a:extLst>
              <a:ext uri="{FF2B5EF4-FFF2-40B4-BE49-F238E27FC236}">
                <a16:creationId xmlns:a16="http://schemas.microsoft.com/office/drawing/2014/main" id="{57B16C81-E266-075D-EB09-7F7BA4324B5E}"/>
              </a:ext>
            </a:extLst>
          </p:cNvPr>
          <p:cNvSpPr txBox="1">
            <a:spLocks/>
          </p:cNvSpPr>
          <p:nvPr/>
        </p:nvSpPr>
        <p:spPr>
          <a:xfrm>
            <a:off x="1010728" y="179687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US">
              <a:ea typeface="+mn-lt"/>
              <a:cs typeface="+mn-lt"/>
            </a:endParaRPr>
          </a:p>
          <a:p>
            <a:pPr>
              <a:buFont typeface="Arial" panose="020B0604020202020204" pitchFamily="34" charset="0"/>
              <a:buNone/>
            </a:pPr>
            <a:endParaRPr lang="en-IN">
              <a:ea typeface="+mn-lt"/>
              <a:cs typeface="+mn-lt"/>
            </a:endParaRPr>
          </a:p>
        </p:txBody>
      </p:sp>
    </p:spTree>
    <p:extLst>
      <p:ext uri="{BB962C8B-B14F-4D97-AF65-F5344CB8AC3E}">
        <p14:creationId xmlns:p14="http://schemas.microsoft.com/office/powerpoint/2010/main" val="962783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Agenda</vt:lpstr>
      <vt:lpstr>Introduction</vt:lpstr>
      <vt:lpstr>PowerPoint Presentation</vt:lpstr>
      <vt:lpstr>Problem Identification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dc:creator>
  <cp:revision>69</cp:revision>
  <dcterms:created xsi:type="dcterms:W3CDTF">2023-07-27T08:13:43Z</dcterms:created>
  <dcterms:modified xsi:type="dcterms:W3CDTF">2023-08-11T17:34:59Z</dcterms:modified>
</cp:coreProperties>
</file>