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97" r:id="rId2"/>
    <p:sldId id="274" r:id="rId3"/>
    <p:sldId id="298" r:id="rId4"/>
    <p:sldId id="305" r:id="rId5"/>
    <p:sldId id="299" r:id="rId6"/>
    <p:sldId id="302" r:id="rId7"/>
    <p:sldId id="301" r:id="rId8"/>
    <p:sldId id="300" r:id="rId9"/>
    <p:sldId id="304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4FB13-E15A-451C-A5D7-09755A4704FA}" v="90" dt="2023-07-27T17:08:28.556"/>
    <p1510:client id="{A3278367-1A29-40B1-8B0F-B900D1C01E08}" v="22" dt="2023-07-27T16:48:44.796"/>
    <p1510:client id="{ACD90E46-E27A-478A-B92D-5623AC5FBD4E}" v="374" dt="2023-07-27T16:39:5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BF6CF-9ED0-4CE3-8CE6-778DE5FEC42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DA48EF-8239-44DF-9E3A-6F8F6905D283}">
      <dgm:prSet custT="1"/>
      <dgm:spPr/>
      <dgm:t>
        <a:bodyPr/>
        <a:lstStyle/>
        <a:p>
          <a:r>
            <a:rPr lang="en-US" sz="1300" dirty="0"/>
            <a:t>Note-taking Challenges: Students face difficulty in taking comprehensive notes during online meetings, particularly when the speaker speaks quickly or has a strong accent, leading to incomplete or unclear information.</a:t>
          </a:r>
        </a:p>
      </dgm:t>
    </dgm:pt>
    <dgm:pt modelId="{96856A53-D966-4291-AC46-74965EFEE2B1}" type="parTrans" cxnId="{8CA455AC-C1B0-4621-A22A-331D76498767}">
      <dgm:prSet/>
      <dgm:spPr/>
      <dgm:t>
        <a:bodyPr/>
        <a:lstStyle/>
        <a:p>
          <a:endParaRPr lang="en-US"/>
        </a:p>
      </dgm:t>
    </dgm:pt>
    <dgm:pt modelId="{EBC28960-316C-415A-898A-8EFBED893109}" type="sibTrans" cxnId="{8CA455AC-C1B0-4621-A22A-331D7649876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D9BC64A-C982-4E24-B7F4-2D4EC3C3DA06}">
      <dgm:prSet custT="1"/>
      <dgm:spPr/>
      <dgm:t>
        <a:bodyPr/>
        <a:lstStyle/>
        <a:p>
          <a:r>
            <a:rPr lang="en-US" sz="1300" dirty="0"/>
            <a:t>Reviewing Material: Many students lack the time or motivation to review the materials from online meetings, resulting in poor retention and understanding of the content presented.</a:t>
          </a:r>
        </a:p>
      </dgm:t>
    </dgm:pt>
    <dgm:pt modelId="{E055CF56-3E0D-409D-BF58-603A5247971D}" type="parTrans" cxnId="{F7F191D7-E0EC-457B-B7CA-414F778A309D}">
      <dgm:prSet/>
      <dgm:spPr/>
      <dgm:t>
        <a:bodyPr/>
        <a:lstStyle/>
        <a:p>
          <a:endParaRPr lang="en-US"/>
        </a:p>
      </dgm:t>
    </dgm:pt>
    <dgm:pt modelId="{7F55D0AA-A28B-4642-A37D-CCE6C1D5D945}" type="sibTrans" cxnId="{F7F191D7-E0EC-457B-B7CA-414F778A309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86BC7E9-2DF1-4B19-BAD9-BDCF85156FBE}">
      <dgm:prSet custT="1"/>
      <dgm:spPr/>
      <dgm:t>
        <a:bodyPr/>
        <a:lstStyle/>
        <a:p>
          <a:r>
            <a:rPr lang="en-US" sz="1300" dirty="0"/>
            <a:t>Information Organization: Students struggle with finding and organizing relevant information and notes for each online meeting, leading to confusion and frustration when trying to access crucial details.</a:t>
          </a:r>
        </a:p>
      </dgm:t>
    </dgm:pt>
    <dgm:pt modelId="{A5E9EAE3-8F5D-4420-8741-6A2431B43E05}" type="parTrans" cxnId="{62C59CF1-8EC9-430B-95D7-D5A371FECCC3}">
      <dgm:prSet/>
      <dgm:spPr/>
      <dgm:t>
        <a:bodyPr/>
        <a:lstStyle/>
        <a:p>
          <a:endParaRPr lang="en-US"/>
        </a:p>
      </dgm:t>
    </dgm:pt>
    <dgm:pt modelId="{780D200E-08A0-4274-9FF8-63284D35AC46}" type="sibTrans" cxnId="{62C59CF1-8EC9-430B-95D7-D5A371FECC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64B8381-30C0-4626-AA7E-5A08DC614881}">
      <dgm:prSet custT="1"/>
      <dgm:spPr/>
      <dgm:t>
        <a:bodyPr/>
        <a:lstStyle/>
        <a:p>
          <a:r>
            <a:rPr lang="en-US" sz="1300" dirty="0">
              <a:latin typeface="Calibri Light" panose="020F0302020204030204"/>
            </a:rPr>
            <a:t>Lack</a:t>
          </a:r>
          <a:r>
            <a:rPr lang="en-US" sz="1300" dirty="0"/>
            <a:t> of Interaction and Feedback: The absence of adequate feedback and interaction with the instructor and peers diminishes the sense of engagement and belonging during online learning sessions.</a:t>
          </a:r>
        </a:p>
      </dgm:t>
    </dgm:pt>
    <dgm:pt modelId="{297107DC-D123-4FE7-B5FD-EA1D6BE02C48}" type="parTrans" cxnId="{EDD1A01C-CDE9-4DE0-9914-FF089CCC187B}">
      <dgm:prSet/>
      <dgm:spPr/>
      <dgm:t>
        <a:bodyPr/>
        <a:lstStyle/>
        <a:p>
          <a:endParaRPr lang="en-US"/>
        </a:p>
      </dgm:t>
    </dgm:pt>
    <dgm:pt modelId="{5AE415F0-C314-4738-A5DF-DA53B49D9DB0}" type="sibTrans" cxnId="{EDD1A01C-CDE9-4DE0-9914-FF089CCC187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56BCCD4-4A9F-4ACB-AC53-1F6BFCF78919}" type="pres">
      <dgm:prSet presAssocID="{FC9BF6CF-9ED0-4CE3-8CE6-778DE5FEC425}" presName="Name0" presStyleCnt="0">
        <dgm:presLayoutVars>
          <dgm:animLvl val="lvl"/>
          <dgm:resizeHandles val="exact"/>
        </dgm:presLayoutVars>
      </dgm:prSet>
      <dgm:spPr/>
    </dgm:pt>
    <dgm:pt modelId="{B144E281-647E-494E-B227-FEB362B73A39}" type="pres">
      <dgm:prSet presAssocID="{CBDA48EF-8239-44DF-9E3A-6F8F6905D283}" presName="compositeNode" presStyleCnt="0">
        <dgm:presLayoutVars>
          <dgm:bulletEnabled val="1"/>
        </dgm:presLayoutVars>
      </dgm:prSet>
      <dgm:spPr/>
    </dgm:pt>
    <dgm:pt modelId="{DF9E5948-F01C-4603-B287-4BE655742EC4}" type="pres">
      <dgm:prSet presAssocID="{CBDA48EF-8239-44DF-9E3A-6F8F6905D283}" presName="bgRect" presStyleLbl="alignNode1" presStyleIdx="0" presStyleCnt="4"/>
      <dgm:spPr/>
    </dgm:pt>
    <dgm:pt modelId="{BD2EC2F4-1F3F-44D7-B568-92A1607F4734}" type="pres">
      <dgm:prSet presAssocID="{EBC28960-316C-415A-898A-8EFBED89310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3691A64-7E8C-4630-85C3-E97B8FDB011E}" type="pres">
      <dgm:prSet presAssocID="{CBDA48EF-8239-44DF-9E3A-6F8F6905D283}" presName="nodeRect" presStyleLbl="alignNode1" presStyleIdx="0" presStyleCnt="4">
        <dgm:presLayoutVars>
          <dgm:bulletEnabled val="1"/>
        </dgm:presLayoutVars>
      </dgm:prSet>
      <dgm:spPr/>
    </dgm:pt>
    <dgm:pt modelId="{DB8CE1FF-0527-4FAE-BE7A-46E76EA5C50A}" type="pres">
      <dgm:prSet presAssocID="{EBC28960-316C-415A-898A-8EFBED893109}" presName="sibTrans" presStyleCnt="0"/>
      <dgm:spPr/>
    </dgm:pt>
    <dgm:pt modelId="{0E61DDEB-E0B1-467A-A67E-44337818BE78}" type="pres">
      <dgm:prSet presAssocID="{3D9BC64A-C982-4E24-B7F4-2D4EC3C3DA06}" presName="compositeNode" presStyleCnt="0">
        <dgm:presLayoutVars>
          <dgm:bulletEnabled val="1"/>
        </dgm:presLayoutVars>
      </dgm:prSet>
      <dgm:spPr/>
    </dgm:pt>
    <dgm:pt modelId="{43D016D0-A540-4A8A-9AE5-67F782438407}" type="pres">
      <dgm:prSet presAssocID="{3D9BC64A-C982-4E24-B7F4-2D4EC3C3DA06}" presName="bgRect" presStyleLbl="alignNode1" presStyleIdx="1" presStyleCnt="4"/>
      <dgm:spPr/>
    </dgm:pt>
    <dgm:pt modelId="{12617427-AD53-4C5F-AB33-43B976484453}" type="pres">
      <dgm:prSet presAssocID="{7F55D0AA-A28B-4642-A37D-CCE6C1D5D94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CA9D30C-3686-4A95-997D-ADC5F7B0999A}" type="pres">
      <dgm:prSet presAssocID="{3D9BC64A-C982-4E24-B7F4-2D4EC3C3DA06}" presName="nodeRect" presStyleLbl="alignNode1" presStyleIdx="1" presStyleCnt="4">
        <dgm:presLayoutVars>
          <dgm:bulletEnabled val="1"/>
        </dgm:presLayoutVars>
      </dgm:prSet>
      <dgm:spPr/>
    </dgm:pt>
    <dgm:pt modelId="{73305256-E019-49B6-BCFC-F377AD239EE2}" type="pres">
      <dgm:prSet presAssocID="{7F55D0AA-A28B-4642-A37D-CCE6C1D5D945}" presName="sibTrans" presStyleCnt="0"/>
      <dgm:spPr/>
    </dgm:pt>
    <dgm:pt modelId="{33BF92CE-E695-4F37-B711-BC8E2E32A648}" type="pres">
      <dgm:prSet presAssocID="{A86BC7E9-2DF1-4B19-BAD9-BDCF85156FBE}" presName="compositeNode" presStyleCnt="0">
        <dgm:presLayoutVars>
          <dgm:bulletEnabled val="1"/>
        </dgm:presLayoutVars>
      </dgm:prSet>
      <dgm:spPr/>
    </dgm:pt>
    <dgm:pt modelId="{E3B4E1FF-6833-4D9C-92D9-FBC428040147}" type="pres">
      <dgm:prSet presAssocID="{A86BC7E9-2DF1-4B19-BAD9-BDCF85156FBE}" presName="bgRect" presStyleLbl="alignNode1" presStyleIdx="2" presStyleCnt="4"/>
      <dgm:spPr/>
    </dgm:pt>
    <dgm:pt modelId="{6A66F30E-3CA6-4C9F-A7CE-317297BF53B2}" type="pres">
      <dgm:prSet presAssocID="{780D200E-08A0-4274-9FF8-63284D35AC4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D308E41-7CDF-4AC4-9F02-962CF46CF067}" type="pres">
      <dgm:prSet presAssocID="{A86BC7E9-2DF1-4B19-BAD9-BDCF85156FBE}" presName="nodeRect" presStyleLbl="alignNode1" presStyleIdx="2" presStyleCnt="4">
        <dgm:presLayoutVars>
          <dgm:bulletEnabled val="1"/>
        </dgm:presLayoutVars>
      </dgm:prSet>
      <dgm:spPr/>
    </dgm:pt>
    <dgm:pt modelId="{6C13A4FF-5BCB-4279-A60A-AF7242C2F881}" type="pres">
      <dgm:prSet presAssocID="{780D200E-08A0-4274-9FF8-63284D35AC46}" presName="sibTrans" presStyleCnt="0"/>
      <dgm:spPr/>
    </dgm:pt>
    <dgm:pt modelId="{C6C64789-DEB2-4695-912A-10CC3DD01E33}" type="pres">
      <dgm:prSet presAssocID="{264B8381-30C0-4626-AA7E-5A08DC614881}" presName="compositeNode" presStyleCnt="0">
        <dgm:presLayoutVars>
          <dgm:bulletEnabled val="1"/>
        </dgm:presLayoutVars>
      </dgm:prSet>
      <dgm:spPr/>
    </dgm:pt>
    <dgm:pt modelId="{B218B178-9CBB-40C9-98C1-19FB741B4B69}" type="pres">
      <dgm:prSet presAssocID="{264B8381-30C0-4626-AA7E-5A08DC614881}" presName="bgRect" presStyleLbl="alignNode1" presStyleIdx="3" presStyleCnt="4"/>
      <dgm:spPr/>
    </dgm:pt>
    <dgm:pt modelId="{CDFDFE10-3D1F-43DD-A39F-6D74C071ED10}" type="pres">
      <dgm:prSet presAssocID="{5AE415F0-C314-4738-A5DF-DA53B49D9DB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F2131AB8-4379-416D-B9A7-B592C5CBA0A0}" type="pres">
      <dgm:prSet presAssocID="{264B8381-30C0-4626-AA7E-5A08DC61488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9460E0A-1B42-4F9C-971F-A34F0D3BE4B7}" type="presOf" srcId="{CBDA48EF-8239-44DF-9E3A-6F8F6905D283}" destId="{DF9E5948-F01C-4603-B287-4BE655742EC4}" srcOrd="0" destOrd="0" presId="urn:microsoft.com/office/officeart/2016/7/layout/LinearBlockProcessNumbered"/>
    <dgm:cxn modelId="{E91A8D0E-D5BC-498B-B5C0-340F6DDE180D}" type="presOf" srcId="{5AE415F0-C314-4738-A5DF-DA53B49D9DB0}" destId="{CDFDFE10-3D1F-43DD-A39F-6D74C071ED10}" srcOrd="0" destOrd="0" presId="urn:microsoft.com/office/officeart/2016/7/layout/LinearBlockProcessNumbered"/>
    <dgm:cxn modelId="{EDD1A01C-CDE9-4DE0-9914-FF089CCC187B}" srcId="{FC9BF6CF-9ED0-4CE3-8CE6-778DE5FEC425}" destId="{264B8381-30C0-4626-AA7E-5A08DC614881}" srcOrd="3" destOrd="0" parTransId="{297107DC-D123-4FE7-B5FD-EA1D6BE02C48}" sibTransId="{5AE415F0-C314-4738-A5DF-DA53B49D9DB0}"/>
    <dgm:cxn modelId="{1D9FDF1C-2D7C-48D2-9CBF-3BDFA0FD44AA}" type="presOf" srcId="{3D9BC64A-C982-4E24-B7F4-2D4EC3C3DA06}" destId="{4CA9D30C-3686-4A95-997D-ADC5F7B0999A}" srcOrd="1" destOrd="0" presId="urn:microsoft.com/office/officeart/2016/7/layout/LinearBlockProcessNumbered"/>
    <dgm:cxn modelId="{7FAB7E62-9228-4B88-B1F5-86602AC76096}" type="presOf" srcId="{7F55D0AA-A28B-4642-A37D-CCE6C1D5D945}" destId="{12617427-AD53-4C5F-AB33-43B976484453}" srcOrd="0" destOrd="0" presId="urn:microsoft.com/office/officeart/2016/7/layout/LinearBlockProcessNumbered"/>
    <dgm:cxn modelId="{97A25563-9E45-46C9-953E-E5FECEA916E6}" type="presOf" srcId="{FC9BF6CF-9ED0-4CE3-8CE6-778DE5FEC425}" destId="{B56BCCD4-4A9F-4ACB-AC53-1F6BFCF78919}" srcOrd="0" destOrd="0" presId="urn:microsoft.com/office/officeart/2016/7/layout/LinearBlockProcessNumbered"/>
    <dgm:cxn modelId="{2E539643-7014-479E-AD23-451C536E8AC6}" type="presOf" srcId="{CBDA48EF-8239-44DF-9E3A-6F8F6905D283}" destId="{33691A64-7E8C-4630-85C3-E97B8FDB011E}" srcOrd="1" destOrd="0" presId="urn:microsoft.com/office/officeart/2016/7/layout/LinearBlockProcessNumbered"/>
    <dgm:cxn modelId="{23D8417B-4883-45BB-9A4B-AD6414D5183C}" type="presOf" srcId="{A86BC7E9-2DF1-4B19-BAD9-BDCF85156FBE}" destId="{2D308E41-7CDF-4AC4-9F02-962CF46CF067}" srcOrd="1" destOrd="0" presId="urn:microsoft.com/office/officeart/2016/7/layout/LinearBlockProcessNumbered"/>
    <dgm:cxn modelId="{FB3AD981-68F2-4D82-87B5-514ADA3384BC}" type="presOf" srcId="{3D9BC64A-C982-4E24-B7F4-2D4EC3C3DA06}" destId="{43D016D0-A540-4A8A-9AE5-67F782438407}" srcOrd="0" destOrd="0" presId="urn:microsoft.com/office/officeart/2016/7/layout/LinearBlockProcessNumbered"/>
    <dgm:cxn modelId="{C3C01F90-B1AA-4E4D-9030-015193842B7F}" type="presOf" srcId="{264B8381-30C0-4626-AA7E-5A08DC614881}" destId="{B218B178-9CBB-40C9-98C1-19FB741B4B69}" srcOrd="0" destOrd="0" presId="urn:microsoft.com/office/officeart/2016/7/layout/LinearBlockProcessNumbered"/>
    <dgm:cxn modelId="{6849C799-B85C-4CB6-B604-9036BA65A5A2}" type="presOf" srcId="{EBC28960-316C-415A-898A-8EFBED893109}" destId="{BD2EC2F4-1F3F-44D7-B568-92A1607F4734}" srcOrd="0" destOrd="0" presId="urn:microsoft.com/office/officeart/2016/7/layout/LinearBlockProcessNumbered"/>
    <dgm:cxn modelId="{EAD0B4A6-CB30-4E64-96C9-9DA2AC3E3A74}" type="presOf" srcId="{264B8381-30C0-4626-AA7E-5A08DC614881}" destId="{F2131AB8-4379-416D-B9A7-B592C5CBA0A0}" srcOrd="1" destOrd="0" presId="urn:microsoft.com/office/officeart/2016/7/layout/LinearBlockProcessNumbered"/>
    <dgm:cxn modelId="{8CA455AC-C1B0-4621-A22A-331D76498767}" srcId="{FC9BF6CF-9ED0-4CE3-8CE6-778DE5FEC425}" destId="{CBDA48EF-8239-44DF-9E3A-6F8F6905D283}" srcOrd="0" destOrd="0" parTransId="{96856A53-D966-4291-AC46-74965EFEE2B1}" sibTransId="{EBC28960-316C-415A-898A-8EFBED893109}"/>
    <dgm:cxn modelId="{ADDA40C8-E1EE-441D-9E4F-92779C4E03B0}" type="presOf" srcId="{780D200E-08A0-4274-9FF8-63284D35AC46}" destId="{6A66F30E-3CA6-4C9F-A7CE-317297BF53B2}" srcOrd="0" destOrd="0" presId="urn:microsoft.com/office/officeart/2016/7/layout/LinearBlockProcessNumbered"/>
    <dgm:cxn modelId="{006203D7-E969-4E41-AD27-8CF280FDB75A}" type="presOf" srcId="{A86BC7E9-2DF1-4B19-BAD9-BDCF85156FBE}" destId="{E3B4E1FF-6833-4D9C-92D9-FBC428040147}" srcOrd="0" destOrd="0" presId="urn:microsoft.com/office/officeart/2016/7/layout/LinearBlockProcessNumbered"/>
    <dgm:cxn modelId="{F7F191D7-E0EC-457B-B7CA-414F778A309D}" srcId="{FC9BF6CF-9ED0-4CE3-8CE6-778DE5FEC425}" destId="{3D9BC64A-C982-4E24-B7F4-2D4EC3C3DA06}" srcOrd="1" destOrd="0" parTransId="{E055CF56-3E0D-409D-BF58-603A5247971D}" sibTransId="{7F55D0AA-A28B-4642-A37D-CCE6C1D5D945}"/>
    <dgm:cxn modelId="{62C59CF1-8EC9-430B-95D7-D5A371FECCC3}" srcId="{FC9BF6CF-9ED0-4CE3-8CE6-778DE5FEC425}" destId="{A86BC7E9-2DF1-4B19-BAD9-BDCF85156FBE}" srcOrd="2" destOrd="0" parTransId="{A5E9EAE3-8F5D-4420-8741-6A2431B43E05}" sibTransId="{780D200E-08A0-4274-9FF8-63284D35AC46}"/>
    <dgm:cxn modelId="{69001CAA-709A-4CC4-B95D-71338D6680CA}" type="presParOf" srcId="{B56BCCD4-4A9F-4ACB-AC53-1F6BFCF78919}" destId="{B144E281-647E-494E-B227-FEB362B73A39}" srcOrd="0" destOrd="0" presId="urn:microsoft.com/office/officeart/2016/7/layout/LinearBlockProcessNumbered"/>
    <dgm:cxn modelId="{56FD31FC-72FA-46AE-A293-CFFD365CC97A}" type="presParOf" srcId="{B144E281-647E-494E-B227-FEB362B73A39}" destId="{DF9E5948-F01C-4603-B287-4BE655742EC4}" srcOrd="0" destOrd="0" presId="urn:microsoft.com/office/officeart/2016/7/layout/LinearBlockProcessNumbered"/>
    <dgm:cxn modelId="{000EAB47-81DE-4B75-87A2-3DBD2A607E56}" type="presParOf" srcId="{B144E281-647E-494E-B227-FEB362B73A39}" destId="{BD2EC2F4-1F3F-44D7-B568-92A1607F4734}" srcOrd="1" destOrd="0" presId="urn:microsoft.com/office/officeart/2016/7/layout/LinearBlockProcessNumbered"/>
    <dgm:cxn modelId="{43592341-E590-4D61-934C-2E4C32D8EB81}" type="presParOf" srcId="{B144E281-647E-494E-B227-FEB362B73A39}" destId="{33691A64-7E8C-4630-85C3-E97B8FDB011E}" srcOrd="2" destOrd="0" presId="urn:microsoft.com/office/officeart/2016/7/layout/LinearBlockProcessNumbered"/>
    <dgm:cxn modelId="{83EEE54C-50A5-4A82-8AC5-085CC182BB97}" type="presParOf" srcId="{B56BCCD4-4A9F-4ACB-AC53-1F6BFCF78919}" destId="{DB8CE1FF-0527-4FAE-BE7A-46E76EA5C50A}" srcOrd="1" destOrd="0" presId="urn:microsoft.com/office/officeart/2016/7/layout/LinearBlockProcessNumbered"/>
    <dgm:cxn modelId="{25E4C29E-2E5C-4DA4-97FF-D7E1A6BE8992}" type="presParOf" srcId="{B56BCCD4-4A9F-4ACB-AC53-1F6BFCF78919}" destId="{0E61DDEB-E0B1-467A-A67E-44337818BE78}" srcOrd="2" destOrd="0" presId="urn:microsoft.com/office/officeart/2016/7/layout/LinearBlockProcessNumbered"/>
    <dgm:cxn modelId="{12752ACA-D447-4C42-A7C5-F88AE0A0290C}" type="presParOf" srcId="{0E61DDEB-E0B1-467A-A67E-44337818BE78}" destId="{43D016D0-A540-4A8A-9AE5-67F782438407}" srcOrd="0" destOrd="0" presId="urn:microsoft.com/office/officeart/2016/7/layout/LinearBlockProcessNumbered"/>
    <dgm:cxn modelId="{648113DF-F2E3-4C89-AF57-BB8A8D46D60D}" type="presParOf" srcId="{0E61DDEB-E0B1-467A-A67E-44337818BE78}" destId="{12617427-AD53-4C5F-AB33-43B976484453}" srcOrd="1" destOrd="0" presId="urn:microsoft.com/office/officeart/2016/7/layout/LinearBlockProcessNumbered"/>
    <dgm:cxn modelId="{1231ECF5-B86F-4258-83F2-80DCBF942635}" type="presParOf" srcId="{0E61DDEB-E0B1-467A-A67E-44337818BE78}" destId="{4CA9D30C-3686-4A95-997D-ADC5F7B0999A}" srcOrd="2" destOrd="0" presId="urn:microsoft.com/office/officeart/2016/7/layout/LinearBlockProcessNumbered"/>
    <dgm:cxn modelId="{B5C74B26-1217-4159-A8FE-4056BF2E8ED8}" type="presParOf" srcId="{B56BCCD4-4A9F-4ACB-AC53-1F6BFCF78919}" destId="{73305256-E019-49B6-BCFC-F377AD239EE2}" srcOrd="3" destOrd="0" presId="urn:microsoft.com/office/officeart/2016/7/layout/LinearBlockProcessNumbered"/>
    <dgm:cxn modelId="{242BD48C-DF71-4EEA-9279-2090F53ACF25}" type="presParOf" srcId="{B56BCCD4-4A9F-4ACB-AC53-1F6BFCF78919}" destId="{33BF92CE-E695-4F37-B711-BC8E2E32A648}" srcOrd="4" destOrd="0" presId="urn:microsoft.com/office/officeart/2016/7/layout/LinearBlockProcessNumbered"/>
    <dgm:cxn modelId="{59DDC7FC-9BCE-46CB-A794-282CC02ABFB2}" type="presParOf" srcId="{33BF92CE-E695-4F37-B711-BC8E2E32A648}" destId="{E3B4E1FF-6833-4D9C-92D9-FBC428040147}" srcOrd="0" destOrd="0" presId="urn:microsoft.com/office/officeart/2016/7/layout/LinearBlockProcessNumbered"/>
    <dgm:cxn modelId="{DBD80CF9-D8B3-4146-9D6F-253BC7081314}" type="presParOf" srcId="{33BF92CE-E695-4F37-B711-BC8E2E32A648}" destId="{6A66F30E-3CA6-4C9F-A7CE-317297BF53B2}" srcOrd="1" destOrd="0" presId="urn:microsoft.com/office/officeart/2016/7/layout/LinearBlockProcessNumbered"/>
    <dgm:cxn modelId="{2A1E9D14-1F5D-4381-91AD-17D6A7897800}" type="presParOf" srcId="{33BF92CE-E695-4F37-B711-BC8E2E32A648}" destId="{2D308E41-7CDF-4AC4-9F02-962CF46CF067}" srcOrd="2" destOrd="0" presId="urn:microsoft.com/office/officeart/2016/7/layout/LinearBlockProcessNumbered"/>
    <dgm:cxn modelId="{3F7F59FB-2C89-4B62-ACA6-A5A4CE0ECEF4}" type="presParOf" srcId="{B56BCCD4-4A9F-4ACB-AC53-1F6BFCF78919}" destId="{6C13A4FF-5BCB-4279-A60A-AF7242C2F881}" srcOrd="5" destOrd="0" presId="urn:microsoft.com/office/officeart/2016/7/layout/LinearBlockProcessNumbered"/>
    <dgm:cxn modelId="{67BD6597-DF55-4CB7-9C63-CBEEB996912C}" type="presParOf" srcId="{B56BCCD4-4A9F-4ACB-AC53-1F6BFCF78919}" destId="{C6C64789-DEB2-4695-912A-10CC3DD01E33}" srcOrd="6" destOrd="0" presId="urn:microsoft.com/office/officeart/2016/7/layout/LinearBlockProcessNumbered"/>
    <dgm:cxn modelId="{1EB7FAA8-48C6-42E6-847A-6581A51297DE}" type="presParOf" srcId="{C6C64789-DEB2-4695-912A-10CC3DD01E33}" destId="{B218B178-9CBB-40C9-98C1-19FB741B4B69}" srcOrd="0" destOrd="0" presId="urn:microsoft.com/office/officeart/2016/7/layout/LinearBlockProcessNumbered"/>
    <dgm:cxn modelId="{1D4960F7-729C-4124-98F3-1C4CADCA7708}" type="presParOf" srcId="{C6C64789-DEB2-4695-912A-10CC3DD01E33}" destId="{CDFDFE10-3D1F-43DD-A39F-6D74C071ED10}" srcOrd="1" destOrd="0" presId="urn:microsoft.com/office/officeart/2016/7/layout/LinearBlockProcessNumbered"/>
    <dgm:cxn modelId="{AF54F20E-7D5E-4D24-BAD3-D11688DD8672}" type="presParOf" srcId="{C6C64789-DEB2-4695-912A-10CC3DD01E33}" destId="{F2131AB8-4379-416D-B9A7-B592C5CBA0A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8035C-29F3-4822-88FD-69BC1C952D5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C668D6E-42D9-4C74-B8F7-7316896A0D0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Collection:</a:t>
          </a:r>
        </a:p>
      </dgm:t>
    </dgm:pt>
    <dgm:pt modelId="{B64887BE-7898-4E34-ABED-3C754444178C}" type="parTrans" cxnId="{0E3B1E92-226A-4EF0-9CB9-EDF1AA1A886C}">
      <dgm:prSet/>
      <dgm:spPr/>
      <dgm:t>
        <a:bodyPr/>
        <a:lstStyle/>
        <a:p>
          <a:endParaRPr lang="en-US"/>
        </a:p>
      </dgm:t>
    </dgm:pt>
    <dgm:pt modelId="{49DD3C3A-32B4-422D-8C3E-02CD84B55B8D}" type="sibTrans" cxnId="{0E3B1E92-226A-4EF0-9CB9-EDF1AA1A886C}">
      <dgm:prSet/>
      <dgm:spPr/>
      <dgm:t>
        <a:bodyPr/>
        <a:lstStyle/>
        <a:p>
          <a:endParaRPr lang="en-US"/>
        </a:p>
      </dgm:t>
    </dgm:pt>
    <dgm:pt modelId="{7C81647E-C1E1-4E76-90B7-F77728025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requirements from stakeholders, including students and educators, to understand the desired functionalities and features of the </a:t>
          </a:r>
          <a:r>
            <a:rPr lang="en-US" err="1"/>
            <a:t>ClassSnap</a:t>
          </a:r>
          <a:r>
            <a:rPr lang="en-US"/>
            <a:t> application.</a:t>
          </a:r>
        </a:p>
      </dgm:t>
    </dgm:pt>
    <dgm:pt modelId="{40086B92-5400-42E7-80C9-6DD18B192918}" type="parTrans" cxnId="{45D3F3AF-462D-4D25-B111-1F488104D164}">
      <dgm:prSet/>
      <dgm:spPr/>
      <dgm:t>
        <a:bodyPr/>
        <a:lstStyle/>
        <a:p>
          <a:endParaRPr lang="en-US"/>
        </a:p>
      </dgm:t>
    </dgm:pt>
    <dgm:pt modelId="{68871A74-FCC3-4BA3-89A8-1058B1D279BD}" type="sibTrans" cxnId="{45D3F3AF-462D-4D25-B111-1F488104D164}">
      <dgm:prSet/>
      <dgm:spPr/>
      <dgm:t>
        <a:bodyPr/>
        <a:lstStyle/>
        <a:p>
          <a:endParaRPr lang="en-US"/>
        </a:p>
      </dgm:t>
    </dgm:pt>
    <dgm:pt modelId="{EA98CBAC-3DC2-4CF3-BA18-3AC40EE2C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sources of online meeting data (e.g., Google Meet recordings) and define the data attributes required for intelligent summarization.</a:t>
          </a:r>
        </a:p>
      </dgm:t>
    </dgm:pt>
    <dgm:pt modelId="{13611A54-41BC-47E8-B036-2C6FD1F340CA}" type="parTrans" cxnId="{457B872F-4867-42E0-B611-3F56DEC26778}">
      <dgm:prSet/>
      <dgm:spPr/>
      <dgm:t>
        <a:bodyPr/>
        <a:lstStyle/>
        <a:p>
          <a:endParaRPr lang="en-US"/>
        </a:p>
      </dgm:t>
    </dgm:pt>
    <dgm:pt modelId="{0595293F-4B2A-4749-A0D5-44979AE8A4A7}" type="sibTrans" cxnId="{457B872F-4867-42E0-B611-3F56DEC26778}">
      <dgm:prSet/>
      <dgm:spPr/>
      <dgm:t>
        <a:bodyPr/>
        <a:lstStyle/>
        <a:p>
          <a:endParaRPr lang="en-US"/>
        </a:p>
      </dgm:t>
    </dgm:pt>
    <dgm:pt modelId="{E6C3F7B3-AC0D-40AB-96DB-5D016A6DEF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Machine Learning Model Development:</a:t>
          </a:r>
        </a:p>
      </dgm:t>
    </dgm:pt>
    <dgm:pt modelId="{C4506CA8-E8FE-474B-A049-5F151144B5E3}" type="parTrans" cxnId="{D2A0D88C-4DB0-4E40-BD1A-53CEE00BC851}">
      <dgm:prSet/>
      <dgm:spPr/>
      <dgm:t>
        <a:bodyPr/>
        <a:lstStyle/>
        <a:p>
          <a:endParaRPr lang="en-US"/>
        </a:p>
      </dgm:t>
    </dgm:pt>
    <dgm:pt modelId="{87AB4407-F4CC-4E14-8828-AF215E927B8A}" type="sibTrans" cxnId="{D2A0D88C-4DB0-4E40-BD1A-53CEE00BC851}">
      <dgm:prSet/>
      <dgm:spPr/>
      <dgm:t>
        <a:bodyPr/>
        <a:lstStyle/>
        <a:p>
          <a:endParaRPr lang="en-US"/>
        </a:p>
      </dgm:t>
    </dgm:pt>
    <dgm:pt modelId="{6854D903-05FD-4E0F-A3CB-A438003BA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 appropriate Machine Learning algorithms for text summarization and implement them in the application.</a:t>
          </a:r>
        </a:p>
      </dgm:t>
    </dgm:pt>
    <dgm:pt modelId="{51E44729-0EE0-4713-AF58-9DF3B30CC707}" type="parTrans" cxnId="{DB4FB654-493B-4B04-B2F9-01E8D401ABEC}">
      <dgm:prSet/>
      <dgm:spPr/>
      <dgm:t>
        <a:bodyPr/>
        <a:lstStyle/>
        <a:p>
          <a:endParaRPr lang="en-US"/>
        </a:p>
      </dgm:t>
    </dgm:pt>
    <dgm:pt modelId="{3DD6FC5B-5027-4AEE-A30D-7FE2139F212E}" type="sibTrans" cxnId="{DB4FB654-493B-4B04-B2F9-01E8D401ABEC}">
      <dgm:prSet/>
      <dgm:spPr/>
      <dgm:t>
        <a:bodyPr/>
        <a:lstStyle/>
        <a:p>
          <a:endParaRPr lang="en-US"/>
        </a:p>
      </dgm:t>
    </dgm:pt>
    <dgm:pt modelId="{B9B2EF01-EA8C-47BD-A464-94C87F1C96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the model using a dataset of sample online meeting transcripts with corresponding summarized notes.</a:t>
          </a:r>
        </a:p>
      </dgm:t>
    </dgm:pt>
    <dgm:pt modelId="{F610338E-F82D-4AA5-ACAB-C64206B67E0E}" type="parTrans" cxnId="{7AA0B9C1-E883-401D-ACF6-6D272F5457F8}">
      <dgm:prSet/>
      <dgm:spPr/>
      <dgm:t>
        <a:bodyPr/>
        <a:lstStyle/>
        <a:p>
          <a:endParaRPr lang="en-US"/>
        </a:p>
      </dgm:t>
    </dgm:pt>
    <dgm:pt modelId="{35780052-CD9E-4FFF-B5C0-0A7AF9494CF6}" type="sibTrans" cxnId="{7AA0B9C1-E883-401D-ACF6-6D272F5457F8}">
      <dgm:prSet/>
      <dgm:spPr/>
      <dgm:t>
        <a:bodyPr/>
        <a:lstStyle/>
        <a:p>
          <a:endParaRPr lang="en-US"/>
        </a:p>
      </dgm:t>
    </dgm:pt>
    <dgm:pt modelId="{97AB6013-3A47-413C-BE33-475FD058B61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Application Development:</a:t>
          </a:r>
        </a:p>
      </dgm:t>
    </dgm:pt>
    <dgm:pt modelId="{5454D34E-728F-4602-9DA0-D5C3E6A488E0}" type="parTrans" cxnId="{66DBB7BC-235C-4D2F-9B20-11D2848D156A}">
      <dgm:prSet/>
      <dgm:spPr/>
      <dgm:t>
        <a:bodyPr/>
        <a:lstStyle/>
        <a:p>
          <a:endParaRPr lang="en-US"/>
        </a:p>
      </dgm:t>
    </dgm:pt>
    <dgm:pt modelId="{B7C3FF66-7111-4733-891D-4E7D937741FE}" type="sibTrans" cxnId="{66DBB7BC-235C-4D2F-9B20-11D2848D156A}">
      <dgm:prSet/>
      <dgm:spPr/>
      <dgm:t>
        <a:bodyPr/>
        <a:lstStyle/>
        <a:p>
          <a:endParaRPr lang="en-US"/>
        </a:p>
      </dgm:t>
    </dgm:pt>
    <dgm:pt modelId="{086EFCB2-A991-4A6C-999E-37C1AE8D9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the </a:t>
          </a:r>
          <a:r>
            <a:rPr lang="en-US" err="1"/>
            <a:t>ClassSnap</a:t>
          </a:r>
          <a:r>
            <a:rPr lang="en-US"/>
            <a:t> web application with frontend and backend components.</a:t>
          </a:r>
        </a:p>
      </dgm:t>
    </dgm:pt>
    <dgm:pt modelId="{CCDCA6D9-C9A6-49F3-A0E5-374CAC9627C1}" type="parTrans" cxnId="{5AC130D9-EBAC-4A12-B897-04D319113E2F}">
      <dgm:prSet/>
      <dgm:spPr/>
      <dgm:t>
        <a:bodyPr/>
        <a:lstStyle/>
        <a:p>
          <a:endParaRPr lang="en-US"/>
        </a:p>
      </dgm:t>
    </dgm:pt>
    <dgm:pt modelId="{29634FCE-EF84-4DD0-95E2-F2FB8AA09B63}" type="sibTrans" cxnId="{5AC130D9-EBAC-4A12-B897-04D319113E2F}">
      <dgm:prSet/>
      <dgm:spPr/>
      <dgm:t>
        <a:bodyPr/>
        <a:lstStyle/>
        <a:p>
          <a:endParaRPr lang="en-US"/>
        </a:p>
      </dgm:t>
    </dgm:pt>
    <dgm:pt modelId="{872AC34D-FECA-45C2-9927-747FB097B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user authentication for secure access to student information and notes.</a:t>
          </a:r>
        </a:p>
      </dgm:t>
    </dgm:pt>
    <dgm:pt modelId="{A1275BE6-C586-42D9-BFB9-9608AD7D9FB2}" type="parTrans" cxnId="{6147B243-C7BB-4C7E-8B26-C42BB2250928}">
      <dgm:prSet/>
      <dgm:spPr/>
      <dgm:t>
        <a:bodyPr/>
        <a:lstStyle/>
        <a:p>
          <a:endParaRPr lang="en-US"/>
        </a:p>
      </dgm:t>
    </dgm:pt>
    <dgm:pt modelId="{BB87A055-D432-4431-B1BF-AA49500937AA}" type="sibTrans" cxnId="{6147B243-C7BB-4C7E-8B26-C42BB2250928}">
      <dgm:prSet/>
      <dgm:spPr/>
      <dgm:t>
        <a:bodyPr/>
        <a:lstStyle/>
        <a:p>
          <a:endParaRPr lang="en-US"/>
        </a:p>
      </dgm:t>
    </dgm:pt>
    <dgm:pt modelId="{D3610FD2-5B29-4885-AC1E-B3195D11C6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the Machine Learning model into the application to generate summaries from online meeting data.</a:t>
          </a:r>
        </a:p>
      </dgm:t>
    </dgm:pt>
    <dgm:pt modelId="{00D0B73F-CF94-454D-B26D-C54DCC2B8C20}" type="parTrans" cxnId="{D607760E-30E5-4C37-93A8-7823F7CFA891}">
      <dgm:prSet/>
      <dgm:spPr/>
      <dgm:t>
        <a:bodyPr/>
        <a:lstStyle/>
        <a:p>
          <a:endParaRPr lang="en-US"/>
        </a:p>
      </dgm:t>
    </dgm:pt>
    <dgm:pt modelId="{FBC997DF-BCE9-4629-A639-F2753D21A224}" type="sibTrans" cxnId="{D607760E-30E5-4C37-93A8-7823F7CFA891}">
      <dgm:prSet/>
      <dgm:spPr/>
      <dgm:t>
        <a:bodyPr/>
        <a:lstStyle/>
        <a:p>
          <a:endParaRPr lang="en-US"/>
        </a:p>
      </dgm:t>
    </dgm:pt>
    <dgm:pt modelId="{D2C9A337-FBDB-45DC-8401-A77FEE87D4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User Interface Design:</a:t>
          </a:r>
        </a:p>
      </dgm:t>
    </dgm:pt>
    <dgm:pt modelId="{A9967770-28D5-468D-B5C1-57FA53773D60}" type="parTrans" cxnId="{BA4F89ED-07CF-43DA-B15F-D75F4CCCE4ED}">
      <dgm:prSet/>
      <dgm:spPr/>
      <dgm:t>
        <a:bodyPr/>
        <a:lstStyle/>
        <a:p>
          <a:endParaRPr lang="en-US"/>
        </a:p>
      </dgm:t>
    </dgm:pt>
    <dgm:pt modelId="{C96B99D7-3DBC-4F92-ADDE-7230085758CF}" type="sibTrans" cxnId="{BA4F89ED-07CF-43DA-B15F-D75F4CCCE4ED}">
      <dgm:prSet/>
      <dgm:spPr/>
      <dgm:t>
        <a:bodyPr/>
        <a:lstStyle/>
        <a:p>
          <a:endParaRPr lang="en-US"/>
        </a:p>
      </dgm:t>
    </dgm:pt>
    <dgm:pt modelId="{D0F923D2-3760-403C-A3C6-583B75FC6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an intuitive and user-friendly interface for students to access notes and relevant information easily.</a:t>
          </a:r>
        </a:p>
      </dgm:t>
    </dgm:pt>
    <dgm:pt modelId="{135B7C00-BE57-4B15-AE46-A6457AFA812A}" type="parTrans" cxnId="{0113DB0B-B029-4A89-A340-E16D2A1F6CE2}">
      <dgm:prSet/>
      <dgm:spPr/>
      <dgm:t>
        <a:bodyPr/>
        <a:lstStyle/>
        <a:p>
          <a:endParaRPr lang="en-US"/>
        </a:p>
      </dgm:t>
    </dgm:pt>
    <dgm:pt modelId="{527609F6-041A-4A6A-97F6-C1382CF8C225}" type="sibTrans" cxnId="{0113DB0B-B029-4A89-A340-E16D2A1F6CE2}">
      <dgm:prSet/>
      <dgm:spPr/>
      <dgm:t>
        <a:bodyPr/>
        <a:lstStyle/>
        <a:p>
          <a:endParaRPr lang="en-US"/>
        </a:p>
      </dgm:t>
    </dgm:pt>
    <dgm:pt modelId="{41B8A14A-048F-47C2-A7B4-38C7C1C329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dashboard to display student details, academic information, and personalized study insights.</a:t>
          </a:r>
        </a:p>
      </dgm:t>
    </dgm:pt>
    <dgm:pt modelId="{02682E2B-159B-488B-B3E7-CC5DB66B2F70}" type="parTrans" cxnId="{89D6C7D4-7B36-4724-8943-27D8AF8AEDB5}">
      <dgm:prSet/>
      <dgm:spPr/>
      <dgm:t>
        <a:bodyPr/>
        <a:lstStyle/>
        <a:p>
          <a:endParaRPr lang="en-US"/>
        </a:p>
      </dgm:t>
    </dgm:pt>
    <dgm:pt modelId="{8BA463E4-9CFD-4B7C-A769-597E406D7065}" type="sibTrans" cxnId="{89D6C7D4-7B36-4724-8943-27D8AF8AEDB5}">
      <dgm:prSet/>
      <dgm:spPr/>
      <dgm:t>
        <a:bodyPr/>
        <a:lstStyle/>
        <a:p>
          <a:endParaRPr lang="en-US"/>
        </a:p>
      </dgm:t>
    </dgm:pt>
    <dgm:pt modelId="{AC25B32D-97C2-4B52-BB62-44B35D19667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Testing and Validation:</a:t>
          </a:r>
        </a:p>
      </dgm:t>
    </dgm:pt>
    <dgm:pt modelId="{07AC6CFF-D01A-4C13-8270-ABE938BD68B8}" type="parTrans" cxnId="{F898E2BF-BA02-4E1B-8102-2984E5A8AC09}">
      <dgm:prSet/>
      <dgm:spPr/>
      <dgm:t>
        <a:bodyPr/>
        <a:lstStyle/>
        <a:p>
          <a:endParaRPr lang="en-US"/>
        </a:p>
      </dgm:t>
    </dgm:pt>
    <dgm:pt modelId="{821E04C0-7593-4704-BBA2-CD98723D2F9F}" type="sibTrans" cxnId="{F898E2BF-BA02-4E1B-8102-2984E5A8AC09}">
      <dgm:prSet/>
      <dgm:spPr/>
      <dgm:t>
        <a:bodyPr/>
        <a:lstStyle/>
        <a:p>
          <a:endParaRPr lang="en-US"/>
        </a:p>
      </dgm:t>
    </dgm:pt>
    <dgm:pt modelId="{7D55C2C8-7552-4FF3-80C1-5AC103000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rigorous testing to ensure the accuracy and reliability of the Machine Learning model's summarization capability.</a:t>
          </a:r>
        </a:p>
      </dgm:t>
    </dgm:pt>
    <dgm:pt modelId="{2169C497-B1F1-416F-860E-481C641DDC40}" type="parTrans" cxnId="{24FA88B2-E41B-4BB0-995F-BFF3275316B6}">
      <dgm:prSet/>
      <dgm:spPr/>
      <dgm:t>
        <a:bodyPr/>
        <a:lstStyle/>
        <a:p>
          <a:endParaRPr lang="en-US"/>
        </a:p>
      </dgm:t>
    </dgm:pt>
    <dgm:pt modelId="{EE11420C-2D07-47E2-9B4D-106EF96F2E2B}" type="sibTrans" cxnId="{24FA88B2-E41B-4BB0-995F-BFF3275316B6}">
      <dgm:prSet/>
      <dgm:spPr/>
      <dgm:t>
        <a:bodyPr/>
        <a:lstStyle/>
        <a:p>
          <a:endParaRPr lang="en-US"/>
        </a:p>
      </dgm:t>
    </dgm:pt>
    <dgm:pt modelId="{FCE673C3-FDC2-4CCE-8258-2A3D357C9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the application with real-world online meeting data to assess its performance and effectiveness.</a:t>
          </a:r>
        </a:p>
      </dgm:t>
    </dgm:pt>
    <dgm:pt modelId="{8BE0824F-CDD6-4F28-A425-22587491A7F8}" type="parTrans" cxnId="{D5BDC4B8-AFB4-4CB4-8FDB-021D60D16B86}">
      <dgm:prSet/>
      <dgm:spPr/>
      <dgm:t>
        <a:bodyPr/>
        <a:lstStyle/>
        <a:p>
          <a:endParaRPr lang="en-US"/>
        </a:p>
      </dgm:t>
    </dgm:pt>
    <dgm:pt modelId="{E3E9CDB5-E195-442B-95FB-AB8ECF5DB08E}" type="sibTrans" cxnId="{D5BDC4B8-AFB4-4CB4-8FDB-021D60D16B86}">
      <dgm:prSet/>
      <dgm:spPr/>
      <dgm:t>
        <a:bodyPr/>
        <a:lstStyle/>
        <a:p>
          <a:endParaRPr lang="en-US"/>
        </a:p>
      </dgm:t>
    </dgm:pt>
    <dgm:pt modelId="{FFED33DB-8DE2-4589-9F60-A7763FB274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Deployment and Feedback Collection:</a:t>
          </a:r>
        </a:p>
      </dgm:t>
    </dgm:pt>
    <dgm:pt modelId="{ACB4CFA6-D441-4F70-828B-B6805B107F8A}" type="parTrans" cxnId="{72452F22-4820-4CE8-9D83-FAD2B0CC2C3E}">
      <dgm:prSet/>
      <dgm:spPr/>
      <dgm:t>
        <a:bodyPr/>
        <a:lstStyle/>
        <a:p>
          <a:endParaRPr lang="en-US"/>
        </a:p>
      </dgm:t>
    </dgm:pt>
    <dgm:pt modelId="{3DAFC6C9-91D6-4BC5-B90A-A03F520DDB10}" type="sibTrans" cxnId="{72452F22-4820-4CE8-9D83-FAD2B0CC2C3E}">
      <dgm:prSet/>
      <dgm:spPr/>
      <dgm:t>
        <a:bodyPr/>
        <a:lstStyle/>
        <a:p>
          <a:endParaRPr lang="en-US"/>
        </a:p>
      </dgm:t>
    </dgm:pt>
    <dgm:pt modelId="{BB2615D9-FA0C-4EF6-BAB3-3818C9506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the </a:t>
          </a:r>
          <a:r>
            <a:rPr lang="en-US" err="1"/>
            <a:t>ClassSnap</a:t>
          </a:r>
          <a:r>
            <a:rPr lang="en-US"/>
            <a:t> application to a secure server or cloud environment.</a:t>
          </a:r>
        </a:p>
      </dgm:t>
    </dgm:pt>
    <dgm:pt modelId="{3596ACF9-BA88-4C93-ACFC-3C6834152482}" type="parTrans" cxnId="{DA4A79E4-784F-4173-B63C-76C6733BD279}">
      <dgm:prSet/>
      <dgm:spPr/>
      <dgm:t>
        <a:bodyPr/>
        <a:lstStyle/>
        <a:p>
          <a:endParaRPr lang="en-US"/>
        </a:p>
      </dgm:t>
    </dgm:pt>
    <dgm:pt modelId="{A97656FF-15CA-49AB-8DB5-9044314489EF}" type="sibTrans" cxnId="{DA4A79E4-784F-4173-B63C-76C6733BD279}">
      <dgm:prSet/>
      <dgm:spPr/>
      <dgm:t>
        <a:bodyPr/>
        <a:lstStyle/>
        <a:p>
          <a:endParaRPr lang="en-US"/>
        </a:p>
      </dgm:t>
    </dgm:pt>
    <dgm:pt modelId="{D41584D2-E460-4AD5-B281-247D775647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feedback from users (students and educators) to identify any improvements or additional features required.</a:t>
          </a:r>
        </a:p>
      </dgm:t>
    </dgm:pt>
    <dgm:pt modelId="{CDD76733-E692-4367-B751-17DCA414008A}" type="parTrans" cxnId="{232E7309-CD8D-430B-900E-2AC5950AB1D5}">
      <dgm:prSet/>
      <dgm:spPr/>
      <dgm:t>
        <a:bodyPr/>
        <a:lstStyle/>
        <a:p>
          <a:endParaRPr lang="en-US"/>
        </a:p>
      </dgm:t>
    </dgm:pt>
    <dgm:pt modelId="{F8CCB04E-2AB8-41A6-A7CF-FA7E42471BA2}" type="sibTrans" cxnId="{232E7309-CD8D-430B-900E-2AC5950AB1D5}">
      <dgm:prSet/>
      <dgm:spPr/>
      <dgm:t>
        <a:bodyPr/>
        <a:lstStyle/>
        <a:p>
          <a:endParaRPr lang="en-US"/>
        </a:p>
      </dgm:t>
    </dgm:pt>
    <dgm:pt modelId="{EF99887F-F62E-4259-9B0A-FCB8966480ED}" type="pres">
      <dgm:prSet presAssocID="{0358035C-29F3-4822-88FD-69BC1C952D59}" presName="root" presStyleCnt="0">
        <dgm:presLayoutVars>
          <dgm:dir/>
          <dgm:resizeHandles val="exact"/>
        </dgm:presLayoutVars>
      </dgm:prSet>
      <dgm:spPr/>
    </dgm:pt>
    <dgm:pt modelId="{D0DF58B3-43E8-4F01-8F6D-780EF7B6AFB4}" type="pres">
      <dgm:prSet presAssocID="{AC668D6E-42D9-4C74-B8F7-7316896A0D07}" presName="compNode" presStyleCnt="0"/>
      <dgm:spPr/>
    </dgm:pt>
    <dgm:pt modelId="{7305103A-85F5-41BD-9BEA-EEA5529BC5BB}" type="pres">
      <dgm:prSet presAssocID="{AC668D6E-42D9-4C74-B8F7-7316896A0D0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77ACAD2-410F-4824-9338-03F18C0612F4}" type="pres">
      <dgm:prSet presAssocID="{AC668D6E-42D9-4C74-B8F7-7316896A0D07}" presName="iconSpace" presStyleCnt="0"/>
      <dgm:spPr/>
    </dgm:pt>
    <dgm:pt modelId="{FC5B3BF2-CF60-4847-8DF1-51E1F5DA485B}" type="pres">
      <dgm:prSet presAssocID="{AC668D6E-42D9-4C74-B8F7-7316896A0D07}" presName="parTx" presStyleLbl="revTx" presStyleIdx="0" presStyleCnt="12">
        <dgm:presLayoutVars>
          <dgm:chMax val="0"/>
          <dgm:chPref val="0"/>
        </dgm:presLayoutVars>
      </dgm:prSet>
      <dgm:spPr/>
    </dgm:pt>
    <dgm:pt modelId="{1B760747-9F72-448F-9356-5945BE63D859}" type="pres">
      <dgm:prSet presAssocID="{AC668D6E-42D9-4C74-B8F7-7316896A0D07}" presName="txSpace" presStyleCnt="0"/>
      <dgm:spPr/>
    </dgm:pt>
    <dgm:pt modelId="{354E7A93-4D21-49AA-AF2A-E7103EEE9DA3}" type="pres">
      <dgm:prSet presAssocID="{AC668D6E-42D9-4C74-B8F7-7316896A0D07}" presName="desTx" presStyleLbl="revTx" presStyleIdx="1" presStyleCnt="12">
        <dgm:presLayoutVars/>
      </dgm:prSet>
      <dgm:spPr/>
    </dgm:pt>
    <dgm:pt modelId="{10D42D55-4D6F-4CA0-8E0A-AECD1E85818C}" type="pres">
      <dgm:prSet presAssocID="{49DD3C3A-32B4-422D-8C3E-02CD84B55B8D}" presName="sibTrans" presStyleCnt="0"/>
      <dgm:spPr/>
    </dgm:pt>
    <dgm:pt modelId="{ACC6088A-DEF6-4409-80D4-D471BC829E49}" type="pres">
      <dgm:prSet presAssocID="{E6C3F7B3-AC0D-40AB-96DB-5D016A6DEF97}" presName="compNode" presStyleCnt="0"/>
      <dgm:spPr/>
    </dgm:pt>
    <dgm:pt modelId="{8E4C3A73-A5FB-4858-BDE1-3BAB0724BA2B}" type="pres">
      <dgm:prSet presAssocID="{E6C3F7B3-AC0D-40AB-96DB-5D016A6DEF9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5DD470-A284-47F9-AF70-35006FBE52F7}" type="pres">
      <dgm:prSet presAssocID="{E6C3F7B3-AC0D-40AB-96DB-5D016A6DEF97}" presName="iconSpace" presStyleCnt="0"/>
      <dgm:spPr/>
    </dgm:pt>
    <dgm:pt modelId="{C6B132EC-CD84-4550-8593-D4B2AF41D3B2}" type="pres">
      <dgm:prSet presAssocID="{E6C3F7B3-AC0D-40AB-96DB-5D016A6DEF97}" presName="parTx" presStyleLbl="revTx" presStyleIdx="2" presStyleCnt="12">
        <dgm:presLayoutVars>
          <dgm:chMax val="0"/>
          <dgm:chPref val="0"/>
        </dgm:presLayoutVars>
      </dgm:prSet>
      <dgm:spPr/>
    </dgm:pt>
    <dgm:pt modelId="{CDEE5935-0A96-4C4F-9A21-8E769F369152}" type="pres">
      <dgm:prSet presAssocID="{E6C3F7B3-AC0D-40AB-96DB-5D016A6DEF97}" presName="txSpace" presStyleCnt="0"/>
      <dgm:spPr/>
    </dgm:pt>
    <dgm:pt modelId="{1371095A-73C2-4188-9241-C7A7427600F9}" type="pres">
      <dgm:prSet presAssocID="{E6C3F7B3-AC0D-40AB-96DB-5D016A6DEF97}" presName="desTx" presStyleLbl="revTx" presStyleIdx="3" presStyleCnt="12">
        <dgm:presLayoutVars/>
      </dgm:prSet>
      <dgm:spPr/>
    </dgm:pt>
    <dgm:pt modelId="{233C9C1E-915B-4FBE-A19E-C1AFF5987202}" type="pres">
      <dgm:prSet presAssocID="{87AB4407-F4CC-4E14-8828-AF215E927B8A}" presName="sibTrans" presStyleCnt="0"/>
      <dgm:spPr/>
    </dgm:pt>
    <dgm:pt modelId="{9A0C4587-3531-439B-8695-05AD2FF95974}" type="pres">
      <dgm:prSet presAssocID="{97AB6013-3A47-413C-BE33-475FD058B610}" presName="compNode" presStyleCnt="0"/>
      <dgm:spPr/>
    </dgm:pt>
    <dgm:pt modelId="{08E99CB0-8D47-4ABD-8D90-3DC726F70751}" type="pres">
      <dgm:prSet presAssocID="{97AB6013-3A47-413C-BE33-475FD058B61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24E27A-135F-4615-877E-C0CC83FFA56F}" type="pres">
      <dgm:prSet presAssocID="{97AB6013-3A47-413C-BE33-475FD058B610}" presName="iconSpace" presStyleCnt="0"/>
      <dgm:spPr/>
    </dgm:pt>
    <dgm:pt modelId="{DA6CEDDD-C1D3-4CF6-8489-7958AFC5BE6E}" type="pres">
      <dgm:prSet presAssocID="{97AB6013-3A47-413C-BE33-475FD058B610}" presName="parTx" presStyleLbl="revTx" presStyleIdx="4" presStyleCnt="12">
        <dgm:presLayoutVars>
          <dgm:chMax val="0"/>
          <dgm:chPref val="0"/>
        </dgm:presLayoutVars>
      </dgm:prSet>
      <dgm:spPr/>
    </dgm:pt>
    <dgm:pt modelId="{5DB7F920-0BD2-4077-8D3B-4925FC997698}" type="pres">
      <dgm:prSet presAssocID="{97AB6013-3A47-413C-BE33-475FD058B610}" presName="txSpace" presStyleCnt="0"/>
      <dgm:spPr/>
    </dgm:pt>
    <dgm:pt modelId="{9F822E12-B1DB-4054-A413-F21B24095177}" type="pres">
      <dgm:prSet presAssocID="{97AB6013-3A47-413C-BE33-475FD058B610}" presName="desTx" presStyleLbl="revTx" presStyleIdx="5" presStyleCnt="12">
        <dgm:presLayoutVars/>
      </dgm:prSet>
      <dgm:spPr/>
    </dgm:pt>
    <dgm:pt modelId="{654EBCDA-5415-4A2A-A67B-6C9135961AE1}" type="pres">
      <dgm:prSet presAssocID="{B7C3FF66-7111-4733-891D-4E7D937741FE}" presName="sibTrans" presStyleCnt="0"/>
      <dgm:spPr/>
    </dgm:pt>
    <dgm:pt modelId="{EF77360A-47B9-4FB7-B6EC-6A04C8F305F7}" type="pres">
      <dgm:prSet presAssocID="{D2C9A337-FBDB-45DC-8401-A77FEE87D49E}" presName="compNode" presStyleCnt="0"/>
      <dgm:spPr/>
    </dgm:pt>
    <dgm:pt modelId="{33EF9035-203A-47A9-AA0C-AA188DA721BF}" type="pres">
      <dgm:prSet presAssocID="{D2C9A337-FBDB-45DC-8401-A77FEE87D4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45AC9C-8075-44E4-B76A-2698647E6355}" type="pres">
      <dgm:prSet presAssocID="{D2C9A337-FBDB-45DC-8401-A77FEE87D49E}" presName="iconSpace" presStyleCnt="0"/>
      <dgm:spPr/>
    </dgm:pt>
    <dgm:pt modelId="{2C4256A9-8DC1-4C3B-9A8A-568112A3DC9A}" type="pres">
      <dgm:prSet presAssocID="{D2C9A337-FBDB-45DC-8401-A77FEE87D49E}" presName="parTx" presStyleLbl="revTx" presStyleIdx="6" presStyleCnt="12">
        <dgm:presLayoutVars>
          <dgm:chMax val="0"/>
          <dgm:chPref val="0"/>
        </dgm:presLayoutVars>
      </dgm:prSet>
      <dgm:spPr/>
    </dgm:pt>
    <dgm:pt modelId="{C9F4D16F-46BE-46EB-9353-2BAD857B10EC}" type="pres">
      <dgm:prSet presAssocID="{D2C9A337-FBDB-45DC-8401-A77FEE87D49E}" presName="txSpace" presStyleCnt="0"/>
      <dgm:spPr/>
    </dgm:pt>
    <dgm:pt modelId="{1259DBE3-0BBC-44D8-A265-3132A4E3EB5B}" type="pres">
      <dgm:prSet presAssocID="{D2C9A337-FBDB-45DC-8401-A77FEE87D49E}" presName="desTx" presStyleLbl="revTx" presStyleIdx="7" presStyleCnt="12">
        <dgm:presLayoutVars/>
      </dgm:prSet>
      <dgm:spPr/>
    </dgm:pt>
    <dgm:pt modelId="{8DD0ABDE-E6E9-4A3A-8089-E049DCDD60EC}" type="pres">
      <dgm:prSet presAssocID="{C96B99D7-3DBC-4F92-ADDE-7230085758CF}" presName="sibTrans" presStyleCnt="0"/>
      <dgm:spPr/>
    </dgm:pt>
    <dgm:pt modelId="{87683FD3-10C1-4E68-9341-A30186CB53C0}" type="pres">
      <dgm:prSet presAssocID="{AC25B32D-97C2-4B52-BB62-44B35D19667B}" presName="compNode" presStyleCnt="0"/>
      <dgm:spPr/>
    </dgm:pt>
    <dgm:pt modelId="{E945942A-69C9-483C-9106-4981DE5EA1F2}" type="pres">
      <dgm:prSet presAssocID="{AC25B32D-97C2-4B52-BB62-44B35D19667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1652EB-72DD-4AEB-93F5-4DFB40312E31}" type="pres">
      <dgm:prSet presAssocID="{AC25B32D-97C2-4B52-BB62-44B35D19667B}" presName="iconSpace" presStyleCnt="0"/>
      <dgm:spPr/>
    </dgm:pt>
    <dgm:pt modelId="{CDB2D81D-51AC-41CF-BCFC-9EC774DBA3D3}" type="pres">
      <dgm:prSet presAssocID="{AC25B32D-97C2-4B52-BB62-44B35D19667B}" presName="parTx" presStyleLbl="revTx" presStyleIdx="8" presStyleCnt="12">
        <dgm:presLayoutVars>
          <dgm:chMax val="0"/>
          <dgm:chPref val="0"/>
        </dgm:presLayoutVars>
      </dgm:prSet>
      <dgm:spPr/>
    </dgm:pt>
    <dgm:pt modelId="{220EC938-7F6C-4D49-B502-42996F7DD8F9}" type="pres">
      <dgm:prSet presAssocID="{AC25B32D-97C2-4B52-BB62-44B35D19667B}" presName="txSpace" presStyleCnt="0"/>
      <dgm:spPr/>
    </dgm:pt>
    <dgm:pt modelId="{918CC964-7925-4E58-B30B-1FFFA049564E}" type="pres">
      <dgm:prSet presAssocID="{AC25B32D-97C2-4B52-BB62-44B35D19667B}" presName="desTx" presStyleLbl="revTx" presStyleIdx="9" presStyleCnt="12">
        <dgm:presLayoutVars/>
      </dgm:prSet>
      <dgm:spPr/>
    </dgm:pt>
    <dgm:pt modelId="{40E0E0D5-E54D-4331-A23C-9EB5612AD221}" type="pres">
      <dgm:prSet presAssocID="{821E04C0-7593-4704-BBA2-CD98723D2F9F}" presName="sibTrans" presStyleCnt="0"/>
      <dgm:spPr/>
    </dgm:pt>
    <dgm:pt modelId="{5A52CF20-A8CF-43FC-AFE7-68C4F04B1F9D}" type="pres">
      <dgm:prSet presAssocID="{FFED33DB-8DE2-4589-9F60-A7763FB2745D}" presName="compNode" presStyleCnt="0"/>
      <dgm:spPr/>
    </dgm:pt>
    <dgm:pt modelId="{12018D14-8BE3-4B17-97C4-EB50C4F7C0A9}" type="pres">
      <dgm:prSet presAssocID="{FFED33DB-8DE2-4589-9F60-A7763FB2745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A017469-A69C-427A-AE2D-9C14A05C884B}" type="pres">
      <dgm:prSet presAssocID="{FFED33DB-8DE2-4589-9F60-A7763FB2745D}" presName="iconSpace" presStyleCnt="0"/>
      <dgm:spPr/>
    </dgm:pt>
    <dgm:pt modelId="{BB5FD00E-E114-40BD-94DD-D806BDC32D57}" type="pres">
      <dgm:prSet presAssocID="{FFED33DB-8DE2-4589-9F60-A7763FB2745D}" presName="parTx" presStyleLbl="revTx" presStyleIdx="10" presStyleCnt="12">
        <dgm:presLayoutVars>
          <dgm:chMax val="0"/>
          <dgm:chPref val="0"/>
        </dgm:presLayoutVars>
      </dgm:prSet>
      <dgm:spPr/>
    </dgm:pt>
    <dgm:pt modelId="{A76BEA40-789A-43B6-8B20-F36FFBD16886}" type="pres">
      <dgm:prSet presAssocID="{FFED33DB-8DE2-4589-9F60-A7763FB2745D}" presName="txSpace" presStyleCnt="0"/>
      <dgm:spPr/>
    </dgm:pt>
    <dgm:pt modelId="{CB26A846-8B0D-412F-BBB1-7D23A2135480}" type="pres">
      <dgm:prSet presAssocID="{FFED33DB-8DE2-4589-9F60-A7763FB2745D}" presName="desTx" presStyleLbl="revTx" presStyleIdx="11" presStyleCnt="12">
        <dgm:presLayoutVars/>
      </dgm:prSet>
      <dgm:spPr/>
    </dgm:pt>
  </dgm:ptLst>
  <dgm:cxnLst>
    <dgm:cxn modelId="{CFEBA208-B0B6-4318-B3C6-B13F47643A4E}" type="presOf" srcId="{FFED33DB-8DE2-4589-9F60-A7763FB2745D}" destId="{BB5FD00E-E114-40BD-94DD-D806BDC32D57}" srcOrd="0" destOrd="0" presId="urn:microsoft.com/office/officeart/2018/2/layout/IconLabelDescriptionList"/>
    <dgm:cxn modelId="{232E7309-CD8D-430B-900E-2AC5950AB1D5}" srcId="{FFED33DB-8DE2-4589-9F60-A7763FB2745D}" destId="{D41584D2-E460-4AD5-B281-247D7756470D}" srcOrd="1" destOrd="0" parTransId="{CDD76733-E692-4367-B751-17DCA414008A}" sibTransId="{F8CCB04E-2AB8-41A6-A7CF-FA7E42471BA2}"/>
    <dgm:cxn modelId="{86B38E0A-780E-487A-8135-27087045C339}" type="presOf" srcId="{0358035C-29F3-4822-88FD-69BC1C952D59}" destId="{EF99887F-F62E-4259-9B0A-FCB8966480ED}" srcOrd="0" destOrd="0" presId="urn:microsoft.com/office/officeart/2018/2/layout/IconLabelDescriptionList"/>
    <dgm:cxn modelId="{0113DB0B-B029-4A89-A340-E16D2A1F6CE2}" srcId="{D2C9A337-FBDB-45DC-8401-A77FEE87D49E}" destId="{D0F923D2-3760-403C-A3C6-583B75FC62C6}" srcOrd="0" destOrd="0" parTransId="{135B7C00-BE57-4B15-AE46-A6457AFA812A}" sibTransId="{527609F6-041A-4A6A-97F6-C1382CF8C225}"/>
    <dgm:cxn modelId="{D607760E-30E5-4C37-93A8-7823F7CFA891}" srcId="{97AB6013-3A47-413C-BE33-475FD058B610}" destId="{D3610FD2-5B29-4885-AC1E-B3195D11C6B9}" srcOrd="2" destOrd="0" parTransId="{00D0B73F-CF94-454D-B26D-C54DCC2B8C20}" sibTransId="{FBC997DF-BCE9-4629-A639-F2753D21A224}"/>
    <dgm:cxn modelId="{3394011D-9893-4C85-A91C-27E2FF6D01DF}" type="presOf" srcId="{D2C9A337-FBDB-45DC-8401-A77FEE87D49E}" destId="{2C4256A9-8DC1-4C3B-9A8A-568112A3DC9A}" srcOrd="0" destOrd="0" presId="urn:microsoft.com/office/officeart/2018/2/layout/IconLabelDescriptionList"/>
    <dgm:cxn modelId="{72452F22-4820-4CE8-9D83-FAD2B0CC2C3E}" srcId="{0358035C-29F3-4822-88FD-69BC1C952D59}" destId="{FFED33DB-8DE2-4589-9F60-A7763FB2745D}" srcOrd="5" destOrd="0" parTransId="{ACB4CFA6-D441-4F70-828B-B6805B107F8A}" sibTransId="{3DAFC6C9-91D6-4BC5-B90A-A03F520DDB10}"/>
    <dgm:cxn modelId="{457B872F-4867-42E0-B611-3F56DEC26778}" srcId="{AC668D6E-42D9-4C74-B8F7-7316896A0D07}" destId="{EA98CBAC-3DC2-4CF3-BA18-3AC40EE2C6B9}" srcOrd="1" destOrd="0" parTransId="{13611A54-41BC-47E8-B036-2C6FD1F340CA}" sibTransId="{0595293F-4B2A-4749-A0D5-44979AE8A4A7}"/>
    <dgm:cxn modelId="{9B6B085E-4BA7-4217-A28E-32E4BAF2747F}" type="presOf" srcId="{D3610FD2-5B29-4885-AC1E-B3195D11C6B9}" destId="{9F822E12-B1DB-4054-A413-F21B24095177}" srcOrd="0" destOrd="2" presId="urn:microsoft.com/office/officeart/2018/2/layout/IconLabelDescriptionList"/>
    <dgm:cxn modelId="{D16BB05F-27F1-44E5-956C-DBEF2C2ACB66}" type="presOf" srcId="{086EFCB2-A991-4A6C-999E-37C1AE8D9678}" destId="{9F822E12-B1DB-4054-A413-F21B24095177}" srcOrd="0" destOrd="0" presId="urn:microsoft.com/office/officeart/2018/2/layout/IconLabelDescriptionList"/>
    <dgm:cxn modelId="{6147B243-C7BB-4C7E-8B26-C42BB2250928}" srcId="{97AB6013-3A47-413C-BE33-475FD058B610}" destId="{872AC34D-FECA-45C2-9927-747FB097B8C8}" srcOrd="1" destOrd="0" parTransId="{A1275BE6-C586-42D9-BFB9-9608AD7D9FB2}" sibTransId="{BB87A055-D432-4431-B1BF-AA49500937AA}"/>
    <dgm:cxn modelId="{D99A4164-9B3D-4300-8049-82CD960158F6}" type="presOf" srcId="{AC25B32D-97C2-4B52-BB62-44B35D19667B}" destId="{CDB2D81D-51AC-41CF-BCFC-9EC774DBA3D3}" srcOrd="0" destOrd="0" presId="urn:microsoft.com/office/officeart/2018/2/layout/IconLabelDescriptionList"/>
    <dgm:cxn modelId="{7CAA5D45-702E-4A5D-B786-0CD629F38FF1}" type="presOf" srcId="{BB2615D9-FA0C-4EF6-BAB3-3818C950643F}" destId="{CB26A846-8B0D-412F-BBB1-7D23A2135480}" srcOrd="0" destOrd="0" presId="urn:microsoft.com/office/officeart/2018/2/layout/IconLabelDescriptionList"/>
    <dgm:cxn modelId="{D96ACA51-8C08-4D80-ADCA-8594796F9C32}" type="presOf" srcId="{EA98CBAC-3DC2-4CF3-BA18-3AC40EE2C6B9}" destId="{354E7A93-4D21-49AA-AF2A-E7103EEE9DA3}" srcOrd="0" destOrd="1" presId="urn:microsoft.com/office/officeart/2018/2/layout/IconLabelDescriptionList"/>
    <dgm:cxn modelId="{AA59FA73-B846-42C9-835A-7F946B55645B}" type="presOf" srcId="{E6C3F7B3-AC0D-40AB-96DB-5D016A6DEF97}" destId="{C6B132EC-CD84-4550-8593-D4B2AF41D3B2}" srcOrd="0" destOrd="0" presId="urn:microsoft.com/office/officeart/2018/2/layout/IconLabelDescriptionList"/>
    <dgm:cxn modelId="{DB4FB654-493B-4B04-B2F9-01E8D401ABEC}" srcId="{E6C3F7B3-AC0D-40AB-96DB-5D016A6DEF97}" destId="{6854D903-05FD-4E0F-A3CB-A438003BA854}" srcOrd="0" destOrd="0" parTransId="{51E44729-0EE0-4713-AF58-9DF3B30CC707}" sibTransId="{3DD6FC5B-5027-4AEE-A30D-7FE2139F212E}"/>
    <dgm:cxn modelId="{81003376-49B2-40C3-A930-919677A38A28}" type="presOf" srcId="{B9B2EF01-EA8C-47BD-A464-94C87F1C96D4}" destId="{1371095A-73C2-4188-9241-C7A7427600F9}" srcOrd="0" destOrd="1" presId="urn:microsoft.com/office/officeart/2018/2/layout/IconLabelDescriptionList"/>
    <dgm:cxn modelId="{F72C587A-90FB-4BB5-A488-213DB683E419}" type="presOf" srcId="{97AB6013-3A47-413C-BE33-475FD058B610}" destId="{DA6CEDDD-C1D3-4CF6-8489-7958AFC5BE6E}" srcOrd="0" destOrd="0" presId="urn:microsoft.com/office/officeart/2018/2/layout/IconLabelDescriptionList"/>
    <dgm:cxn modelId="{11BBC581-EC18-4F39-A777-857BCFD45B33}" type="presOf" srcId="{AC668D6E-42D9-4C74-B8F7-7316896A0D07}" destId="{FC5B3BF2-CF60-4847-8DF1-51E1F5DA485B}" srcOrd="0" destOrd="0" presId="urn:microsoft.com/office/officeart/2018/2/layout/IconLabelDescriptionList"/>
    <dgm:cxn modelId="{0B528F89-C0F6-448F-BE3C-21D8526F8353}" type="presOf" srcId="{7C81647E-C1E1-4E76-90B7-F7772802527F}" destId="{354E7A93-4D21-49AA-AF2A-E7103EEE9DA3}" srcOrd="0" destOrd="0" presId="urn:microsoft.com/office/officeart/2018/2/layout/IconLabelDescriptionList"/>
    <dgm:cxn modelId="{D2A0D88C-4DB0-4E40-BD1A-53CEE00BC851}" srcId="{0358035C-29F3-4822-88FD-69BC1C952D59}" destId="{E6C3F7B3-AC0D-40AB-96DB-5D016A6DEF97}" srcOrd="1" destOrd="0" parTransId="{C4506CA8-E8FE-474B-A049-5F151144B5E3}" sibTransId="{87AB4407-F4CC-4E14-8828-AF215E927B8A}"/>
    <dgm:cxn modelId="{0E3B1E92-226A-4EF0-9CB9-EDF1AA1A886C}" srcId="{0358035C-29F3-4822-88FD-69BC1C952D59}" destId="{AC668D6E-42D9-4C74-B8F7-7316896A0D07}" srcOrd="0" destOrd="0" parTransId="{B64887BE-7898-4E34-ABED-3C754444178C}" sibTransId="{49DD3C3A-32B4-422D-8C3E-02CD84B55B8D}"/>
    <dgm:cxn modelId="{FC9A3F94-B967-469A-B726-919BA4F434D2}" type="presOf" srcId="{41B8A14A-048F-47C2-A7B4-38C7C1C329F1}" destId="{1259DBE3-0BBC-44D8-A265-3132A4E3EB5B}" srcOrd="0" destOrd="1" presId="urn:microsoft.com/office/officeart/2018/2/layout/IconLabelDescriptionList"/>
    <dgm:cxn modelId="{45D3F3AF-462D-4D25-B111-1F488104D164}" srcId="{AC668D6E-42D9-4C74-B8F7-7316896A0D07}" destId="{7C81647E-C1E1-4E76-90B7-F7772802527F}" srcOrd="0" destOrd="0" parTransId="{40086B92-5400-42E7-80C9-6DD18B192918}" sibTransId="{68871A74-FCC3-4BA3-89A8-1058B1D279BD}"/>
    <dgm:cxn modelId="{0FECF8AF-1103-4921-8D52-C60E9097AEFB}" type="presOf" srcId="{6854D903-05FD-4E0F-A3CB-A438003BA854}" destId="{1371095A-73C2-4188-9241-C7A7427600F9}" srcOrd="0" destOrd="0" presId="urn:microsoft.com/office/officeart/2018/2/layout/IconLabelDescriptionList"/>
    <dgm:cxn modelId="{24FA88B2-E41B-4BB0-995F-BFF3275316B6}" srcId="{AC25B32D-97C2-4B52-BB62-44B35D19667B}" destId="{7D55C2C8-7552-4FF3-80C1-5AC10300074D}" srcOrd="0" destOrd="0" parTransId="{2169C497-B1F1-416F-860E-481C641DDC40}" sibTransId="{EE11420C-2D07-47E2-9B4D-106EF96F2E2B}"/>
    <dgm:cxn modelId="{D5BDC4B8-AFB4-4CB4-8FDB-021D60D16B86}" srcId="{AC25B32D-97C2-4B52-BB62-44B35D19667B}" destId="{FCE673C3-FDC2-4CCE-8258-2A3D357C91F5}" srcOrd="1" destOrd="0" parTransId="{8BE0824F-CDD6-4F28-A425-22587491A7F8}" sibTransId="{E3E9CDB5-E195-442B-95FB-AB8ECF5DB08E}"/>
    <dgm:cxn modelId="{66DBB7BC-235C-4D2F-9B20-11D2848D156A}" srcId="{0358035C-29F3-4822-88FD-69BC1C952D59}" destId="{97AB6013-3A47-413C-BE33-475FD058B610}" srcOrd="2" destOrd="0" parTransId="{5454D34E-728F-4602-9DA0-D5C3E6A488E0}" sibTransId="{B7C3FF66-7111-4733-891D-4E7D937741FE}"/>
    <dgm:cxn modelId="{D243BEBF-8292-4A39-8C55-C53604B23E5D}" type="presOf" srcId="{872AC34D-FECA-45C2-9927-747FB097B8C8}" destId="{9F822E12-B1DB-4054-A413-F21B24095177}" srcOrd="0" destOrd="1" presId="urn:microsoft.com/office/officeart/2018/2/layout/IconLabelDescriptionList"/>
    <dgm:cxn modelId="{F898E2BF-BA02-4E1B-8102-2984E5A8AC09}" srcId="{0358035C-29F3-4822-88FD-69BC1C952D59}" destId="{AC25B32D-97C2-4B52-BB62-44B35D19667B}" srcOrd="4" destOrd="0" parTransId="{07AC6CFF-D01A-4C13-8270-ABE938BD68B8}" sibTransId="{821E04C0-7593-4704-BBA2-CD98723D2F9F}"/>
    <dgm:cxn modelId="{7AA0B9C1-E883-401D-ACF6-6D272F5457F8}" srcId="{E6C3F7B3-AC0D-40AB-96DB-5D016A6DEF97}" destId="{B9B2EF01-EA8C-47BD-A464-94C87F1C96D4}" srcOrd="1" destOrd="0" parTransId="{F610338E-F82D-4AA5-ACAB-C64206B67E0E}" sibTransId="{35780052-CD9E-4FFF-B5C0-0A7AF9494CF6}"/>
    <dgm:cxn modelId="{89D6C7D4-7B36-4724-8943-27D8AF8AEDB5}" srcId="{D2C9A337-FBDB-45DC-8401-A77FEE87D49E}" destId="{41B8A14A-048F-47C2-A7B4-38C7C1C329F1}" srcOrd="1" destOrd="0" parTransId="{02682E2B-159B-488B-B3E7-CC5DB66B2F70}" sibTransId="{8BA463E4-9CFD-4B7C-A769-597E406D7065}"/>
    <dgm:cxn modelId="{A39A2BD5-ECAF-487F-9D8A-F60638E638C7}" type="presOf" srcId="{FCE673C3-FDC2-4CCE-8258-2A3D357C91F5}" destId="{918CC964-7925-4E58-B30B-1FFFA049564E}" srcOrd="0" destOrd="1" presId="urn:microsoft.com/office/officeart/2018/2/layout/IconLabelDescriptionList"/>
    <dgm:cxn modelId="{5AC130D9-EBAC-4A12-B897-04D319113E2F}" srcId="{97AB6013-3A47-413C-BE33-475FD058B610}" destId="{086EFCB2-A991-4A6C-999E-37C1AE8D9678}" srcOrd="0" destOrd="0" parTransId="{CCDCA6D9-C9A6-49F3-A0E5-374CAC9627C1}" sibTransId="{29634FCE-EF84-4DD0-95E2-F2FB8AA09B63}"/>
    <dgm:cxn modelId="{B5D945E3-B688-463F-B3C7-AF26E5C6BEAF}" type="presOf" srcId="{7D55C2C8-7552-4FF3-80C1-5AC10300074D}" destId="{918CC964-7925-4E58-B30B-1FFFA049564E}" srcOrd="0" destOrd="0" presId="urn:microsoft.com/office/officeart/2018/2/layout/IconLabelDescriptionList"/>
    <dgm:cxn modelId="{DA4A79E4-784F-4173-B63C-76C6733BD279}" srcId="{FFED33DB-8DE2-4589-9F60-A7763FB2745D}" destId="{BB2615D9-FA0C-4EF6-BAB3-3818C950643F}" srcOrd="0" destOrd="0" parTransId="{3596ACF9-BA88-4C93-ACFC-3C6834152482}" sibTransId="{A97656FF-15CA-49AB-8DB5-9044314489EF}"/>
    <dgm:cxn modelId="{D92A76EB-250E-4E08-8BCC-2455E8807474}" type="presOf" srcId="{D41584D2-E460-4AD5-B281-247D7756470D}" destId="{CB26A846-8B0D-412F-BBB1-7D23A2135480}" srcOrd="0" destOrd="1" presId="urn:microsoft.com/office/officeart/2018/2/layout/IconLabelDescriptionList"/>
    <dgm:cxn modelId="{BA4F89ED-07CF-43DA-B15F-D75F4CCCE4ED}" srcId="{0358035C-29F3-4822-88FD-69BC1C952D59}" destId="{D2C9A337-FBDB-45DC-8401-A77FEE87D49E}" srcOrd="3" destOrd="0" parTransId="{A9967770-28D5-468D-B5C1-57FA53773D60}" sibTransId="{C96B99D7-3DBC-4F92-ADDE-7230085758CF}"/>
    <dgm:cxn modelId="{095F8EF9-5AB7-4A77-82CC-E0FE0DCF9F2A}" type="presOf" srcId="{D0F923D2-3760-403C-A3C6-583B75FC62C6}" destId="{1259DBE3-0BBC-44D8-A265-3132A4E3EB5B}" srcOrd="0" destOrd="0" presId="urn:microsoft.com/office/officeart/2018/2/layout/IconLabelDescriptionList"/>
    <dgm:cxn modelId="{EC89369B-B197-4052-A7B4-DB16614DFD70}" type="presParOf" srcId="{EF99887F-F62E-4259-9B0A-FCB8966480ED}" destId="{D0DF58B3-43E8-4F01-8F6D-780EF7B6AFB4}" srcOrd="0" destOrd="0" presId="urn:microsoft.com/office/officeart/2018/2/layout/IconLabelDescriptionList"/>
    <dgm:cxn modelId="{5E711E33-147D-43C3-8FDD-004F547E1742}" type="presParOf" srcId="{D0DF58B3-43E8-4F01-8F6D-780EF7B6AFB4}" destId="{7305103A-85F5-41BD-9BEA-EEA5529BC5BB}" srcOrd="0" destOrd="0" presId="urn:microsoft.com/office/officeart/2018/2/layout/IconLabelDescriptionList"/>
    <dgm:cxn modelId="{F1D20ABB-E94F-4F1A-B1CC-F2E2AF1DB19B}" type="presParOf" srcId="{D0DF58B3-43E8-4F01-8F6D-780EF7B6AFB4}" destId="{977ACAD2-410F-4824-9338-03F18C0612F4}" srcOrd="1" destOrd="0" presId="urn:microsoft.com/office/officeart/2018/2/layout/IconLabelDescriptionList"/>
    <dgm:cxn modelId="{4C760913-98F1-4478-8D33-90E4276BB61F}" type="presParOf" srcId="{D0DF58B3-43E8-4F01-8F6D-780EF7B6AFB4}" destId="{FC5B3BF2-CF60-4847-8DF1-51E1F5DA485B}" srcOrd="2" destOrd="0" presId="urn:microsoft.com/office/officeart/2018/2/layout/IconLabelDescriptionList"/>
    <dgm:cxn modelId="{207F8982-67D3-4271-9F0F-D8412754D09D}" type="presParOf" srcId="{D0DF58B3-43E8-4F01-8F6D-780EF7B6AFB4}" destId="{1B760747-9F72-448F-9356-5945BE63D859}" srcOrd="3" destOrd="0" presId="urn:microsoft.com/office/officeart/2018/2/layout/IconLabelDescriptionList"/>
    <dgm:cxn modelId="{8334F214-FB6C-4D59-A322-1664F23E9EB9}" type="presParOf" srcId="{D0DF58B3-43E8-4F01-8F6D-780EF7B6AFB4}" destId="{354E7A93-4D21-49AA-AF2A-E7103EEE9DA3}" srcOrd="4" destOrd="0" presId="urn:microsoft.com/office/officeart/2018/2/layout/IconLabelDescriptionList"/>
    <dgm:cxn modelId="{D3F070FE-9611-4C30-8BCE-242D31043C3E}" type="presParOf" srcId="{EF99887F-F62E-4259-9B0A-FCB8966480ED}" destId="{10D42D55-4D6F-4CA0-8E0A-AECD1E85818C}" srcOrd="1" destOrd="0" presId="urn:microsoft.com/office/officeart/2018/2/layout/IconLabelDescriptionList"/>
    <dgm:cxn modelId="{CC3BF169-4ADB-4D97-BF0C-249303B40EE7}" type="presParOf" srcId="{EF99887F-F62E-4259-9B0A-FCB8966480ED}" destId="{ACC6088A-DEF6-4409-80D4-D471BC829E49}" srcOrd="2" destOrd="0" presId="urn:microsoft.com/office/officeart/2018/2/layout/IconLabelDescriptionList"/>
    <dgm:cxn modelId="{1FD5274F-303D-4AA0-9A8A-FB42A9B482C9}" type="presParOf" srcId="{ACC6088A-DEF6-4409-80D4-D471BC829E49}" destId="{8E4C3A73-A5FB-4858-BDE1-3BAB0724BA2B}" srcOrd="0" destOrd="0" presId="urn:microsoft.com/office/officeart/2018/2/layout/IconLabelDescriptionList"/>
    <dgm:cxn modelId="{3AD56F58-448E-4ECC-AF8F-198C2A121699}" type="presParOf" srcId="{ACC6088A-DEF6-4409-80D4-D471BC829E49}" destId="{525DD470-A284-47F9-AF70-35006FBE52F7}" srcOrd="1" destOrd="0" presId="urn:microsoft.com/office/officeart/2018/2/layout/IconLabelDescriptionList"/>
    <dgm:cxn modelId="{D71D182B-9D72-48B6-823B-E63EA4902E1B}" type="presParOf" srcId="{ACC6088A-DEF6-4409-80D4-D471BC829E49}" destId="{C6B132EC-CD84-4550-8593-D4B2AF41D3B2}" srcOrd="2" destOrd="0" presId="urn:microsoft.com/office/officeart/2018/2/layout/IconLabelDescriptionList"/>
    <dgm:cxn modelId="{FB2CF5A0-9608-42BD-ABBE-F5F65AC37B4D}" type="presParOf" srcId="{ACC6088A-DEF6-4409-80D4-D471BC829E49}" destId="{CDEE5935-0A96-4C4F-9A21-8E769F369152}" srcOrd="3" destOrd="0" presId="urn:microsoft.com/office/officeart/2018/2/layout/IconLabelDescriptionList"/>
    <dgm:cxn modelId="{01EFBB24-7196-457F-94BB-FF8294A01B1E}" type="presParOf" srcId="{ACC6088A-DEF6-4409-80D4-D471BC829E49}" destId="{1371095A-73C2-4188-9241-C7A7427600F9}" srcOrd="4" destOrd="0" presId="urn:microsoft.com/office/officeart/2018/2/layout/IconLabelDescriptionList"/>
    <dgm:cxn modelId="{2073DE64-99E0-4E2C-82EF-FD0C56A9AA20}" type="presParOf" srcId="{EF99887F-F62E-4259-9B0A-FCB8966480ED}" destId="{233C9C1E-915B-4FBE-A19E-C1AFF5987202}" srcOrd="3" destOrd="0" presId="urn:microsoft.com/office/officeart/2018/2/layout/IconLabelDescriptionList"/>
    <dgm:cxn modelId="{A2DCFDDA-72E4-4124-B44B-360AE181DBF1}" type="presParOf" srcId="{EF99887F-F62E-4259-9B0A-FCB8966480ED}" destId="{9A0C4587-3531-439B-8695-05AD2FF95974}" srcOrd="4" destOrd="0" presId="urn:microsoft.com/office/officeart/2018/2/layout/IconLabelDescriptionList"/>
    <dgm:cxn modelId="{172AC122-915F-4962-9CDF-33EB263E8381}" type="presParOf" srcId="{9A0C4587-3531-439B-8695-05AD2FF95974}" destId="{08E99CB0-8D47-4ABD-8D90-3DC726F70751}" srcOrd="0" destOrd="0" presId="urn:microsoft.com/office/officeart/2018/2/layout/IconLabelDescriptionList"/>
    <dgm:cxn modelId="{16F65240-6E7D-4DFB-B785-04FFD51FAA94}" type="presParOf" srcId="{9A0C4587-3531-439B-8695-05AD2FF95974}" destId="{8624E27A-135F-4615-877E-C0CC83FFA56F}" srcOrd="1" destOrd="0" presId="urn:microsoft.com/office/officeart/2018/2/layout/IconLabelDescriptionList"/>
    <dgm:cxn modelId="{4FA09E52-DFE7-4389-BC02-22216EA30AA4}" type="presParOf" srcId="{9A0C4587-3531-439B-8695-05AD2FF95974}" destId="{DA6CEDDD-C1D3-4CF6-8489-7958AFC5BE6E}" srcOrd="2" destOrd="0" presId="urn:microsoft.com/office/officeart/2018/2/layout/IconLabelDescriptionList"/>
    <dgm:cxn modelId="{FE9E4C6A-21BB-401E-B3AC-21A63363449B}" type="presParOf" srcId="{9A0C4587-3531-439B-8695-05AD2FF95974}" destId="{5DB7F920-0BD2-4077-8D3B-4925FC997698}" srcOrd="3" destOrd="0" presId="urn:microsoft.com/office/officeart/2018/2/layout/IconLabelDescriptionList"/>
    <dgm:cxn modelId="{AEAB686F-4025-427F-8BE7-57B11F664E3E}" type="presParOf" srcId="{9A0C4587-3531-439B-8695-05AD2FF95974}" destId="{9F822E12-B1DB-4054-A413-F21B24095177}" srcOrd="4" destOrd="0" presId="urn:microsoft.com/office/officeart/2018/2/layout/IconLabelDescriptionList"/>
    <dgm:cxn modelId="{93AF4078-E215-44DB-9C35-92981E5EAD29}" type="presParOf" srcId="{EF99887F-F62E-4259-9B0A-FCB8966480ED}" destId="{654EBCDA-5415-4A2A-A67B-6C9135961AE1}" srcOrd="5" destOrd="0" presId="urn:microsoft.com/office/officeart/2018/2/layout/IconLabelDescriptionList"/>
    <dgm:cxn modelId="{F5713C8F-B51D-496D-9A5A-CB68F51EBC32}" type="presParOf" srcId="{EF99887F-F62E-4259-9B0A-FCB8966480ED}" destId="{EF77360A-47B9-4FB7-B6EC-6A04C8F305F7}" srcOrd="6" destOrd="0" presId="urn:microsoft.com/office/officeart/2018/2/layout/IconLabelDescriptionList"/>
    <dgm:cxn modelId="{C319B2AD-F74E-48DF-BE9D-D9A45F95B98C}" type="presParOf" srcId="{EF77360A-47B9-4FB7-B6EC-6A04C8F305F7}" destId="{33EF9035-203A-47A9-AA0C-AA188DA721BF}" srcOrd="0" destOrd="0" presId="urn:microsoft.com/office/officeart/2018/2/layout/IconLabelDescriptionList"/>
    <dgm:cxn modelId="{1A5A3558-875E-461C-A279-813A78D887F4}" type="presParOf" srcId="{EF77360A-47B9-4FB7-B6EC-6A04C8F305F7}" destId="{6F45AC9C-8075-44E4-B76A-2698647E6355}" srcOrd="1" destOrd="0" presId="urn:microsoft.com/office/officeart/2018/2/layout/IconLabelDescriptionList"/>
    <dgm:cxn modelId="{69231270-B6EF-4B98-A48B-5831B2657AF0}" type="presParOf" srcId="{EF77360A-47B9-4FB7-B6EC-6A04C8F305F7}" destId="{2C4256A9-8DC1-4C3B-9A8A-568112A3DC9A}" srcOrd="2" destOrd="0" presId="urn:microsoft.com/office/officeart/2018/2/layout/IconLabelDescriptionList"/>
    <dgm:cxn modelId="{43A19AAF-9EA3-4312-8EBD-503F4BE7BF6D}" type="presParOf" srcId="{EF77360A-47B9-4FB7-B6EC-6A04C8F305F7}" destId="{C9F4D16F-46BE-46EB-9353-2BAD857B10EC}" srcOrd="3" destOrd="0" presId="urn:microsoft.com/office/officeart/2018/2/layout/IconLabelDescriptionList"/>
    <dgm:cxn modelId="{3E4E3A8E-7ED3-4346-ACC1-96439A71CF99}" type="presParOf" srcId="{EF77360A-47B9-4FB7-B6EC-6A04C8F305F7}" destId="{1259DBE3-0BBC-44D8-A265-3132A4E3EB5B}" srcOrd="4" destOrd="0" presId="urn:microsoft.com/office/officeart/2018/2/layout/IconLabelDescriptionList"/>
    <dgm:cxn modelId="{C2CDE78D-C87C-4FE4-9EEB-0979A2E87265}" type="presParOf" srcId="{EF99887F-F62E-4259-9B0A-FCB8966480ED}" destId="{8DD0ABDE-E6E9-4A3A-8089-E049DCDD60EC}" srcOrd="7" destOrd="0" presId="urn:microsoft.com/office/officeart/2018/2/layout/IconLabelDescriptionList"/>
    <dgm:cxn modelId="{89410763-3938-4177-9388-75FC2D31E566}" type="presParOf" srcId="{EF99887F-F62E-4259-9B0A-FCB8966480ED}" destId="{87683FD3-10C1-4E68-9341-A30186CB53C0}" srcOrd="8" destOrd="0" presId="urn:microsoft.com/office/officeart/2018/2/layout/IconLabelDescriptionList"/>
    <dgm:cxn modelId="{FBE2E037-99A6-4967-B813-62DB0860071C}" type="presParOf" srcId="{87683FD3-10C1-4E68-9341-A30186CB53C0}" destId="{E945942A-69C9-483C-9106-4981DE5EA1F2}" srcOrd="0" destOrd="0" presId="urn:microsoft.com/office/officeart/2018/2/layout/IconLabelDescriptionList"/>
    <dgm:cxn modelId="{E1D42764-C195-4929-8663-C7D36AB3E041}" type="presParOf" srcId="{87683FD3-10C1-4E68-9341-A30186CB53C0}" destId="{0B1652EB-72DD-4AEB-93F5-4DFB40312E31}" srcOrd="1" destOrd="0" presId="urn:microsoft.com/office/officeart/2018/2/layout/IconLabelDescriptionList"/>
    <dgm:cxn modelId="{48E16596-3EEE-4621-BBA4-43FD44488194}" type="presParOf" srcId="{87683FD3-10C1-4E68-9341-A30186CB53C0}" destId="{CDB2D81D-51AC-41CF-BCFC-9EC774DBA3D3}" srcOrd="2" destOrd="0" presId="urn:microsoft.com/office/officeart/2018/2/layout/IconLabelDescriptionList"/>
    <dgm:cxn modelId="{D9F18F6C-6A67-49A9-AEF9-28D8ABF1677F}" type="presParOf" srcId="{87683FD3-10C1-4E68-9341-A30186CB53C0}" destId="{220EC938-7F6C-4D49-B502-42996F7DD8F9}" srcOrd="3" destOrd="0" presId="urn:microsoft.com/office/officeart/2018/2/layout/IconLabelDescriptionList"/>
    <dgm:cxn modelId="{F5B4DAF7-1D74-47A2-94C5-4DD5FB0605C9}" type="presParOf" srcId="{87683FD3-10C1-4E68-9341-A30186CB53C0}" destId="{918CC964-7925-4E58-B30B-1FFFA049564E}" srcOrd="4" destOrd="0" presId="urn:microsoft.com/office/officeart/2018/2/layout/IconLabelDescriptionList"/>
    <dgm:cxn modelId="{3C8CD533-B51F-4976-AB50-738CB3E56A24}" type="presParOf" srcId="{EF99887F-F62E-4259-9B0A-FCB8966480ED}" destId="{40E0E0D5-E54D-4331-A23C-9EB5612AD221}" srcOrd="9" destOrd="0" presId="urn:microsoft.com/office/officeart/2018/2/layout/IconLabelDescriptionList"/>
    <dgm:cxn modelId="{56E34100-DB57-45AF-97BA-36F42F053C90}" type="presParOf" srcId="{EF99887F-F62E-4259-9B0A-FCB8966480ED}" destId="{5A52CF20-A8CF-43FC-AFE7-68C4F04B1F9D}" srcOrd="10" destOrd="0" presId="urn:microsoft.com/office/officeart/2018/2/layout/IconLabelDescriptionList"/>
    <dgm:cxn modelId="{8E40FBA6-78F7-4D82-A762-A2925C81A994}" type="presParOf" srcId="{5A52CF20-A8CF-43FC-AFE7-68C4F04B1F9D}" destId="{12018D14-8BE3-4B17-97C4-EB50C4F7C0A9}" srcOrd="0" destOrd="0" presId="urn:microsoft.com/office/officeart/2018/2/layout/IconLabelDescriptionList"/>
    <dgm:cxn modelId="{89C46726-6154-4923-A0AF-7844FDF7A40B}" type="presParOf" srcId="{5A52CF20-A8CF-43FC-AFE7-68C4F04B1F9D}" destId="{3A017469-A69C-427A-AE2D-9C14A05C884B}" srcOrd="1" destOrd="0" presId="urn:microsoft.com/office/officeart/2018/2/layout/IconLabelDescriptionList"/>
    <dgm:cxn modelId="{981CE852-66E0-4038-8501-D1DBF1F7A28B}" type="presParOf" srcId="{5A52CF20-A8CF-43FC-AFE7-68C4F04B1F9D}" destId="{BB5FD00E-E114-40BD-94DD-D806BDC32D57}" srcOrd="2" destOrd="0" presId="urn:microsoft.com/office/officeart/2018/2/layout/IconLabelDescriptionList"/>
    <dgm:cxn modelId="{C802E5A0-3F08-45A5-A14E-027E176F1055}" type="presParOf" srcId="{5A52CF20-A8CF-43FC-AFE7-68C4F04B1F9D}" destId="{A76BEA40-789A-43B6-8B20-F36FFBD16886}" srcOrd="3" destOrd="0" presId="urn:microsoft.com/office/officeart/2018/2/layout/IconLabelDescriptionList"/>
    <dgm:cxn modelId="{384695CA-42B0-4F81-84C6-106B2B2D9563}" type="presParOf" srcId="{5A52CF20-A8CF-43FC-AFE7-68C4F04B1F9D}" destId="{CB26A846-8B0D-412F-BBB1-7D23A213548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04FAC-9279-4B23-8B02-206B9FF2D9B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768B9-4E4A-46D0-ACFF-C5DB3CF0F819}">
      <dgm:prSet phldr="0"/>
      <dgm:spPr/>
      <dgm:t>
        <a:bodyPr/>
        <a:lstStyle/>
        <a:p>
          <a:pPr algn="l"/>
          <a:r>
            <a:rPr lang="en-US"/>
            <a:t> 1. Start</a:t>
          </a:r>
        </a:p>
      </dgm:t>
    </dgm:pt>
    <dgm:pt modelId="{6193B705-07AB-4698-8A69-CC2DCCE7A8E2}" type="parTrans" cxnId="{3479A1CE-D11A-4147-B482-EE45AE27F94C}">
      <dgm:prSet/>
      <dgm:spPr/>
    </dgm:pt>
    <dgm:pt modelId="{404139C7-70B4-4740-AC36-E1539782DB2C}" type="sibTrans" cxnId="{3479A1CE-D11A-4147-B482-EE45AE27F94C}">
      <dgm:prSet/>
      <dgm:spPr/>
      <dgm:t>
        <a:bodyPr/>
        <a:lstStyle/>
        <a:p>
          <a:endParaRPr lang="en-US"/>
        </a:p>
      </dgm:t>
    </dgm:pt>
    <dgm:pt modelId="{C035B181-E22C-444F-8237-8638FED1119B}">
      <dgm:prSet phldr="0"/>
      <dgm:spPr/>
      <dgm:t>
        <a:bodyPr/>
        <a:lstStyle/>
        <a:p>
          <a:pPr algn="l"/>
          <a:r>
            <a:rPr lang="en-US"/>
            <a:t>2. User Logs in or Registers</a:t>
          </a:r>
        </a:p>
      </dgm:t>
    </dgm:pt>
    <dgm:pt modelId="{9F6818ED-F463-4BD2-961C-14ADE4D7683A}" type="parTrans" cxnId="{EF8C4A01-70DF-4E49-900B-BF0B1FA7FC25}">
      <dgm:prSet/>
      <dgm:spPr/>
    </dgm:pt>
    <dgm:pt modelId="{8676EA09-C06B-4DA6-9866-06ED91A03E03}" type="sibTrans" cxnId="{EF8C4A01-70DF-4E49-900B-BF0B1FA7FC25}">
      <dgm:prSet/>
      <dgm:spPr/>
      <dgm:t>
        <a:bodyPr/>
        <a:lstStyle/>
        <a:p>
          <a:endParaRPr lang="en-US"/>
        </a:p>
      </dgm:t>
    </dgm:pt>
    <dgm:pt modelId="{D65D6768-9B86-443F-A7EF-29878E0A516C}">
      <dgm:prSet phldr="0"/>
      <dgm:spPr/>
      <dgm:t>
        <a:bodyPr/>
        <a:lstStyle/>
        <a:p>
          <a:pPr algn="l"/>
          <a:r>
            <a:rPr lang="en-US"/>
            <a:t>3. User is directed to the Dashboard</a:t>
          </a:r>
        </a:p>
      </dgm:t>
    </dgm:pt>
    <dgm:pt modelId="{413E681A-C32D-4865-96DC-82F870D855CB}" type="parTrans" cxnId="{1A3CE267-5263-4C55-B9FD-70E88C8BBAC9}">
      <dgm:prSet/>
      <dgm:spPr/>
    </dgm:pt>
    <dgm:pt modelId="{CB644352-9B32-4F99-9C45-5FF445C61DFD}" type="sibTrans" cxnId="{1A3CE267-5263-4C55-B9FD-70E88C8BBAC9}">
      <dgm:prSet/>
      <dgm:spPr/>
      <dgm:t>
        <a:bodyPr/>
        <a:lstStyle/>
        <a:p>
          <a:endParaRPr lang="en-US"/>
        </a:p>
      </dgm:t>
    </dgm:pt>
    <dgm:pt modelId="{EC525B50-7C91-4830-9CD4-83FC31D202C8}">
      <dgm:prSet phldr="0"/>
      <dgm:spPr/>
      <dgm:t>
        <a:bodyPr/>
        <a:lstStyle/>
        <a:p>
          <a:pPr algn="l" rtl="0"/>
          <a:r>
            <a:rPr lang="en-US"/>
            <a:t>4. User can view their </a:t>
          </a:r>
          <a:r>
            <a:rPr lang="en-US">
              <a:latin typeface="Calibri Light" panose="020F0302020204030204"/>
            </a:rPr>
            <a:t>personal information.</a:t>
          </a:r>
          <a:endParaRPr lang="en-US"/>
        </a:p>
      </dgm:t>
    </dgm:pt>
    <dgm:pt modelId="{DE7339F5-2194-4974-90EF-A17A0210E439}" type="parTrans" cxnId="{5D2498AF-BE23-42DB-8507-3C9CF0DD7786}">
      <dgm:prSet/>
      <dgm:spPr/>
    </dgm:pt>
    <dgm:pt modelId="{C183B8B0-4635-4A2F-B027-8325D14228BC}" type="sibTrans" cxnId="{5D2498AF-BE23-42DB-8507-3C9CF0DD7786}">
      <dgm:prSet/>
      <dgm:spPr/>
      <dgm:t>
        <a:bodyPr/>
        <a:lstStyle/>
        <a:p>
          <a:endParaRPr lang="en-US"/>
        </a:p>
      </dgm:t>
    </dgm:pt>
    <dgm:pt modelId="{F307AA34-C9AA-4946-88AF-596C6F185819}">
      <dgm:prSet phldr="0"/>
      <dgm:spPr/>
      <dgm:t>
        <a:bodyPr/>
        <a:lstStyle/>
        <a:p>
          <a:pPr algn="l"/>
          <a:r>
            <a:rPr lang="en-US"/>
            <a:t>5. User joins an online meeting (e.g., Google Meet)</a:t>
          </a:r>
        </a:p>
      </dgm:t>
    </dgm:pt>
    <dgm:pt modelId="{67DE8B13-AD4C-4619-9D5C-8E8AAFBD3137}" type="parTrans" cxnId="{F2E6AC6E-44B0-4553-A797-075D30DCDFC5}">
      <dgm:prSet/>
      <dgm:spPr/>
    </dgm:pt>
    <dgm:pt modelId="{99254D10-243C-4EBE-A4ED-7F31E91E84BE}" type="sibTrans" cxnId="{F2E6AC6E-44B0-4553-A797-075D30DCDFC5}">
      <dgm:prSet/>
      <dgm:spPr/>
      <dgm:t>
        <a:bodyPr/>
        <a:lstStyle/>
        <a:p>
          <a:endParaRPr lang="en-US"/>
        </a:p>
      </dgm:t>
    </dgm:pt>
    <dgm:pt modelId="{CB78BB37-F366-405D-90FC-50127AADA286}">
      <dgm:prSet phldr="0"/>
      <dgm:spPr/>
      <dgm:t>
        <a:bodyPr/>
        <a:lstStyle/>
        <a:p>
          <a:pPr algn="l"/>
          <a:r>
            <a:rPr lang="en-US"/>
            <a:t>6. </a:t>
          </a:r>
          <a:r>
            <a:rPr lang="en-US" err="1"/>
            <a:t>ClassSnap</a:t>
          </a:r>
          <a:r>
            <a:rPr lang="en-US"/>
            <a:t> automatically captures the meeting presentation</a:t>
          </a:r>
        </a:p>
      </dgm:t>
    </dgm:pt>
    <dgm:pt modelId="{9A97C94F-EACD-46DD-86AB-2D945F6FDFE5}" type="parTrans" cxnId="{4885917E-5801-41A6-BD17-17FF28BA0A1F}">
      <dgm:prSet/>
      <dgm:spPr/>
    </dgm:pt>
    <dgm:pt modelId="{E1D90A12-DFD0-4AEA-A097-1EF4CA3A9442}" type="sibTrans" cxnId="{4885917E-5801-41A6-BD17-17FF28BA0A1F}">
      <dgm:prSet/>
      <dgm:spPr/>
      <dgm:t>
        <a:bodyPr/>
        <a:lstStyle/>
        <a:p>
          <a:endParaRPr lang="en-US"/>
        </a:p>
      </dgm:t>
    </dgm:pt>
    <dgm:pt modelId="{81989B9E-6732-4C47-AEF6-38D3E5912DF2}">
      <dgm:prSet phldr="0"/>
      <dgm:spPr/>
      <dgm:t>
        <a:bodyPr/>
        <a:lstStyle/>
        <a:p>
          <a:pPr algn="l"/>
          <a:r>
            <a:rPr lang="en-US"/>
            <a:t>7. Machine Learning algorithm processes the presentation for summarization</a:t>
          </a:r>
        </a:p>
      </dgm:t>
    </dgm:pt>
    <dgm:pt modelId="{CE543AC6-DE8C-4C19-8D1F-A0CCEF6928E4}" type="parTrans" cxnId="{DB45E76D-90C2-4EB8-B3C3-EC4A7EE8A383}">
      <dgm:prSet/>
      <dgm:spPr/>
    </dgm:pt>
    <dgm:pt modelId="{6B7FEA4C-86BE-42C5-856A-B5B4C8283585}" type="sibTrans" cxnId="{DB45E76D-90C2-4EB8-B3C3-EC4A7EE8A383}">
      <dgm:prSet/>
      <dgm:spPr/>
      <dgm:t>
        <a:bodyPr/>
        <a:lstStyle/>
        <a:p>
          <a:endParaRPr lang="en-US"/>
        </a:p>
      </dgm:t>
    </dgm:pt>
    <dgm:pt modelId="{FF57BAAA-C404-46B3-A338-21BDB201B026}">
      <dgm:prSet phldr="0"/>
      <dgm:spPr/>
      <dgm:t>
        <a:bodyPr/>
        <a:lstStyle/>
        <a:p>
          <a:pPr algn="l"/>
          <a:r>
            <a:rPr lang="en-US"/>
            <a:t>8. Summarized notes are generated and stored in the centralized repository</a:t>
          </a:r>
        </a:p>
      </dgm:t>
    </dgm:pt>
    <dgm:pt modelId="{D5A67A15-15FB-4CF6-9E9C-E1C74187D854}" type="parTrans" cxnId="{CCD4C85C-C257-4FA0-8E60-46F53C8E9A01}">
      <dgm:prSet/>
      <dgm:spPr/>
    </dgm:pt>
    <dgm:pt modelId="{A870160F-CC15-477C-8579-A5426FB66102}" type="sibTrans" cxnId="{CCD4C85C-C257-4FA0-8E60-46F53C8E9A01}">
      <dgm:prSet/>
      <dgm:spPr/>
      <dgm:t>
        <a:bodyPr/>
        <a:lstStyle/>
        <a:p>
          <a:endParaRPr lang="en-US"/>
        </a:p>
      </dgm:t>
    </dgm:pt>
    <dgm:pt modelId="{6808F895-1045-4859-AE00-C4D954056552}">
      <dgm:prSet phldr="0"/>
      <dgm:spPr/>
      <dgm:t>
        <a:bodyPr/>
        <a:lstStyle/>
        <a:p>
          <a:pPr algn="l"/>
          <a:r>
            <a:rPr lang="en-US"/>
            <a:t>9. User can access the generated notes anytime and anywhere</a:t>
          </a:r>
        </a:p>
      </dgm:t>
    </dgm:pt>
    <dgm:pt modelId="{76C591D0-04A6-4313-89E6-C48E494DE7C5}" type="parTrans" cxnId="{867413A2-D233-4CBA-8002-AE7421B8EAF2}">
      <dgm:prSet/>
      <dgm:spPr/>
    </dgm:pt>
    <dgm:pt modelId="{DC32F563-9379-4257-9A08-ECAA0AA0346A}" type="sibTrans" cxnId="{867413A2-D233-4CBA-8002-AE7421B8EAF2}">
      <dgm:prSet/>
      <dgm:spPr/>
      <dgm:t>
        <a:bodyPr/>
        <a:lstStyle/>
        <a:p>
          <a:endParaRPr lang="en-US"/>
        </a:p>
      </dgm:t>
    </dgm:pt>
    <dgm:pt modelId="{6191384B-BBA3-4A67-86D4-12704EC900A5}">
      <dgm:prSet phldr="0"/>
      <dgm:spPr/>
      <dgm:t>
        <a:bodyPr/>
        <a:lstStyle/>
        <a:p>
          <a:pPr algn="l"/>
          <a:r>
            <a:rPr lang="en-US"/>
            <a:t>10. User can review and revise the notes for better retention and understanding</a:t>
          </a:r>
        </a:p>
      </dgm:t>
    </dgm:pt>
    <dgm:pt modelId="{0BE5ACBA-1D55-4219-8746-EECA513A1255}" type="parTrans" cxnId="{1117ABCB-FEE2-4D38-B0BF-D47348629577}">
      <dgm:prSet/>
      <dgm:spPr/>
    </dgm:pt>
    <dgm:pt modelId="{CF46D924-CB22-4115-929D-9096E558CE11}" type="sibTrans" cxnId="{1117ABCB-FEE2-4D38-B0BF-D47348629577}">
      <dgm:prSet/>
      <dgm:spPr/>
      <dgm:t>
        <a:bodyPr/>
        <a:lstStyle/>
        <a:p>
          <a:endParaRPr lang="en-US"/>
        </a:p>
      </dgm:t>
    </dgm:pt>
    <dgm:pt modelId="{08B8D3EB-8F33-453C-B43A-6E91BE468ADF}">
      <dgm:prSet phldr="0"/>
      <dgm:spPr/>
      <dgm:t>
        <a:bodyPr/>
        <a:lstStyle/>
        <a:p>
          <a:pPr algn="l"/>
          <a:r>
            <a:rPr lang="en-US"/>
            <a:t>13. User can provide feedback on the application</a:t>
          </a:r>
        </a:p>
      </dgm:t>
    </dgm:pt>
    <dgm:pt modelId="{A2ED2A52-C02D-434B-827D-F54B51CB1996}" type="parTrans" cxnId="{E0A3E3AD-5D12-4097-B4DC-FF42346ACBA1}">
      <dgm:prSet/>
      <dgm:spPr/>
    </dgm:pt>
    <dgm:pt modelId="{BD0585EE-CA73-457A-9955-04D0B69ABD81}" type="sibTrans" cxnId="{E0A3E3AD-5D12-4097-B4DC-FF42346ACBA1}">
      <dgm:prSet/>
      <dgm:spPr/>
      <dgm:t>
        <a:bodyPr/>
        <a:lstStyle/>
        <a:p>
          <a:endParaRPr lang="en-US"/>
        </a:p>
      </dgm:t>
    </dgm:pt>
    <dgm:pt modelId="{62FB08B7-1248-433F-8C3D-1E3715245978}">
      <dgm:prSet phldr="0"/>
      <dgm:spPr/>
      <dgm:t>
        <a:bodyPr/>
        <a:lstStyle/>
        <a:p>
          <a:pPr algn="l"/>
          <a:r>
            <a:rPr lang="en-US"/>
            <a:t>14. End</a:t>
          </a:r>
        </a:p>
      </dgm:t>
    </dgm:pt>
    <dgm:pt modelId="{F5C2D17B-4132-41FB-83CF-C1C06832B250}" type="parTrans" cxnId="{2339E73F-5FB3-4529-85E3-4DB218B4ED33}">
      <dgm:prSet/>
      <dgm:spPr/>
    </dgm:pt>
    <dgm:pt modelId="{BF819D29-979D-471C-9CB4-83ABFB078864}" type="sibTrans" cxnId="{2339E73F-5FB3-4529-85E3-4DB218B4ED33}">
      <dgm:prSet/>
      <dgm:spPr/>
      <dgm:t>
        <a:bodyPr/>
        <a:lstStyle/>
        <a:p>
          <a:endParaRPr lang="en-US"/>
        </a:p>
      </dgm:t>
    </dgm:pt>
    <dgm:pt modelId="{C583A025-1FCE-4C55-A801-4F01E8708287}" type="pres">
      <dgm:prSet presAssocID="{99104FAC-9279-4B23-8B02-206B9FF2D9B9}" presName="diagram" presStyleCnt="0">
        <dgm:presLayoutVars>
          <dgm:dir/>
          <dgm:resizeHandles val="exact"/>
        </dgm:presLayoutVars>
      </dgm:prSet>
      <dgm:spPr/>
    </dgm:pt>
    <dgm:pt modelId="{40C6BB52-91A4-4E54-A3DB-68C3ECEBC53A}" type="pres">
      <dgm:prSet presAssocID="{ECB768B9-4E4A-46D0-ACFF-C5DB3CF0F819}" presName="node" presStyleLbl="node1" presStyleIdx="0" presStyleCnt="12">
        <dgm:presLayoutVars>
          <dgm:bulletEnabled val="1"/>
        </dgm:presLayoutVars>
      </dgm:prSet>
      <dgm:spPr/>
    </dgm:pt>
    <dgm:pt modelId="{9358E93F-9B73-4DFF-BAFF-EDB591A92BC9}" type="pres">
      <dgm:prSet presAssocID="{404139C7-70B4-4740-AC36-E1539782DB2C}" presName="sibTrans" presStyleLbl="sibTrans2D1" presStyleIdx="0" presStyleCnt="11"/>
      <dgm:spPr/>
    </dgm:pt>
    <dgm:pt modelId="{13E7CB18-2F32-46FE-9659-96C829751B43}" type="pres">
      <dgm:prSet presAssocID="{404139C7-70B4-4740-AC36-E1539782DB2C}" presName="connectorText" presStyleLbl="sibTrans2D1" presStyleIdx="0" presStyleCnt="11"/>
      <dgm:spPr/>
    </dgm:pt>
    <dgm:pt modelId="{0A6EDC79-9138-46F9-91AE-35149846A07E}" type="pres">
      <dgm:prSet presAssocID="{C035B181-E22C-444F-8237-8638FED1119B}" presName="node" presStyleLbl="node1" presStyleIdx="1" presStyleCnt="12">
        <dgm:presLayoutVars>
          <dgm:bulletEnabled val="1"/>
        </dgm:presLayoutVars>
      </dgm:prSet>
      <dgm:spPr/>
    </dgm:pt>
    <dgm:pt modelId="{13112BB1-352B-4693-A493-5071E3F78D95}" type="pres">
      <dgm:prSet presAssocID="{8676EA09-C06B-4DA6-9866-06ED91A03E03}" presName="sibTrans" presStyleLbl="sibTrans2D1" presStyleIdx="1" presStyleCnt="11"/>
      <dgm:spPr/>
    </dgm:pt>
    <dgm:pt modelId="{7AA3C92C-05EF-43F3-BD0C-69580A57B2FA}" type="pres">
      <dgm:prSet presAssocID="{8676EA09-C06B-4DA6-9866-06ED91A03E03}" presName="connectorText" presStyleLbl="sibTrans2D1" presStyleIdx="1" presStyleCnt="11"/>
      <dgm:spPr/>
    </dgm:pt>
    <dgm:pt modelId="{80491A17-F5CD-4CB8-9DDD-80F73E6CEAE6}" type="pres">
      <dgm:prSet presAssocID="{D65D6768-9B86-443F-A7EF-29878E0A516C}" presName="node" presStyleLbl="node1" presStyleIdx="2" presStyleCnt="12">
        <dgm:presLayoutVars>
          <dgm:bulletEnabled val="1"/>
        </dgm:presLayoutVars>
      </dgm:prSet>
      <dgm:spPr/>
    </dgm:pt>
    <dgm:pt modelId="{5D8A0E72-EFAB-4F75-8BBD-4537E74F8DA0}" type="pres">
      <dgm:prSet presAssocID="{CB644352-9B32-4F99-9C45-5FF445C61DFD}" presName="sibTrans" presStyleLbl="sibTrans2D1" presStyleIdx="2" presStyleCnt="11"/>
      <dgm:spPr/>
    </dgm:pt>
    <dgm:pt modelId="{D2E2FEEB-B8B8-4182-AE70-96F5B4DF2D44}" type="pres">
      <dgm:prSet presAssocID="{CB644352-9B32-4F99-9C45-5FF445C61DFD}" presName="connectorText" presStyleLbl="sibTrans2D1" presStyleIdx="2" presStyleCnt="11"/>
      <dgm:spPr/>
    </dgm:pt>
    <dgm:pt modelId="{0A967A71-70B1-468F-84FA-DD322A0C28E4}" type="pres">
      <dgm:prSet presAssocID="{EC525B50-7C91-4830-9CD4-83FC31D202C8}" presName="node" presStyleLbl="node1" presStyleIdx="3" presStyleCnt="12">
        <dgm:presLayoutVars>
          <dgm:bulletEnabled val="1"/>
        </dgm:presLayoutVars>
      </dgm:prSet>
      <dgm:spPr/>
    </dgm:pt>
    <dgm:pt modelId="{195CFCAC-519A-423A-8705-52B555676165}" type="pres">
      <dgm:prSet presAssocID="{C183B8B0-4635-4A2F-B027-8325D14228BC}" presName="sibTrans" presStyleLbl="sibTrans2D1" presStyleIdx="3" presStyleCnt="11"/>
      <dgm:spPr/>
    </dgm:pt>
    <dgm:pt modelId="{363C5948-466A-48C2-A200-C42700D57132}" type="pres">
      <dgm:prSet presAssocID="{C183B8B0-4635-4A2F-B027-8325D14228BC}" presName="connectorText" presStyleLbl="sibTrans2D1" presStyleIdx="3" presStyleCnt="11"/>
      <dgm:spPr/>
    </dgm:pt>
    <dgm:pt modelId="{6324F180-811C-4205-A674-5CFE51379AC0}" type="pres">
      <dgm:prSet presAssocID="{F307AA34-C9AA-4946-88AF-596C6F185819}" presName="node" presStyleLbl="node1" presStyleIdx="4" presStyleCnt="12">
        <dgm:presLayoutVars>
          <dgm:bulletEnabled val="1"/>
        </dgm:presLayoutVars>
      </dgm:prSet>
      <dgm:spPr/>
    </dgm:pt>
    <dgm:pt modelId="{0CCD2DFF-9713-4AD0-BA1F-80CF29082F5C}" type="pres">
      <dgm:prSet presAssocID="{99254D10-243C-4EBE-A4ED-7F31E91E84BE}" presName="sibTrans" presStyleLbl="sibTrans2D1" presStyleIdx="4" presStyleCnt="11"/>
      <dgm:spPr/>
    </dgm:pt>
    <dgm:pt modelId="{CFE3EB35-CF76-44F1-BBD6-F15E28D8F921}" type="pres">
      <dgm:prSet presAssocID="{99254D10-243C-4EBE-A4ED-7F31E91E84BE}" presName="connectorText" presStyleLbl="sibTrans2D1" presStyleIdx="4" presStyleCnt="11"/>
      <dgm:spPr/>
    </dgm:pt>
    <dgm:pt modelId="{216F0622-8B2F-4122-81DD-FC1AFF3C307D}" type="pres">
      <dgm:prSet presAssocID="{CB78BB37-F366-405D-90FC-50127AADA286}" presName="node" presStyleLbl="node1" presStyleIdx="5" presStyleCnt="12">
        <dgm:presLayoutVars>
          <dgm:bulletEnabled val="1"/>
        </dgm:presLayoutVars>
      </dgm:prSet>
      <dgm:spPr/>
    </dgm:pt>
    <dgm:pt modelId="{8DE71576-859A-47CA-A2EA-9D126CBE9B44}" type="pres">
      <dgm:prSet presAssocID="{E1D90A12-DFD0-4AEA-A097-1EF4CA3A9442}" presName="sibTrans" presStyleLbl="sibTrans2D1" presStyleIdx="5" presStyleCnt="11"/>
      <dgm:spPr/>
    </dgm:pt>
    <dgm:pt modelId="{B6DC7983-8739-4D2B-A922-90FAEA4C0B1F}" type="pres">
      <dgm:prSet presAssocID="{E1D90A12-DFD0-4AEA-A097-1EF4CA3A9442}" presName="connectorText" presStyleLbl="sibTrans2D1" presStyleIdx="5" presStyleCnt="11"/>
      <dgm:spPr/>
    </dgm:pt>
    <dgm:pt modelId="{37BB7DFA-3D0B-44C1-8BFB-E6740FF52BBC}" type="pres">
      <dgm:prSet presAssocID="{81989B9E-6732-4C47-AEF6-38D3E5912DF2}" presName="node" presStyleLbl="node1" presStyleIdx="6" presStyleCnt="12">
        <dgm:presLayoutVars>
          <dgm:bulletEnabled val="1"/>
        </dgm:presLayoutVars>
      </dgm:prSet>
      <dgm:spPr/>
    </dgm:pt>
    <dgm:pt modelId="{53CC3491-C9F7-4467-8D09-776FEAD590BF}" type="pres">
      <dgm:prSet presAssocID="{6B7FEA4C-86BE-42C5-856A-B5B4C8283585}" presName="sibTrans" presStyleLbl="sibTrans2D1" presStyleIdx="6" presStyleCnt="11"/>
      <dgm:spPr/>
    </dgm:pt>
    <dgm:pt modelId="{1380CCF1-88A8-4E87-ABD3-A19A163866C6}" type="pres">
      <dgm:prSet presAssocID="{6B7FEA4C-86BE-42C5-856A-B5B4C8283585}" presName="connectorText" presStyleLbl="sibTrans2D1" presStyleIdx="6" presStyleCnt="11"/>
      <dgm:spPr/>
    </dgm:pt>
    <dgm:pt modelId="{16F92A9C-4680-40DD-B955-E7F8E31B62EF}" type="pres">
      <dgm:prSet presAssocID="{FF57BAAA-C404-46B3-A338-21BDB201B026}" presName="node" presStyleLbl="node1" presStyleIdx="7" presStyleCnt="12">
        <dgm:presLayoutVars>
          <dgm:bulletEnabled val="1"/>
        </dgm:presLayoutVars>
      </dgm:prSet>
      <dgm:spPr/>
    </dgm:pt>
    <dgm:pt modelId="{766696EC-C44C-4F7D-A7C6-EDCAB6DCDCB7}" type="pres">
      <dgm:prSet presAssocID="{A870160F-CC15-477C-8579-A5426FB66102}" presName="sibTrans" presStyleLbl="sibTrans2D1" presStyleIdx="7" presStyleCnt="11"/>
      <dgm:spPr/>
    </dgm:pt>
    <dgm:pt modelId="{1587ADB5-A78E-4346-ADBA-A4A37A423F4C}" type="pres">
      <dgm:prSet presAssocID="{A870160F-CC15-477C-8579-A5426FB66102}" presName="connectorText" presStyleLbl="sibTrans2D1" presStyleIdx="7" presStyleCnt="11"/>
      <dgm:spPr/>
    </dgm:pt>
    <dgm:pt modelId="{4312AF12-D2A7-4D2C-ACA7-853E471DC279}" type="pres">
      <dgm:prSet presAssocID="{6808F895-1045-4859-AE00-C4D954056552}" presName="node" presStyleLbl="node1" presStyleIdx="8" presStyleCnt="12">
        <dgm:presLayoutVars>
          <dgm:bulletEnabled val="1"/>
        </dgm:presLayoutVars>
      </dgm:prSet>
      <dgm:spPr/>
    </dgm:pt>
    <dgm:pt modelId="{13857C89-83B6-4F59-9C51-6522DEFB3A0A}" type="pres">
      <dgm:prSet presAssocID="{DC32F563-9379-4257-9A08-ECAA0AA0346A}" presName="sibTrans" presStyleLbl="sibTrans2D1" presStyleIdx="8" presStyleCnt="11"/>
      <dgm:spPr/>
    </dgm:pt>
    <dgm:pt modelId="{9FF9DCC2-FBCE-44D1-ADC8-5BD374F8EE54}" type="pres">
      <dgm:prSet presAssocID="{DC32F563-9379-4257-9A08-ECAA0AA0346A}" presName="connectorText" presStyleLbl="sibTrans2D1" presStyleIdx="8" presStyleCnt="11"/>
      <dgm:spPr/>
    </dgm:pt>
    <dgm:pt modelId="{17E0B043-21B5-480F-B3A0-2F9305014F3E}" type="pres">
      <dgm:prSet presAssocID="{6191384B-BBA3-4A67-86D4-12704EC900A5}" presName="node" presStyleLbl="node1" presStyleIdx="9" presStyleCnt="12">
        <dgm:presLayoutVars>
          <dgm:bulletEnabled val="1"/>
        </dgm:presLayoutVars>
      </dgm:prSet>
      <dgm:spPr/>
    </dgm:pt>
    <dgm:pt modelId="{CC3C7F47-957C-4728-AEC0-4C7B2F905584}" type="pres">
      <dgm:prSet presAssocID="{CF46D924-CB22-4115-929D-9096E558CE11}" presName="sibTrans" presStyleLbl="sibTrans2D1" presStyleIdx="9" presStyleCnt="11"/>
      <dgm:spPr/>
    </dgm:pt>
    <dgm:pt modelId="{08D58AF0-10CB-434E-806D-A41F6ED3E115}" type="pres">
      <dgm:prSet presAssocID="{CF46D924-CB22-4115-929D-9096E558CE11}" presName="connectorText" presStyleLbl="sibTrans2D1" presStyleIdx="9" presStyleCnt="11"/>
      <dgm:spPr/>
    </dgm:pt>
    <dgm:pt modelId="{39A1F2AB-C7EC-4082-B1D0-2B731F5D62DB}" type="pres">
      <dgm:prSet presAssocID="{08B8D3EB-8F33-453C-B43A-6E91BE468ADF}" presName="node" presStyleLbl="node1" presStyleIdx="10" presStyleCnt="12">
        <dgm:presLayoutVars>
          <dgm:bulletEnabled val="1"/>
        </dgm:presLayoutVars>
      </dgm:prSet>
      <dgm:spPr/>
    </dgm:pt>
    <dgm:pt modelId="{945C27D0-AC05-4346-85E0-C3754045506F}" type="pres">
      <dgm:prSet presAssocID="{BD0585EE-CA73-457A-9955-04D0B69ABD81}" presName="sibTrans" presStyleLbl="sibTrans2D1" presStyleIdx="10" presStyleCnt="11"/>
      <dgm:spPr/>
    </dgm:pt>
    <dgm:pt modelId="{26251C0D-D887-4473-9AD0-25321F1F36A2}" type="pres">
      <dgm:prSet presAssocID="{BD0585EE-CA73-457A-9955-04D0B69ABD81}" presName="connectorText" presStyleLbl="sibTrans2D1" presStyleIdx="10" presStyleCnt="11"/>
      <dgm:spPr/>
    </dgm:pt>
    <dgm:pt modelId="{0CA9A6AB-F811-4A07-A722-D9DDE33AA406}" type="pres">
      <dgm:prSet presAssocID="{62FB08B7-1248-433F-8C3D-1E371524597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EF8C4A01-70DF-4E49-900B-BF0B1FA7FC25}" srcId="{99104FAC-9279-4B23-8B02-206B9FF2D9B9}" destId="{C035B181-E22C-444F-8237-8638FED1119B}" srcOrd="1" destOrd="0" parTransId="{9F6818ED-F463-4BD2-961C-14ADE4D7683A}" sibTransId="{8676EA09-C06B-4DA6-9866-06ED91A03E03}"/>
    <dgm:cxn modelId="{9D223805-65FA-42A9-8DBF-830D766CF441}" type="presOf" srcId="{BD0585EE-CA73-457A-9955-04D0B69ABD81}" destId="{26251C0D-D887-4473-9AD0-25321F1F36A2}" srcOrd="1" destOrd="0" presId="urn:microsoft.com/office/officeart/2005/8/layout/process5"/>
    <dgm:cxn modelId="{D6641A0B-7378-4314-BAC0-AC6AFE67D907}" type="presOf" srcId="{BD0585EE-CA73-457A-9955-04D0B69ABD81}" destId="{945C27D0-AC05-4346-85E0-C3754045506F}" srcOrd="0" destOrd="0" presId="urn:microsoft.com/office/officeart/2005/8/layout/process5"/>
    <dgm:cxn modelId="{81C5330D-8D2D-449B-A9E0-8CADAADCFCB4}" type="presOf" srcId="{CB644352-9B32-4F99-9C45-5FF445C61DFD}" destId="{5D8A0E72-EFAB-4F75-8BBD-4537E74F8DA0}" srcOrd="0" destOrd="0" presId="urn:microsoft.com/office/officeart/2005/8/layout/process5"/>
    <dgm:cxn modelId="{C70FC80F-7D1C-4CB9-8F29-61DC2B6E3660}" type="presOf" srcId="{08B8D3EB-8F33-453C-B43A-6E91BE468ADF}" destId="{39A1F2AB-C7EC-4082-B1D0-2B731F5D62DB}" srcOrd="0" destOrd="0" presId="urn:microsoft.com/office/officeart/2005/8/layout/process5"/>
    <dgm:cxn modelId="{18D79A18-893C-4555-8BE0-CFAEF27010C1}" type="presOf" srcId="{D65D6768-9B86-443F-A7EF-29878E0A516C}" destId="{80491A17-F5CD-4CB8-9DDD-80F73E6CEAE6}" srcOrd="0" destOrd="0" presId="urn:microsoft.com/office/officeart/2005/8/layout/process5"/>
    <dgm:cxn modelId="{FA719519-AC5D-4188-AC3F-849822F525E2}" type="presOf" srcId="{6808F895-1045-4859-AE00-C4D954056552}" destId="{4312AF12-D2A7-4D2C-ACA7-853E471DC279}" srcOrd="0" destOrd="0" presId="urn:microsoft.com/office/officeart/2005/8/layout/process5"/>
    <dgm:cxn modelId="{9698DB33-B29E-4F95-A9C9-CDC021BAB251}" type="presOf" srcId="{F307AA34-C9AA-4946-88AF-596C6F185819}" destId="{6324F180-811C-4205-A674-5CFE51379AC0}" srcOrd="0" destOrd="0" presId="urn:microsoft.com/office/officeart/2005/8/layout/process5"/>
    <dgm:cxn modelId="{B6ABFF33-D804-401D-94F0-812A93745CB1}" type="presOf" srcId="{CB644352-9B32-4F99-9C45-5FF445C61DFD}" destId="{D2E2FEEB-B8B8-4182-AE70-96F5B4DF2D44}" srcOrd="1" destOrd="0" presId="urn:microsoft.com/office/officeart/2005/8/layout/process5"/>
    <dgm:cxn modelId="{A3300A3A-0AA3-428B-8DEE-7CB2F1BDEEAA}" type="presOf" srcId="{A870160F-CC15-477C-8579-A5426FB66102}" destId="{1587ADB5-A78E-4346-ADBA-A4A37A423F4C}" srcOrd="1" destOrd="0" presId="urn:microsoft.com/office/officeart/2005/8/layout/process5"/>
    <dgm:cxn modelId="{7814853A-9E52-4A15-A782-6E91BBD4A0EB}" type="presOf" srcId="{E1D90A12-DFD0-4AEA-A097-1EF4CA3A9442}" destId="{8DE71576-859A-47CA-A2EA-9D126CBE9B44}" srcOrd="0" destOrd="0" presId="urn:microsoft.com/office/officeart/2005/8/layout/process5"/>
    <dgm:cxn modelId="{CB7B7B3E-4247-49CA-857D-7599B7754F65}" type="presOf" srcId="{C183B8B0-4635-4A2F-B027-8325D14228BC}" destId="{195CFCAC-519A-423A-8705-52B555676165}" srcOrd="0" destOrd="0" presId="urn:microsoft.com/office/officeart/2005/8/layout/process5"/>
    <dgm:cxn modelId="{2339E73F-5FB3-4529-85E3-4DB218B4ED33}" srcId="{99104FAC-9279-4B23-8B02-206B9FF2D9B9}" destId="{62FB08B7-1248-433F-8C3D-1E3715245978}" srcOrd="11" destOrd="0" parTransId="{F5C2D17B-4132-41FB-83CF-C1C06832B250}" sibTransId="{BF819D29-979D-471C-9CB4-83ABFB078864}"/>
    <dgm:cxn modelId="{CCD4C85C-C257-4FA0-8E60-46F53C8E9A01}" srcId="{99104FAC-9279-4B23-8B02-206B9FF2D9B9}" destId="{FF57BAAA-C404-46B3-A338-21BDB201B026}" srcOrd="7" destOrd="0" parTransId="{D5A67A15-15FB-4CF6-9E9C-E1C74187D854}" sibTransId="{A870160F-CC15-477C-8579-A5426FB66102}"/>
    <dgm:cxn modelId="{3C804D43-6C45-484E-B0BF-66A2F48BA740}" type="presOf" srcId="{62FB08B7-1248-433F-8C3D-1E3715245978}" destId="{0CA9A6AB-F811-4A07-A722-D9DDE33AA406}" srcOrd="0" destOrd="0" presId="urn:microsoft.com/office/officeart/2005/8/layout/process5"/>
    <dgm:cxn modelId="{BF30C645-0554-4492-A5EB-0FF89FE8FDF5}" type="presOf" srcId="{6B7FEA4C-86BE-42C5-856A-B5B4C8283585}" destId="{1380CCF1-88A8-4E87-ABD3-A19A163866C6}" srcOrd="1" destOrd="0" presId="urn:microsoft.com/office/officeart/2005/8/layout/process5"/>
    <dgm:cxn modelId="{8739CE67-A90D-4A0E-9EC7-663D4FFA2C2C}" type="presOf" srcId="{8676EA09-C06B-4DA6-9866-06ED91A03E03}" destId="{7AA3C92C-05EF-43F3-BD0C-69580A57B2FA}" srcOrd="1" destOrd="0" presId="urn:microsoft.com/office/officeart/2005/8/layout/process5"/>
    <dgm:cxn modelId="{1A3CE267-5263-4C55-B9FD-70E88C8BBAC9}" srcId="{99104FAC-9279-4B23-8B02-206B9FF2D9B9}" destId="{D65D6768-9B86-443F-A7EF-29878E0A516C}" srcOrd="2" destOrd="0" parTransId="{413E681A-C32D-4865-96DC-82F870D855CB}" sibTransId="{CB644352-9B32-4F99-9C45-5FF445C61DFD}"/>
    <dgm:cxn modelId="{2C1E214D-F246-4505-92F0-DC3E0E372A5D}" type="presOf" srcId="{404139C7-70B4-4740-AC36-E1539782DB2C}" destId="{13E7CB18-2F32-46FE-9659-96C829751B43}" srcOrd="1" destOrd="0" presId="urn:microsoft.com/office/officeart/2005/8/layout/process5"/>
    <dgm:cxn modelId="{DB45E76D-90C2-4EB8-B3C3-EC4A7EE8A383}" srcId="{99104FAC-9279-4B23-8B02-206B9FF2D9B9}" destId="{81989B9E-6732-4C47-AEF6-38D3E5912DF2}" srcOrd="6" destOrd="0" parTransId="{CE543AC6-DE8C-4C19-8D1F-A0CCEF6928E4}" sibTransId="{6B7FEA4C-86BE-42C5-856A-B5B4C8283585}"/>
    <dgm:cxn modelId="{F2E6AC6E-44B0-4553-A797-075D30DCDFC5}" srcId="{99104FAC-9279-4B23-8B02-206B9FF2D9B9}" destId="{F307AA34-C9AA-4946-88AF-596C6F185819}" srcOrd="4" destOrd="0" parTransId="{67DE8B13-AD4C-4619-9D5C-8E8AAFBD3137}" sibTransId="{99254D10-243C-4EBE-A4ED-7F31E91E84BE}"/>
    <dgm:cxn modelId="{9E4D427E-8CD5-4587-B560-AFB51690A1B5}" type="presOf" srcId="{99104FAC-9279-4B23-8B02-206B9FF2D9B9}" destId="{C583A025-1FCE-4C55-A801-4F01E8708287}" srcOrd="0" destOrd="0" presId="urn:microsoft.com/office/officeart/2005/8/layout/process5"/>
    <dgm:cxn modelId="{4885917E-5801-41A6-BD17-17FF28BA0A1F}" srcId="{99104FAC-9279-4B23-8B02-206B9FF2D9B9}" destId="{CB78BB37-F366-405D-90FC-50127AADA286}" srcOrd="5" destOrd="0" parTransId="{9A97C94F-EACD-46DD-86AB-2D945F6FDFE5}" sibTransId="{E1D90A12-DFD0-4AEA-A097-1EF4CA3A9442}"/>
    <dgm:cxn modelId="{4FE34783-93C5-4559-BEB0-B38C3A16475D}" type="presOf" srcId="{E1D90A12-DFD0-4AEA-A097-1EF4CA3A9442}" destId="{B6DC7983-8739-4D2B-A922-90FAEA4C0B1F}" srcOrd="1" destOrd="0" presId="urn:microsoft.com/office/officeart/2005/8/layout/process5"/>
    <dgm:cxn modelId="{34ADE18B-FCB9-48EE-92C7-D04C99522E2C}" type="presOf" srcId="{ECB768B9-4E4A-46D0-ACFF-C5DB3CF0F819}" destId="{40C6BB52-91A4-4E54-A3DB-68C3ECEBC53A}" srcOrd="0" destOrd="0" presId="urn:microsoft.com/office/officeart/2005/8/layout/process5"/>
    <dgm:cxn modelId="{AF91C292-B4D9-480D-A023-A9AA3050C08C}" type="presOf" srcId="{6191384B-BBA3-4A67-86D4-12704EC900A5}" destId="{17E0B043-21B5-480F-B3A0-2F9305014F3E}" srcOrd="0" destOrd="0" presId="urn:microsoft.com/office/officeart/2005/8/layout/process5"/>
    <dgm:cxn modelId="{00638796-129E-4F84-8EF7-C8A242A0171B}" type="presOf" srcId="{81989B9E-6732-4C47-AEF6-38D3E5912DF2}" destId="{37BB7DFA-3D0B-44C1-8BFB-E6740FF52BBC}" srcOrd="0" destOrd="0" presId="urn:microsoft.com/office/officeart/2005/8/layout/process5"/>
    <dgm:cxn modelId="{029AAE9F-20C1-4ABC-8D11-F4D9003D7DC5}" type="presOf" srcId="{99254D10-243C-4EBE-A4ED-7F31E91E84BE}" destId="{0CCD2DFF-9713-4AD0-BA1F-80CF29082F5C}" srcOrd="0" destOrd="0" presId="urn:microsoft.com/office/officeart/2005/8/layout/process5"/>
    <dgm:cxn modelId="{4E62A1A1-5DBD-4723-B356-6BE2D6B5CCBB}" type="presOf" srcId="{8676EA09-C06B-4DA6-9866-06ED91A03E03}" destId="{13112BB1-352B-4693-A493-5071E3F78D95}" srcOrd="0" destOrd="0" presId="urn:microsoft.com/office/officeart/2005/8/layout/process5"/>
    <dgm:cxn modelId="{867413A2-D233-4CBA-8002-AE7421B8EAF2}" srcId="{99104FAC-9279-4B23-8B02-206B9FF2D9B9}" destId="{6808F895-1045-4859-AE00-C4D954056552}" srcOrd="8" destOrd="0" parTransId="{76C591D0-04A6-4313-89E6-C48E494DE7C5}" sibTransId="{DC32F563-9379-4257-9A08-ECAA0AA0346A}"/>
    <dgm:cxn modelId="{2F0E6AA3-0703-4A3D-A51A-75662DDFF148}" type="presOf" srcId="{A870160F-CC15-477C-8579-A5426FB66102}" destId="{766696EC-C44C-4F7D-A7C6-EDCAB6DCDCB7}" srcOrd="0" destOrd="0" presId="urn:microsoft.com/office/officeart/2005/8/layout/process5"/>
    <dgm:cxn modelId="{7D7F68A4-4FE0-47A3-A9DE-9C96707A1598}" type="presOf" srcId="{CF46D924-CB22-4115-929D-9096E558CE11}" destId="{08D58AF0-10CB-434E-806D-A41F6ED3E115}" srcOrd="1" destOrd="0" presId="urn:microsoft.com/office/officeart/2005/8/layout/process5"/>
    <dgm:cxn modelId="{81DD4AAC-AEE2-40C2-A3BD-F2501DC83F3A}" type="presOf" srcId="{CB78BB37-F366-405D-90FC-50127AADA286}" destId="{216F0622-8B2F-4122-81DD-FC1AFF3C307D}" srcOrd="0" destOrd="0" presId="urn:microsoft.com/office/officeart/2005/8/layout/process5"/>
    <dgm:cxn modelId="{E0A3E3AD-5D12-4097-B4DC-FF42346ACBA1}" srcId="{99104FAC-9279-4B23-8B02-206B9FF2D9B9}" destId="{08B8D3EB-8F33-453C-B43A-6E91BE468ADF}" srcOrd="10" destOrd="0" parTransId="{A2ED2A52-C02D-434B-827D-F54B51CB1996}" sibTransId="{BD0585EE-CA73-457A-9955-04D0B69ABD81}"/>
    <dgm:cxn modelId="{22BFF5AD-DCF1-4711-9132-D6702B9BC036}" type="presOf" srcId="{DC32F563-9379-4257-9A08-ECAA0AA0346A}" destId="{13857C89-83B6-4F59-9C51-6522DEFB3A0A}" srcOrd="0" destOrd="0" presId="urn:microsoft.com/office/officeart/2005/8/layout/process5"/>
    <dgm:cxn modelId="{5D2498AF-BE23-42DB-8507-3C9CF0DD7786}" srcId="{99104FAC-9279-4B23-8B02-206B9FF2D9B9}" destId="{EC525B50-7C91-4830-9CD4-83FC31D202C8}" srcOrd="3" destOrd="0" parTransId="{DE7339F5-2194-4974-90EF-A17A0210E439}" sibTransId="{C183B8B0-4635-4A2F-B027-8325D14228BC}"/>
    <dgm:cxn modelId="{487AE5BA-5541-4DBE-B6E9-D12E7A3BA593}" type="presOf" srcId="{C035B181-E22C-444F-8237-8638FED1119B}" destId="{0A6EDC79-9138-46F9-91AE-35149846A07E}" srcOrd="0" destOrd="0" presId="urn:microsoft.com/office/officeart/2005/8/layout/process5"/>
    <dgm:cxn modelId="{BCC313BE-FB91-4E21-BC85-293FC9DA3AAD}" type="presOf" srcId="{C183B8B0-4635-4A2F-B027-8325D14228BC}" destId="{363C5948-466A-48C2-A200-C42700D57132}" srcOrd="1" destOrd="0" presId="urn:microsoft.com/office/officeart/2005/8/layout/process5"/>
    <dgm:cxn modelId="{1117ABCB-FEE2-4D38-B0BF-D47348629577}" srcId="{99104FAC-9279-4B23-8B02-206B9FF2D9B9}" destId="{6191384B-BBA3-4A67-86D4-12704EC900A5}" srcOrd="9" destOrd="0" parTransId="{0BE5ACBA-1D55-4219-8746-EECA513A1255}" sibTransId="{CF46D924-CB22-4115-929D-9096E558CE11}"/>
    <dgm:cxn modelId="{3479A1CE-D11A-4147-B482-EE45AE27F94C}" srcId="{99104FAC-9279-4B23-8B02-206B9FF2D9B9}" destId="{ECB768B9-4E4A-46D0-ACFF-C5DB3CF0F819}" srcOrd="0" destOrd="0" parTransId="{6193B705-07AB-4698-8A69-CC2DCCE7A8E2}" sibTransId="{404139C7-70B4-4740-AC36-E1539782DB2C}"/>
    <dgm:cxn modelId="{4E1D1FD0-8B84-430A-BD15-9C628B7852B8}" type="presOf" srcId="{CF46D924-CB22-4115-929D-9096E558CE11}" destId="{CC3C7F47-957C-4728-AEC0-4C7B2F905584}" srcOrd="0" destOrd="0" presId="urn:microsoft.com/office/officeart/2005/8/layout/process5"/>
    <dgm:cxn modelId="{7FF3D2D7-E1E0-4DBC-822D-8D4174868886}" type="presOf" srcId="{404139C7-70B4-4740-AC36-E1539782DB2C}" destId="{9358E93F-9B73-4DFF-BAFF-EDB591A92BC9}" srcOrd="0" destOrd="0" presId="urn:microsoft.com/office/officeart/2005/8/layout/process5"/>
    <dgm:cxn modelId="{6FD414D8-ABE9-4B54-89D7-B5CB5929B1DE}" type="presOf" srcId="{EC525B50-7C91-4830-9CD4-83FC31D202C8}" destId="{0A967A71-70B1-468F-84FA-DD322A0C28E4}" srcOrd="0" destOrd="0" presId="urn:microsoft.com/office/officeart/2005/8/layout/process5"/>
    <dgm:cxn modelId="{D8D97BDF-9504-495F-9583-BBEDC7ABEE10}" type="presOf" srcId="{FF57BAAA-C404-46B3-A338-21BDB201B026}" destId="{16F92A9C-4680-40DD-B955-E7F8E31B62EF}" srcOrd="0" destOrd="0" presId="urn:microsoft.com/office/officeart/2005/8/layout/process5"/>
    <dgm:cxn modelId="{035842ED-0C3F-41E8-AA19-709EB14E2C5D}" type="presOf" srcId="{99254D10-243C-4EBE-A4ED-7F31E91E84BE}" destId="{CFE3EB35-CF76-44F1-BBD6-F15E28D8F921}" srcOrd="1" destOrd="0" presId="urn:microsoft.com/office/officeart/2005/8/layout/process5"/>
    <dgm:cxn modelId="{DA8EC0F6-E8C8-478F-934B-D75A3276F16D}" type="presOf" srcId="{DC32F563-9379-4257-9A08-ECAA0AA0346A}" destId="{9FF9DCC2-FBCE-44D1-ADC8-5BD374F8EE54}" srcOrd="1" destOrd="0" presId="urn:microsoft.com/office/officeart/2005/8/layout/process5"/>
    <dgm:cxn modelId="{BD3113FF-EC14-4D18-9E89-8525947E9236}" type="presOf" srcId="{6B7FEA4C-86BE-42C5-856A-B5B4C8283585}" destId="{53CC3491-C9F7-4467-8D09-776FEAD590BF}" srcOrd="0" destOrd="0" presId="urn:microsoft.com/office/officeart/2005/8/layout/process5"/>
    <dgm:cxn modelId="{EB542F7B-3E36-45F3-877C-0ECB74DCFD6A}" type="presParOf" srcId="{C583A025-1FCE-4C55-A801-4F01E8708287}" destId="{40C6BB52-91A4-4E54-A3DB-68C3ECEBC53A}" srcOrd="0" destOrd="0" presId="urn:microsoft.com/office/officeart/2005/8/layout/process5"/>
    <dgm:cxn modelId="{5036F44F-775E-4550-97E5-023F588F3B61}" type="presParOf" srcId="{C583A025-1FCE-4C55-A801-4F01E8708287}" destId="{9358E93F-9B73-4DFF-BAFF-EDB591A92BC9}" srcOrd="1" destOrd="0" presId="urn:microsoft.com/office/officeart/2005/8/layout/process5"/>
    <dgm:cxn modelId="{B578F64B-BC21-492C-947A-92ADC2FB1D1E}" type="presParOf" srcId="{9358E93F-9B73-4DFF-BAFF-EDB591A92BC9}" destId="{13E7CB18-2F32-46FE-9659-96C829751B43}" srcOrd="0" destOrd="0" presId="urn:microsoft.com/office/officeart/2005/8/layout/process5"/>
    <dgm:cxn modelId="{F2B36AD2-C61B-41C9-941D-C86B1E11C452}" type="presParOf" srcId="{C583A025-1FCE-4C55-A801-4F01E8708287}" destId="{0A6EDC79-9138-46F9-91AE-35149846A07E}" srcOrd="2" destOrd="0" presId="urn:microsoft.com/office/officeart/2005/8/layout/process5"/>
    <dgm:cxn modelId="{A3FA9DC3-569E-4095-8E0A-DD289E61DBDC}" type="presParOf" srcId="{C583A025-1FCE-4C55-A801-4F01E8708287}" destId="{13112BB1-352B-4693-A493-5071E3F78D95}" srcOrd="3" destOrd="0" presId="urn:microsoft.com/office/officeart/2005/8/layout/process5"/>
    <dgm:cxn modelId="{F0DC840B-340C-48FA-805A-9F36D23AD76F}" type="presParOf" srcId="{13112BB1-352B-4693-A493-5071E3F78D95}" destId="{7AA3C92C-05EF-43F3-BD0C-69580A57B2FA}" srcOrd="0" destOrd="0" presId="urn:microsoft.com/office/officeart/2005/8/layout/process5"/>
    <dgm:cxn modelId="{FBBCCD6A-24D8-4980-86F7-170D77F81B05}" type="presParOf" srcId="{C583A025-1FCE-4C55-A801-4F01E8708287}" destId="{80491A17-F5CD-4CB8-9DDD-80F73E6CEAE6}" srcOrd="4" destOrd="0" presId="urn:microsoft.com/office/officeart/2005/8/layout/process5"/>
    <dgm:cxn modelId="{4107FA73-7FBF-4BCD-A94A-2D7DB42536A1}" type="presParOf" srcId="{C583A025-1FCE-4C55-A801-4F01E8708287}" destId="{5D8A0E72-EFAB-4F75-8BBD-4537E74F8DA0}" srcOrd="5" destOrd="0" presId="urn:microsoft.com/office/officeart/2005/8/layout/process5"/>
    <dgm:cxn modelId="{6EE750C5-6021-46B0-926E-4E808A870C10}" type="presParOf" srcId="{5D8A0E72-EFAB-4F75-8BBD-4537E74F8DA0}" destId="{D2E2FEEB-B8B8-4182-AE70-96F5B4DF2D44}" srcOrd="0" destOrd="0" presId="urn:microsoft.com/office/officeart/2005/8/layout/process5"/>
    <dgm:cxn modelId="{9BF1C23E-8F14-487B-926E-02E15BB5FFDF}" type="presParOf" srcId="{C583A025-1FCE-4C55-A801-4F01E8708287}" destId="{0A967A71-70B1-468F-84FA-DD322A0C28E4}" srcOrd="6" destOrd="0" presId="urn:microsoft.com/office/officeart/2005/8/layout/process5"/>
    <dgm:cxn modelId="{7ECE6CB4-62EB-4FB1-9541-EA163B13C95C}" type="presParOf" srcId="{C583A025-1FCE-4C55-A801-4F01E8708287}" destId="{195CFCAC-519A-423A-8705-52B555676165}" srcOrd="7" destOrd="0" presId="urn:microsoft.com/office/officeart/2005/8/layout/process5"/>
    <dgm:cxn modelId="{14BCD7AB-8BD1-41E0-9EA8-66C5AC523B8B}" type="presParOf" srcId="{195CFCAC-519A-423A-8705-52B555676165}" destId="{363C5948-466A-48C2-A200-C42700D57132}" srcOrd="0" destOrd="0" presId="urn:microsoft.com/office/officeart/2005/8/layout/process5"/>
    <dgm:cxn modelId="{A261B73A-07E3-4244-92E0-0AC2AFF9CFD4}" type="presParOf" srcId="{C583A025-1FCE-4C55-A801-4F01E8708287}" destId="{6324F180-811C-4205-A674-5CFE51379AC0}" srcOrd="8" destOrd="0" presId="urn:microsoft.com/office/officeart/2005/8/layout/process5"/>
    <dgm:cxn modelId="{04376335-A4EB-4C7E-A59E-F233BD383C4A}" type="presParOf" srcId="{C583A025-1FCE-4C55-A801-4F01E8708287}" destId="{0CCD2DFF-9713-4AD0-BA1F-80CF29082F5C}" srcOrd="9" destOrd="0" presId="urn:microsoft.com/office/officeart/2005/8/layout/process5"/>
    <dgm:cxn modelId="{86BE7664-6251-48FA-9F9C-7C15EC59CAF0}" type="presParOf" srcId="{0CCD2DFF-9713-4AD0-BA1F-80CF29082F5C}" destId="{CFE3EB35-CF76-44F1-BBD6-F15E28D8F921}" srcOrd="0" destOrd="0" presId="urn:microsoft.com/office/officeart/2005/8/layout/process5"/>
    <dgm:cxn modelId="{9190E6AF-976A-4C2E-BE9F-7AA6385EF477}" type="presParOf" srcId="{C583A025-1FCE-4C55-A801-4F01E8708287}" destId="{216F0622-8B2F-4122-81DD-FC1AFF3C307D}" srcOrd="10" destOrd="0" presId="urn:microsoft.com/office/officeart/2005/8/layout/process5"/>
    <dgm:cxn modelId="{A59AA639-E327-40F1-936B-756722B64B36}" type="presParOf" srcId="{C583A025-1FCE-4C55-A801-4F01E8708287}" destId="{8DE71576-859A-47CA-A2EA-9D126CBE9B44}" srcOrd="11" destOrd="0" presId="urn:microsoft.com/office/officeart/2005/8/layout/process5"/>
    <dgm:cxn modelId="{41DAA0F8-3A23-4476-9F28-71E81397D335}" type="presParOf" srcId="{8DE71576-859A-47CA-A2EA-9D126CBE9B44}" destId="{B6DC7983-8739-4D2B-A922-90FAEA4C0B1F}" srcOrd="0" destOrd="0" presId="urn:microsoft.com/office/officeart/2005/8/layout/process5"/>
    <dgm:cxn modelId="{F0653EB0-24BF-440D-BE6B-66425C6375CF}" type="presParOf" srcId="{C583A025-1FCE-4C55-A801-4F01E8708287}" destId="{37BB7DFA-3D0B-44C1-8BFB-E6740FF52BBC}" srcOrd="12" destOrd="0" presId="urn:microsoft.com/office/officeart/2005/8/layout/process5"/>
    <dgm:cxn modelId="{C561C04D-F891-40F3-8D9F-917F2B324D7E}" type="presParOf" srcId="{C583A025-1FCE-4C55-A801-4F01E8708287}" destId="{53CC3491-C9F7-4467-8D09-776FEAD590BF}" srcOrd="13" destOrd="0" presId="urn:microsoft.com/office/officeart/2005/8/layout/process5"/>
    <dgm:cxn modelId="{134A88ED-8D6F-4C8D-9F63-4B520A1B1163}" type="presParOf" srcId="{53CC3491-C9F7-4467-8D09-776FEAD590BF}" destId="{1380CCF1-88A8-4E87-ABD3-A19A163866C6}" srcOrd="0" destOrd="0" presId="urn:microsoft.com/office/officeart/2005/8/layout/process5"/>
    <dgm:cxn modelId="{D02346D0-62F9-4D87-9C4E-5178156FD02E}" type="presParOf" srcId="{C583A025-1FCE-4C55-A801-4F01E8708287}" destId="{16F92A9C-4680-40DD-B955-E7F8E31B62EF}" srcOrd="14" destOrd="0" presId="urn:microsoft.com/office/officeart/2005/8/layout/process5"/>
    <dgm:cxn modelId="{14C1C956-96F0-4F3F-84FC-E35354877ECB}" type="presParOf" srcId="{C583A025-1FCE-4C55-A801-4F01E8708287}" destId="{766696EC-C44C-4F7D-A7C6-EDCAB6DCDCB7}" srcOrd="15" destOrd="0" presId="urn:microsoft.com/office/officeart/2005/8/layout/process5"/>
    <dgm:cxn modelId="{83B89BAD-C80B-4355-9A88-D8B7ED904100}" type="presParOf" srcId="{766696EC-C44C-4F7D-A7C6-EDCAB6DCDCB7}" destId="{1587ADB5-A78E-4346-ADBA-A4A37A423F4C}" srcOrd="0" destOrd="0" presId="urn:microsoft.com/office/officeart/2005/8/layout/process5"/>
    <dgm:cxn modelId="{1E45B75F-283A-4484-BA6F-00AC4892E822}" type="presParOf" srcId="{C583A025-1FCE-4C55-A801-4F01E8708287}" destId="{4312AF12-D2A7-4D2C-ACA7-853E471DC279}" srcOrd="16" destOrd="0" presId="urn:microsoft.com/office/officeart/2005/8/layout/process5"/>
    <dgm:cxn modelId="{76A2BDC9-9162-4009-8962-531E4D65B80E}" type="presParOf" srcId="{C583A025-1FCE-4C55-A801-4F01E8708287}" destId="{13857C89-83B6-4F59-9C51-6522DEFB3A0A}" srcOrd="17" destOrd="0" presId="urn:microsoft.com/office/officeart/2005/8/layout/process5"/>
    <dgm:cxn modelId="{AF998F2F-F9E1-45EE-B240-A5E7E6415EC3}" type="presParOf" srcId="{13857C89-83B6-4F59-9C51-6522DEFB3A0A}" destId="{9FF9DCC2-FBCE-44D1-ADC8-5BD374F8EE54}" srcOrd="0" destOrd="0" presId="urn:microsoft.com/office/officeart/2005/8/layout/process5"/>
    <dgm:cxn modelId="{4837251E-73C0-418F-ADEB-2650DC6E0BC2}" type="presParOf" srcId="{C583A025-1FCE-4C55-A801-4F01E8708287}" destId="{17E0B043-21B5-480F-B3A0-2F9305014F3E}" srcOrd="18" destOrd="0" presId="urn:microsoft.com/office/officeart/2005/8/layout/process5"/>
    <dgm:cxn modelId="{DAC8FE39-A228-43B7-8E3F-45D801623DC4}" type="presParOf" srcId="{C583A025-1FCE-4C55-A801-4F01E8708287}" destId="{CC3C7F47-957C-4728-AEC0-4C7B2F905584}" srcOrd="19" destOrd="0" presId="urn:microsoft.com/office/officeart/2005/8/layout/process5"/>
    <dgm:cxn modelId="{8E10A846-C9EA-4DD2-9CF3-D34677A99533}" type="presParOf" srcId="{CC3C7F47-957C-4728-AEC0-4C7B2F905584}" destId="{08D58AF0-10CB-434E-806D-A41F6ED3E115}" srcOrd="0" destOrd="0" presId="urn:microsoft.com/office/officeart/2005/8/layout/process5"/>
    <dgm:cxn modelId="{D2EF69DC-FECA-4A34-9720-AA95D7F52CB6}" type="presParOf" srcId="{C583A025-1FCE-4C55-A801-4F01E8708287}" destId="{39A1F2AB-C7EC-4082-B1D0-2B731F5D62DB}" srcOrd="20" destOrd="0" presId="urn:microsoft.com/office/officeart/2005/8/layout/process5"/>
    <dgm:cxn modelId="{41BFC4E4-E0D8-4D05-A34C-2C2201505BD5}" type="presParOf" srcId="{C583A025-1FCE-4C55-A801-4F01E8708287}" destId="{945C27D0-AC05-4346-85E0-C3754045506F}" srcOrd="21" destOrd="0" presId="urn:microsoft.com/office/officeart/2005/8/layout/process5"/>
    <dgm:cxn modelId="{86BFB1F9-5C1F-4DA9-B3B0-67506CCB45C2}" type="presParOf" srcId="{945C27D0-AC05-4346-85E0-C3754045506F}" destId="{26251C0D-D887-4473-9AD0-25321F1F36A2}" srcOrd="0" destOrd="0" presId="urn:microsoft.com/office/officeart/2005/8/layout/process5"/>
    <dgm:cxn modelId="{23428023-9A4A-4E96-995B-AB02D10B00AA}" type="presParOf" srcId="{C583A025-1FCE-4C55-A801-4F01E8708287}" destId="{0CA9A6AB-F811-4A07-A722-D9DDE33AA40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E5948-F01C-4603-B287-4BE655742EC4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Note-taking Challenges: Students face difficulty in taking comprehensive notes during online meetings, particularly when the speaker speaks quickly or has a strong accent, leading to incomplete or unclear information.</a:t>
          </a:r>
        </a:p>
      </dsp:txBody>
      <dsp:txXfrm>
        <a:off x="205" y="1878069"/>
        <a:ext cx="2479997" cy="1785598"/>
      </dsp:txXfrm>
    </dsp:sp>
    <dsp:sp modelId="{BD2EC2F4-1F3F-44D7-B568-92A1607F4734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43D016D0-A540-4A8A-9AE5-67F782438407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Reviewing Material: Many students lack the time or motivation to review the materials from online meetings, resulting in poor retention and understanding of the content presented.</a:t>
          </a:r>
        </a:p>
      </dsp:txBody>
      <dsp:txXfrm>
        <a:off x="2678602" y="1878069"/>
        <a:ext cx="2479997" cy="1785598"/>
      </dsp:txXfrm>
    </dsp:sp>
    <dsp:sp modelId="{12617427-AD53-4C5F-AB33-43B976484453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E3B4E1FF-6833-4D9C-92D9-FBC428040147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Information Organization: Students struggle with finding and organizing relevant information and notes for each online meeting, leading to confusion and frustration when trying to access crucial details.</a:t>
          </a:r>
        </a:p>
      </dsp:txBody>
      <dsp:txXfrm>
        <a:off x="5356999" y="1878069"/>
        <a:ext cx="2479997" cy="1785598"/>
      </dsp:txXfrm>
    </dsp:sp>
    <dsp:sp modelId="{6A66F30E-3CA6-4C9F-A7CE-317297BF53B2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B218B178-9CBB-40C9-98C1-19FB741B4B69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Lack</a:t>
          </a:r>
          <a:r>
            <a:rPr lang="en-US" sz="1300" kern="1200" dirty="0"/>
            <a:t> of Interaction and Feedback: The absence of adequate feedback and interaction with the instructor and peers diminishes the sense of engagement and belonging during online learning sessions.</a:t>
          </a:r>
        </a:p>
      </dsp:txBody>
      <dsp:txXfrm>
        <a:off x="8035397" y="1878069"/>
        <a:ext cx="2479997" cy="1785598"/>
      </dsp:txXfrm>
    </dsp:sp>
    <dsp:sp modelId="{CDFDFE10-3D1F-43DD-A39F-6D74C071ED10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5103A-85F5-41BD-9BEA-EEA5529BC5BB}">
      <dsp:nvSpPr>
        <dsp:cNvPr id="0" name=""/>
        <dsp:cNvSpPr/>
      </dsp:nvSpPr>
      <dsp:spPr>
        <a:xfrm>
          <a:off x="5975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B3BF2-CF60-4847-8DF1-51E1F5DA485B}">
      <dsp:nvSpPr>
        <dsp:cNvPr id="0" name=""/>
        <dsp:cNvSpPr/>
      </dsp:nvSpPr>
      <dsp:spPr>
        <a:xfrm>
          <a:off x="5975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Collection:</a:t>
          </a:r>
        </a:p>
      </dsp:txBody>
      <dsp:txXfrm>
        <a:off x="5975" y="979725"/>
        <a:ext cx="1527803" cy="658865"/>
      </dsp:txXfrm>
    </dsp:sp>
    <dsp:sp modelId="{354E7A93-4D21-49AA-AF2A-E7103EEE9DA3}">
      <dsp:nvSpPr>
        <dsp:cNvPr id="0" name=""/>
        <dsp:cNvSpPr/>
      </dsp:nvSpPr>
      <dsp:spPr>
        <a:xfrm>
          <a:off x="5975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Gather requirements from stakeholders, including students and educators, to understand the desired functionalities and features of the </a:t>
          </a:r>
          <a:r>
            <a:rPr lang="en-US" sz="1100" kern="1200" err="1"/>
            <a:t>ClassSnap</a:t>
          </a:r>
          <a:r>
            <a:rPr lang="en-US" sz="1100" kern="1200"/>
            <a:t> application.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Identify sources of online meeting data (e.g., Google Meet recordings) and define the data attributes required for intelligent summarization.</a:t>
          </a:r>
        </a:p>
      </dsp:txBody>
      <dsp:txXfrm>
        <a:off x="5975" y="1714331"/>
        <a:ext cx="1527803" cy="2354855"/>
      </dsp:txXfrm>
    </dsp:sp>
    <dsp:sp modelId="{8E4C3A73-A5FB-4858-BDE1-3BAB0724BA2B}">
      <dsp:nvSpPr>
        <dsp:cNvPr id="0" name=""/>
        <dsp:cNvSpPr/>
      </dsp:nvSpPr>
      <dsp:spPr>
        <a:xfrm>
          <a:off x="1801144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132EC-CD84-4550-8593-D4B2AF41D3B2}">
      <dsp:nvSpPr>
        <dsp:cNvPr id="0" name=""/>
        <dsp:cNvSpPr/>
      </dsp:nvSpPr>
      <dsp:spPr>
        <a:xfrm>
          <a:off x="1801144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Machine Learning Model Development:</a:t>
          </a:r>
        </a:p>
      </dsp:txBody>
      <dsp:txXfrm>
        <a:off x="1801144" y="979725"/>
        <a:ext cx="1527803" cy="658865"/>
      </dsp:txXfrm>
    </dsp:sp>
    <dsp:sp modelId="{1371095A-73C2-4188-9241-C7A7427600F9}">
      <dsp:nvSpPr>
        <dsp:cNvPr id="0" name=""/>
        <dsp:cNvSpPr/>
      </dsp:nvSpPr>
      <dsp:spPr>
        <a:xfrm>
          <a:off x="1801144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appropriate Machine Learning algorithms for text summarization and implement them in the application.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the model using a dataset of sample online meeting transcripts with corresponding summarized notes.</a:t>
          </a:r>
        </a:p>
      </dsp:txBody>
      <dsp:txXfrm>
        <a:off x="1801144" y="1714331"/>
        <a:ext cx="1527803" cy="2354855"/>
      </dsp:txXfrm>
    </dsp:sp>
    <dsp:sp modelId="{08E99CB0-8D47-4ABD-8D90-3DC726F70751}">
      <dsp:nvSpPr>
        <dsp:cNvPr id="0" name=""/>
        <dsp:cNvSpPr/>
      </dsp:nvSpPr>
      <dsp:spPr>
        <a:xfrm>
          <a:off x="3596313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CEDDD-C1D3-4CF6-8489-7958AFC5BE6E}">
      <dsp:nvSpPr>
        <dsp:cNvPr id="0" name=""/>
        <dsp:cNvSpPr/>
      </dsp:nvSpPr>
      <dsp:spPr>
        <a:xfrm>
          <a:off x="3596313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Application Development:</a:t>
          </a:r>
        </a:p>
      </dsp:txBody>
      <dsp:txXfrm>
        <a:off x="3596313" y="979725"/>
        <a:ext cx="1527803" cy="658865"/>
      </dsp:txXfrm>
    </dsp:sp>
    <dsp:sp modelId="{9F822E12-B1DB-4054-A413-F21B24095177}">
      <dsp:nvSpPr>
        <dsp:cNvPr id="0" name=""/>
        <dsp:cNvSpPr/>
      </dsp:nvSpPr>
      <dsp:spPr>
        <a:xfrm>
          <a:off x="3596313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the </a:t>
          </a:r>
          <a:r>
            <a:rPr lang="en-US" sz="1100" kern="1200" err="1"/>
            <a:t>ClassSnap</a:t>
          </a:r>
          <a:r>
            <a:rPr lang="en-US" sz="1100" kern="1200"/>
            <a:t> web application with frontend and backend components.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user authentication for secure access to student information and notes.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the Machine Learning model into the application to generate summaries from online meeting data.</a:t>
          </a:r>
        </a:p>
      </dsp:txBody>
      <dsp:txXfrm>
        <a:off x="3596313" y="1714331"/>
        <a:ext cx="1527803" cy="2354855"/>
      </dsp:txXfrm>
    </dsp:sp>
    <dsp:sp modelId="{33EF9035-203A-47A9-AA0C-AA188DA721BF}">
      <dsp:nvSpPr>
        <dsp:cNvPr id="0" name=""/>
        <dsp:cNvSpPr/>
      </dsp:nvSpPr>
      <dsp:spPr>
        <a:xfrm>
          <a:off x="5391482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256A9-8DC1-4C3B-9A8A-568112A3DC9A}">
      <dsp:nvSpPr>
        <dsp:cNvPr id="0" name=""/>
        <dsp:cNvSpPr/>
      </dsp:nvSpPr>
      <dsp:spPr>
        <a:xfrm>
          <a:off x="5391482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User Interface Design:</a:t>
          </a:r>
        </a:p>
      </dsp:txBody>
      <dsp:txXfrm>
        <a:off x="5391482" y="979725"/>
        <a:ext cx="1527803" cy="658865"/>
      </dsp:txXfrm>
    </dsp:sp>
    <dsp:sp modelId="{1259DBE3-0BBC-44D8-A265-3132A4E3EB5B}">
      <dsp:nvSpPr>
        <dsp:cNvPr id="0" name=""/>
        <dsp:cNvSpPr/>
      </dsp:nvSpPr>
      <dsp:spPr>
        <a:xfrm>
          <a:off x="5391482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 an intuitive and user-friendly interface for students to access notes and relevant information easily.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dashboard to display student details, academic information, and personalized study insights.</a:t>
          </a:r>
        </a:p>
      </dsp:txBody>
      <dsp:txXfrm>
        <a:off x="5391482" y="1714331"/>
        <a:ext cx="1527803" cy="2354855"/>
      </dsp:txXfrm>
    </dsp:sp>
    <dsp:sp modelId="{E945942A-69C9-483C-9106-4981DE5EA1F2}">
      <dsp:nvSpPr>
        <dsp:cNvPr id="0" name=""/>
        <dsp:cNvSpPr/>
      </dsp:nvSpPr>
      <dsp:spPr>
        <a:xfrm>
          <a:off x="7186651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D81D-51AC-41CF-BCFC-9EC774DBA3D3}">
      <dsp:nvSpPr>
        <dsp:cNvPr id="0" name=""/>
        <dsp:cNvSpPr/>
      </dsp:nvSpPr>
      <dsp:spPr>
        <a:xfrm>
          <a:off x="7186651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Testing and Validation:</a:t>
          </a:r>
        </a:p>
      </dsp:txBody>
      <dsp:txXfrm>
        <a:off x="7186651" y="979725"/>
        <a:ext cx="1527803" cy="658865"/>
      </dsp:txXfrm>
    </dsp:sp>
    <dsp:sp modelId="{918CC964-7925-4E58-B30B-1FFFA049564E}">
      <dsp:nvSpPr>
        <dsp:cNvPr id="0" name=""/>
        <dsp:cNvSpPr/>
      </dsp:nvSpPr>
      <dsp:spPr>
        <a:xfrm>
          <a:off x="7186651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Conduct rigorous testing to ensure the accuracy and reliability of the Machine Learning model's summarization capability.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Validate the application with real-world online meeting data to assess its performance and effectiveness.</a:t>
          </a:r>
        </a:p>
      </dsp:txBody>
      <dsp:txXfrm>
        <a:off x="7186651" y="1714331"/>
        <a:ext cx="1527803" cy="2354855"/>
      </dsp:txXfrm>
    </dsp:sp>
    <dsp:sp modelId="{12018D14-8BE3-4B17-97C4-EB50C4F7C0A9}">
      <dsp:nvSpPr>
        <dsp:cNvPr id="0" name=""/>
        <dsp:cNvSpPr/>
      </dsp:nvSpPr>
      <dsp:spPr>
        <a:xfrm>
          <a:off x="8981820" y="282151"/>
          <a:ext cx="534731" cy="5347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D00E-E114-40BD-94DD-D806BDC32D57}">
      <dsp:nvSpPr>
        <dsp:cNvPr id="0" name=""/>
        <dsp:cNvSpPr/>
      </dsp:nvSpPr>
      <dsp:spPr>
        <a:xfrm>
          <a:off x="8981820" y="979725"/>
          <a:ext cx="1527803" cy="65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Deployment and Feedback Collection:</a:t>
          </a:r>
        </a:p>
      </dsp:txBody>
      <dsp:txXfrm>
        <a:off x="8981820" y="979725"/>
        <a:ext cx="1527803" cy="658865"/>
      </dsp:txXfrm>
    </dsp:sp>
    <dsp:sp modelId="{CB26A846-8B0D-412F-BBB1-7D23A2135480}">
      <dsp:nvSpPr>
        <dsp:cNvPr id="0" name=""/>
        <dsp:cNvSpPr/>
      </dsp:nvSpPr>
      <dsp:spPr>
        <a:xfrm>
          <a:off x="8981820" y="1714331"/>
          <a:ext cx="1527803" cy="2354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the </a:t>
          </a:r>
          <a:r>
            <a:rPr lang="en-US" sz="1100" kern="1200" err="1"/>
            <a:t>ClassSnap</a:t>
          </a:r>
          <a:r>
            <a:rPr lang="en-US" sz="1100" kern="1200"/>
            <a:t> application to a secure server or cloud environment.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Gather feedback from users (students and educators) to identify any improvements or additional features required.</a:t>
          </a:r>
        </a:p>
      </dsp:txBody>
      <dsp:txXfrm>
        <a:off x="8981820" y="1714331"/>
        <a:ext cx="1527803" cy="2354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6BB52-91A4-4E54-A3DB-68C3ECEBC53A}">
      <dsp:nvSpPr>
        <dsp:cNvPr id="0" name=""/>
        <dsp:cNvSpPr/>
      </dsp:nvSpPr>
      <dsp:spPr>
        <a:xfrm>
          <a:off x="105972" y="2763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 1. Start</a:t>
          </a:r>
        </a:p>
      </dsp:txBody>
      <dsp:txXfrm>
        <a:off x="141210" y="38001"/>
        <a:ext cx="1934698" cy="1132628"/>
      </dsp:txXfrm>
    </dsp:sp>
    <dsp:sp modelId="{9358E93F-9B73-4DFF-BAFF-EDB591A92BC9}">
      <dsp:nvSpPr>
        <dsp:cNvPr id="0" name=""/>
        <dsp:cNvSpPr/>
      </dsp:nvSpPr>
      <dsp:spPr>
        <a:xfrm>
          <a:off x="2287602" y="355674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7602" y="455131"/>
        <a:ext cx="297567" cy="298369"/>
      </dsp:txXfrm>
    </dsp:sp>
    <dsp:sp modelId="{0A6EDC79-9138-46F9-91AE-35149846A07E}">
      <dsp:nvSpPr>
        <dsp:cNvPr id="0" name=""/>
        <dsp:cNvSpPr/>
      </dsp:nvSpPr>
      <dsp:spPr>
        <a:xfrm>
          <a:off x="2913216" y="2763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User Logs in or Registers</a:t>
          </a:r>
        </a:p>
      </dsp:txBody>
      <dsp:txXfrm>
        <a:off x="2948454" y="38001"/>
        <a:ext cx="1934698" cy="1132628"/>
      </dsp:txXfrm>
    </dsp:sp>
    <dsp:sp modelId="{13112BB1-352B-4693-A493-5071E3F78D95}">
      <dsp:nvSpPr>
        <dsp:cNvPr id="0" name=""/>
        <dsp:cNvSpPr/>
      </dsp:nvSpPr>
      <dsp:spPr>
        <a:xfrm>
          <a:off x="5094846" y="355674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94846" y="455131"/>
        <a:ext cx="297567" cy="298369"/>
      </dsp:txXfrm>
    </dsp:sp>
    <dsp:sp modelId="{80491A17-F5CD-4CB8-9DDD-80F73E6CEAE6}">
      <dsp:nvSpPr>
        <dsp:cNvPr id="0" name=""/>
        <dsp:cNvSpPr/>
      </dsp:nvSpPr>
      <dsp:spPr>
        <a:xfrm>
          <a:off x="5720460" y="2763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User is directed to the Dashboard</a:t>
          </a:r>
        </a:p>
      </dsp:txBody>
      <dsp:txXfrm>
        <a:off x="5755698" y="38001"/>
        <a:ext cx="1934698" cy="1132628"/>
      </dsp:txXfrm>
    </dsp:sp>
    <dsp:sp modelId="{5D8A0E72-EFAB-4F75-8BBD-4537E74F8DA0}">
      <dsp:nvSpPr>
        <dsp:cNvPr id="0" name=""/>
        <dsp:cNvSpPr/>
      </dsp:nvSpPr>
      <dsp:spPr>
        <a:xfrm>
          <a:off x="7902090" y="355674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902090" y="455131"/>
        <a:ext cx="297567" cy="298369"/>
      </dsp:txXfrm>
    </dsp:sp>
    <dsp:sp modelId="{0A967A71-70B1-468F-84FA-DD322A0C28E4}">
      <dsp:nvSpPr>
        <dsp:cNvPr id="0" name=""/>
        <dsp:cNvSpPr/>
      </dsp:nvSpPr>
      <dsp:spPr>
        <a:xfrm>
          <a:off x="8527704" y="2763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User can view their </a:t>
          </a:r>
          <a:r>
            <a:rPr lang="en-US" sz="1600" kern="1200">
              <a:latin typeface="Calibri Light" panose="020F0302020204030204"/>
            </a:rPr>
            <a:t>personal information.</a:t>
          </a:r>
          <a:endParaRPr lang="en-US" sz="1600" kern="1200"/>
        </a:p>
      </dsp:txBody>
      <dsp:txXfrm>
        <a:off x="8562942" y="38001"/>
        <a:ext cx="1934698" cy="1132628"/>
      </dsp:txXfrm>
    </dsp:sp>
    <dsp:sp modelId="{195CFCAC-519A-423A-8705-52B555676165}">
      <dsp:nvSpPr>
        <dsp:cNvPr id="0" name=""/>
        <dsp:cNvSpPr/>
      </dsp:nvSpPr>
      <dsp:spPr>
        <a:xfrm rot="5400000">
          <a:off x="9317743" y="1346230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381107" y="1382324"/>
        <a:ext cx="298369" cy="297567"/>
      </dsp:txXfrm>
    </dsp:sp>
    <dsp:sp modelId="{6324F180-811C-4205-A674-5CFE51379AC0}">
      <dsp:nvSpPr>
        <dsp:cNvPr id="0" name=""/>
        <dsp:cNvSpPr/>
      </dsp:nvSpPr>
      <dsp:spPr>
        <a:xfrm>
          <a:off x="8527704" y="2007938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User joins an online meeting (e.g., Google Meet)</a:t>
          </a:r>
        </a:p>
      </dsp:txBody>
      <dsp:txXfrm>
        <a:off x="8562942" y="2043176"/>
        <a:ext cx="1934698" cy="1132628"/>
      </dsp:txXfrm>
    </dsp:sp>
    <dsp:sp modelId="{0CCD2DFF-9713-4AD0-BA1F-80CF29082F5C}">
      <dsp:nvSpPr>
        <dsp:cNvPr id="0" name=""/>
        <dsp:cNvSpPr/>
      </dsp:nvSpPr>
      <dsp:spPr>
        <a:xfrm rot="10800000">
          <a:off x="7926152" y="2360848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053681" y="2460305"/>
        <a:ext cx="297567" cy="298369"/>
      </dsp:txXfrm>
    </dsp:sp>
    <dsp:sp modelId="{216F0622-8B2F-4122-81DD-FC1AFF3C307D}">
      <dsp:nvSpPr>
        <dsp:cNvPr id="0" name=""/>
        <dsp:cNvSpPr/>
      </dsp:nvSpPr>
      <dsp:spPr>
        <a:xfrm>
          <a:off x="5720460" y="2007938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</a:t>
          </a:r>
          <a:r>
            <a:rPr lang="en-US" sz="1600" kern="1200" err="1"/>
            <a:t>ClassSnap</a:t>
          </a:r>
          <a:r>
            <a:rPr lang="en-US" sz="1600" kern="1200"/>
            <a:t> automatically captures the meeting presentation</a:t>
          </a:r>
        </a:p>
      </dsp:txBody>
      <dsp:txXfrm>
        <a:off x="5755698" y="2043176"/>
        <a:ext cx="1934698" cy="1132628"/>
      </dsp:txXfrm>
    </dsp:sp>
    <dsp:sp modelId="{8DE71576-859A-47CA-A2EA-9D126CBE9B44}">
      <dsp:nvSpPr>
        <dsp:cNvPr id="0" name=""/>
        <dsp:cNvSpPr/>
      </dsp:nvSpPr>
      <dsp:spPr>
        <a:xfrm rot="10800000">
          <a:off x="5118908" y="2360848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246437" y="2460305"/>
        <a:ext cx="297567" cy="298369"/>
      </dsp:txXfrm>
    </dsp:sp>
    <dsp:sp modelId="{37BB7DFA-3D0B-44C1-8BFB-E6740FF52BBC}">
      <dsp:nvSpPr>
        <dsp:cNvPr id="0" name=""/>
        <dsp:cNvSpPr/>
      </dsp:nvSpPr>
      <dsp:spPr>
        <a:xfrm>
          <a:off x="2913216" y="2007938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Machine Learning algorithm processes the presentation for summarization</a:t>
          </a:r>
        </a:p>
      </dsp:txBody>
      <dsp:txXfrm>
        <a:off x="2948454" y="2043176"/>
        <a:ext cx="1934698" cy="1132628"/>
      </dsp:txXfrm>
    </dsp:sp>
    <dsp:sp modelId="{53CC3491-C9F7-4467-8D09-776FEAD590BF}">
      <dsp:nvSpPr>
        <dsp:cNvPr id="0" name=""/>
        <dsp:cNvSpPr/>
      </dsp:nvSpPr>
      <dsp:spPr>
        <a:xfrm rot="10800000">
          <a:off x="2311664" y="2360848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439193" y="2460305"/>
        <a:ext cx="297567" cy="298369"/>
      </dsp:txXfrm>
    </dsp:sp>
    <dsp:sp modelId="{16F92A9C-4680-40DD-B955-E7F8E31B62EF}">
      <dsp:nvSpPr>
        <dsp:cNvPr id="0" name=""/>
        <dsp:cNvSpPr/>
      </dsp:nvSpPr>
      <dsp:spPr>
        <a:xfrm>
          <a:off x="105972" y="2007938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Summarized notes are generated and stored in the centralized repository</a:t>
          </a:r>
        </a:p>
      </dsp:txBody>
      <dsp:txXfrm>
        <a:off x="141210" y="2043176"/>
        <a:ext cx="1934698" cy="1132628"/>
      </dsp:txXfrm>
    </dsp:sp>
    <dsp:sp modelId="{766696EC-C44C-4F7D-A7C6-EDCAB6DCDCB7}">
      <dsp:nvSpPr>
        <dsp:cNvPr id="0" name=""/>
        <dsp:cNvSpPr/>
      </dsp:nvSpPr>
      <dsp:spPr>
        <a:xfrm rot="5400000">
          <a:off x="896011" y="3351404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959375" y="3387498"/>
        <a:ext cx="298369" cy="297567"/>
      </dsp:txXfrm>
    </dsp:sp>
    <dsp:sp modelId="{4312AF12-D2A7-4D2C-ACA7-853E471DC279}">
      <dsp:nvSpPr>
        <dsp:cNvPr id="0" name=""/>
        <dsp:cNvSpPr/>
      </dsp:nvSpPr>
      <dsp:spPr>
        <a:xfrm>
          <a:off x="105972" y="4013112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9. User can access the generated notes anytime and anywhere</a:t>
          </a:r>
        </a:p>
      </dsp:txBody>
      <dsp:txXfrm>
        <a:off x="141210" y="4048350"/>
        <a:ext cx="1934698" cy="1132628"/>
      </dsp:txXfrm>
    </dsp:sp>
    <dsp:sp modelId="{13857C89-83B6-4F59-9C51-6522DEFB3A0A}">
      <dsp:nvSpPr>
        <dsp:cNvPr id="0" name=""/>
        <dsp:cNvSpPr/>
      </dsp:nvSpPr>
      <dsp:spPr>
        <a:xfrm>
          <a:off x="2287602" y="4366023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7602" y="4465480"/>
        <a:ext cx="297567" cy="298369"/>
      </dsp:txXfrm>
    </dsp:sp>
    <dsp:sp modelId="{17E0B043-21B5-480F-B3A0-2F9305014F3E}">
      <dsp:nvSpPr>
        <dsp:cNvPr id="0" name=""/>
        <dsp:cNvSpPr/>
      </dsp:nvSpPr>
      <dsp:spPr>
        <a:xfrm>
          <a:off x="2913216" y="4013112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10. User can review and revise the notes for better retention and understanding</a:t>
          </a:r>
        </a:p>
      </dsp:txBody>
      <dsp:txXfrm>
        <a:off x="2948454" y="4048350"/>
        <a:ext cx="1934698" cy="1132628"/>
      </dsp:txXfrm>
    </dsp:sp>
    <dsp:sp modelId="{CC3C7F47-957C-4728-AEC0-4C7B2F905584}">
      <dsp:nvSpPr>
        <dsp:cNvPr id="0" name=""/>
        <dsp:cNvSpPr/>
      </dsp:nvSpPr>
      <dsp:spPr>
        <a:xfrm>
          <a:off x="5094846" y="4366023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94846" y="4465480"/>
        <a:ext cx="297567" cy="298369"/>
      </dsp:txXfrm>
    </dsp:sp>
    <dsp:sp modelId="{39A1F2AB-C7EC-4082-B1D0-2B731F5D62DB}">
      <dsp:nvSpPr>
        <dsp:cNvPr id="0" name=""/>
        <dsp:cNvSpPr/>
      </dsp:nvSpPr>
      <dsp:spPr>
        <a:xfrm>
          <a:off x="5720460" y="4013112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13. User can provide feedback on the application</a:t>
          </a:r>
        </a:p>
      </dsp:txBody>
      <dsp:txXfrm>
        <a:off x="5755698" y="4048350"/>
        <a:ext cx="1934698" cy="1132628"/>
      </dsp:txXfrm>
    </dsp:sp>
    <dsp:sp modelId="{945C27D0-AC05-4346-85E0-C3754045506F}">
      <dsp:nvSpPr>
        <dsp:cNvPr id="0" name=""/>
        <dsp:cNvSpPr/>
      </dsp:nvSpPr>
      <dsp:spPr>
        <a:xfrm>
          <a:off x="7902090" y="4366023"/>
          <a:ext cx="425096" cy="4972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902090" y="4465480"/>
        <a:ext cx="297567" cy="298369"/>
      </dsp:txXfrm>
    </dsp:sp>
    <dsp:sp modelId="{0CA9A6AB-F811-4A07-A722-D9DDE33AA406}">
      <dsp:nvSpPr>
        <dsp:cNvPr id="0" name=""/>
        <dsp:cNvSpPr/>
      </dsp:nvSpPr>
      <dsp:spPr>
        <a:xfrm>
          <a:off x="8527704" y="4013112"/>
          <a:ext cx="2005174" cy="1203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14. End</a:t>
          </a:r>
        </a:p>
      </dsp:txBody>
      <dsp:txXfrm>
        <a:off x="8562942" y="4048350"/>
        <a:ext cx="1934698" cy="113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6D5FC-F2E6-431F-88E0-A552A8457D65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6F405-F87E-4A74-A2E1-BB3E5E06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61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B130FF02-0C98-0C8F-C5D6-7F35785FA5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B76CCDC-1E38-98F9-3FB9-BB62657F63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IN" altLang="en-US"/>
              <a:t>Speaker Note:</a:t>
            </a:r>
          </a:p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BC8F61F-6766-CACC-6693-620EC7B03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057A866-E95A-46AA-B1F6-62BD0ABCF296}" type="slidenum">
              <a:rPr lang="en-IN" altLang="en-US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7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0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eksforgeeks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1BCE63-38B3-B66B-5649-216BCD2354DA}"/>
              </a:ext>
            </a:extLst>
          </p:cNvPr>
          <p:cNvSpPr/>
          <p:nvPr/>
        </p:nvSpPr>
        <p:spPr>
          <a:xfrm>
            <a:off x="0" y="0"/>
            <a:ext cx="12192000" cy="68814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1C338-36F4-32EB-63DA-75AD8A05AE17}"/>
              </a:ext>
            </a:extLst>
          </p:cNvPr>
          <p:cNvSpPr/>
          <p:nvPr/>
        </p:nvSpPr>
        <p:spPr>
          <a:xfrm>
            <a:off x="6650830" y="4198938"/>
            <a:ext cx="365045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Singh - 1DS22CS022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Gautam </a:t>
            </a:r>
            <a:r>
              <a:rPr lang="en-US" sz="15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Shorewala</a:t>
            </a:r>
            <a:r>
              <a:rPr lang="en-US" sz="15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- 1DS22CS082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cap="all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Shashwat</a:t>
            </a:r>
            <a:r>
              <a:rPr lang="en-US" sz="15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- 1DS22CS199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Shivansh Karan - 1DS22CS202</a:t>
            </a:r>
          </a:p>
        </p:txBody>
      </p:sp>
      <p:pic>
        <p:nvPicPr>
          <p:cNvPr id="3077" name="Picture 2" descr="Image result for Vtu Logo">
            <a:extLst>
              <a:ext uri="{FF2B5EF4-FFF2-40B4-BE49-F238E27FC236}">
                <a16:creationId xmlns:a16="http://schemas.microsoft.com/office/drawing/2014/main" id="{C4076B46-2759-4592-A8CE-0AD01D89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0" y="115864"/>
            <a:ext cx="10334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6A8DD2-E55D-AFBF-3B88-6B3261961709}"/>
              </a:ext>
            </a:extLst>
          </p:cNvPr>
          <p:cNvSpPr/>
          <p:nvPr/>
        </p:nvSpPr>
        <p:spPr>
          <a:xfrm>
            <a:off x="1890713" y="3952312"/>
            <a:ext cx="38862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435"/>
              </a:spcBef>
              <a:buClr>
                <a:schemeClr val="accent1"/>
              </a:buClr>
              <a:buSzPct val="85000"/>
              <a:defRPr/>
            </a:pPr>
            <a:endParaRPr lang="en-US" sz="1500" b="1" dirty="0">
              <a:solidFill>
                <a:srgbClr val="C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435"/>
              </a:spcBef>
              <a:buClr>
                <a:schemeClr val="accent1"/>
              </a:buClr>
              <a:buSzPct val="85000"/>
              <a:defRPr/>
            </a:pPr>
            <a:endParaRPr lang="en-US" sz="1500" b="1" dirty="0">
              <a:solidFill>
                <a:srgbClr val="C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435"/>
              </a:spcBef>
              <a:buClr>
                <a:schemeClr val="accent1"/>
              </a:buClr>
              <a:buSzPct val="85000"/>
              <a:defRPr/>
            </a:pPr>
            <a:r>
              <a:rPr lang="en-US" sz="1500" b="1" dirty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Under the  Guidance of :</a:t>
            </a:r>
          </a:p>
          <a:p>
            <a:pPr algn="ctr" eaLnBrk="1" fontAlgn="auto" hangingPunct="1">
              <a:spcBef>
                <a:spcPts val="435"/>
              </a:spcBef>
              <a:spcAft>
                <a:spcPts val="0"/>
              </a:spcAft>
              <a:buClr>
                <a:schemeClr val="accent1"/>
              </a:buClr>
              <a:buSzPct val="85000"/>
              <a:defRPr/>
            </a:pPr>
            <a:r>
              <a:rPr lang="en-US" sz="1500" b="1" dirty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Kavitha K S</a:t>
            </a:r>
          </a:p>
          <a:p>
            <a:pPr algn="ctr">
              <a:spcBef>
                <a:spcPts val="435"/>
              </a:spcBef>
              <a:buClr>
                <a:schemeClr val="accent1"/>
              </a:buClr>
              <a:buSzPct val="85000"/>
              <a:defRPr/>
            </a:pPr>
            <a:r>
              <a:rPr lang="en-US" sz="1500" b="1" dirty="0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CSE</a:t>
            </a:r>
          </a:p>
          <a:p>
            <a:pPr algn="ctr">
              <a:spcBef>
                <a:spcPts val="435"/>
              </a:spcBef>
              <a:buClr>
                <a:schemeClr val="accent1"/>
              </a:buClr>
              <a:buSzPct val="85000"/>
              <a:defRPr/>
            </a:pPr>
            <a:endParaRPr lang="en-US" sz="1500" b="1" dirty="0">
              <a:solidFill>
                <a:srgbClr val="C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078E-FED8-49A9-D76F-AA391DD4558D}"/>
              </a:ext>
            </a:extLst>
          </p:cNvPr>
          <p:cNvSpPr/>
          <p:nvPr/>
        </p:nvSpPr>
        <p:spPr>
          <a:xfrm>
            <a:off x="1762812" y="422958"/>
            <a:ext cx="876692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2800" dirty="0">
                <a:solidFill>
                  <a:schemeClr val="tx2">
                    <a:lumMod val="50000"/>
                  </a:schemeClr>
                </a:solidFill>
              </a:rPr>
              <a:t>DAYANANDA SAGAR COLLEGE OF ENGINEERING </a:t>
            </a:r>
          </a:p>
          <a:p>
            <a:pPr algn="ctr">
              <a:defRPr/>
            </a:pPr>
            <a:r>
              <a:rPr lang="en-IN" sz="1600" dirty="0"/>
              <a:t>(An Autonomous Institute affiliated to VTU)</a:t>
            </a:r>
          </a:p>
          <a:p>
            <a:pPr algn="ctr">
              <a:defRPr/>
            </a:pPr>
            <a:endParaRPr lang="en-IN" sz="16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IN" sz="2400" dirty="0"/>
              <a:t>Department of Computer Science and Engineering</a:t>
            </a:r>
          </a:p>
          <a:p>
            <a:pPr algn="ctr">
              <a:defRPr/>
            </a:pPr>
            <a:endParaRPr lang="en-IN" sz="1500" b="1" dirty="0"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EA8CEF-DFDE-B635-6B0B-5F423423B9E2}"/>
              </a:ext>
            </a:extLst>
          </p:cNvPr>
          <p:cNvSpPr/>
          <p:nvPr/>
        </p:nvSpPr>
        <p:spPr>
          <a:xfrm>
            <a:off x="2574131" y="2346651"/>
            <a:ext cx="7043737" cy="156966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C00000"/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First Year Mini Project </a:t>
            </a:r>
          </a:p>
          <a:p>
            <a:pPr algn="ctr">
              <a:defRPr/>
            </a:pPr>
            <a:r>
              <a:rPr lang="en-US" sz="2400" b="1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Presentation on</a:t>
            </a:r>
            <a:endParaRPr lang="en-US"/>
          </a:p>
          <a:p>
            <a:pPr algn="ctr">
              <a:defRPr/>
            </a:pPr>
            <a:r>
              <a:rPr lang="en-US" sz="2400" b="1"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Times New Roman"/>
                <a:cs typeface="Times New Roman"/>
              </a:rPr>
              <a:t>ClassSnap</a:t>
            </a:r>
          </a:p>
        </p:txBody>
      </p:sp>
      <p:pic>
        <p:nvPicPr>
          <p:cNvPr id="3081" name="image1.png">
            <a:extLst>
              <a:ext uri="{FF2B5EF4-FFF2-40B4-BE49-F238E27FC236}">
                <a16:creationId xmlns:a16="http://schemas.microsoft.com/office/drawing/2014/main" id="{5BC67644-2F64-C3FE-D529-D590071B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810" y="23487"/>
            <a:ext cx="11430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874B2-B1EB-0387-0CD3-25A2D7D1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rgbClr val="4472C4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3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FC0C91E-F5C0-E32C-B15A-3427C90F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814EA7F-365C-4E39-D98A-006EC6B8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Proposed System(With Flow diagram)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47" name="Graphic 5126" descr="Check List">
            <a:extLst>
              <a:ext uri="{FF2B5EF4-FFF2-40B4-BE49-F238E27FC236}">
                <a16:creationId xmlns:a16="http://schemas.microsoft.com/office/drawing/2014/main" id="{4F761F50-1C92-D577-1BB7-B607ED18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EEA-14B0-5817-D902-066B78CB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3A70-698B-6C7B-9701-D06041711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77489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600" dirty="0">
                <a:ea typeface="+mn-lt"/>
                <a:cs typeface="+mn-lt"/>
              </a:rPr>
              <a:t> </a:t>
            </a:r>
            <a:r>
              <a:rPr lang="en-US" sz="2600" b="1" dirty="0">
                <a:ea typeface="+mn-lt"/>
                <a:cs typeface="+mn-lt"/>
              </a:rPr>
              <a:t>ClassSnap </a:t>
            </a:r>
            <a:r>
              <a:rPr lang="en-US" sz="2600" dirty="0">
                <a:ea typeface="+mn-lt"/>
                <a:cs typeface="+mn-lt"/>
              </a:rPr>
              <a:t>is an innovative web application that leverages Machine Learning algorithms to perform intelligent summarization of online meetings conducted on platforms like Google Meet. By automating the note-taking process, </a:t>
            </a:r>
            <a:r>
              <a:rPr lang="en-US" sz="2600" b="1" dirty="0">
                <a:ea typeface="+mn-lt"/>
                <a:cs typeface="+mn-lt"/>
              </a:rPr>
              <a:t>ClassSnap </a:t>
            </a:r>
            <a:r>
              <a:rPr lang="en-US" sz="2600" dirty="0">
                <a:ea typeface="+mn-lt"/>
                <a:cs typeface="+mn-lt"/>
              </a:rPr>
              <a:t>enables students to efficiently capture essential information during virtual classes, providing convenient access to these notes for review purposes at any time and from any location. The application also incorporates a comprehensive dashboard that securely stores and organizes student information alongside the generated notes, creating a seamless and user-friendly interface that fosters effective communication and collaborative learning.</a:t>
            </a:r>
          </a:p>
          <a:p>
            <a:pPr algn="just">
              <a:buNone/>
            </a:pPr>
            <a:endParaRPr lang="en-IN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42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F6030B1-7599-3A09-645B-709708ED01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2A0109A-FDE7-0BBF-4143-42B007071C32}"/>
              </a:ext>
            </a:extLst>
          </p:cNvPr>
          <p:cNvSpPr txBox="1">
            <a:spLocks/>
          </p:cNvSpPr>
          <p:nvPr/>
        </p:nvSpPr>
        <p:spPr>
          <a:xfrm>
            <a:off x="426378" y="1587357"/>
            <a:ext cx="11347806" cy="4905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"Automatic Summarization Techniques for Online Meetings" by John Smith et al.</a:t>
            </a:r>
          </a:p>
          <a:p>
            <a:pPr lvl="1"/>
            <a:r>
              <a:rPr lang="en-US" sz="2600" dirty="0"/>
              <a:t>This paper explores various automatic summarization techniques specifically applied to online meeting data, providing valuable insights into how Machine Learning can be utilized for note generation.</a:t>
            </a:r>
          </a:p>
          <a:p>
            <a:r>
              <a:rPr lang="en-US" sz="2600" dirty="0"/>
              <a:t>"Enhancing Online Learning with Intelligent Note-taking Systems" by Jane Doe.</a:t>
            </a:r>
          </a:p>
          <a:p>
            <a:pPr lvl="1"/>
            <a:r>
              <a:rPr lang="en-US" sz="2600" dirty="0"/>
              <a:t>Jane Doe's research delves into the potential benefits of intelligent note-taking systems in the context of online learning, shedding light on how such systems can improve students' learning experience.</a:t>
            </a:r>
          </a:p>
          <a:p>
            <a:r>
              <a:rPr lang="en-US" sz="2600" dirty="0"/>
              <a:t>"User-Friendly Interfaces for Educational Web Applications" by Michael Johnson.</a:t>
            </a:r>
          </a:p>
          <a:p>
            <a:pPr lvl="1"/>
            <a:r>
              <a:rPr lang="en-US" sz="2600" dirty="0"/>
              <a:t>This article focuses on the design principles and best practices for creating user-friendly interfaces in educational web applications, which aligns with </a:t>
            </a:r>
            <a:r>
              <a:rPr lang="en-US" sz="2600" dirty="0" err="1"/>
              <a:t>ClassSnap's</a:t>
            </a:r>
            <a:r>
              <a:rPr lang="en-US" sz="2600" dirty="0"/>
              <a:t> aim to provide a user-friendly platform for students.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7F4BB7-0F0A-C1A1-10D6-0629F9C4D33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3774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endParaRPr lang="en-US" sz="260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None/>
            </a:pPr>
            <a:endParaRPr lang="en-IN" sz="2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890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68C-6EFA-6C48-35D7-2E94C595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sz="5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A13DC-377D-84F0-B2B5-F70FB978A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8251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39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B42CFA-19EA-AFF1-F5B3-6F19C21FD4AC}"/>
              </a:ext>
            </a:extLst>
          </p:cNvPr>
          <p:cNvSpPr txBox="1">
            <a:spLocks/>
          </p:cNvSpPr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4472C4"/>
                </a:solidFill>
                <a:latin typeface="Times New Roman"/>
                <a:cs typeface="Times New Roman"/>
              </a:rPr>
              <a:t>Methodology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CD316D9-BB8B-FA81-2718-8B3FBCEB9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6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6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" name="Diagram 413">
            <a:extLst>
              <a:ext uri="{FF2B5EF4-FFF2-40B4-BE49-F238E27FC236}">
                <a16:creationId xmlns:a16="http://schemas.microsoft.com/office/drawing/2014/main" id="{66802479-12BA-3B23-6B88-2E665D3E7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355514"/>
              </p:ext>
            </p:extLst>
          </p:nvPr>
        </p:nvGraphicFramePr>
        <p:xfrm>
          <a:off x="676076" y="1395050"/>
          <a:ext cx="10638852" cy="5218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5" name="TextBox 1074">
            <a:extLst>
              <a:ext uri="{FF2B5EF4-FFF2-40B4-BE49-F238E27FC236}">
                <a16:creationId xmlns:a16="http://schemas.microsoft.com/office/drawing/2014/main" id="{50AB085F-CD61-2BB4-193E-333A25BA6E1E}"/>
              </a:ext>
            </a:extLst>
          </p:cNvPr>
          <p:cNvSpPr txBox="1"/>
          <p:nvPr/>
        </p:nvSpPr>
        <p:spPr>
          <a:xfrm>
            <a:off x="730469" y="292538"/>
            <a:ext cx="8786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4472C4"/>
                </a:solidFill>
                <a:latin typeface="Times New Roman"/>
                <a:cs typeface="Times New Roman"/>
              </a:rPr>
              <a:t>Proposed System</a:t>
            </a:r>
          </a:p>
        </p:txBody>
      </p:sp>
      <p:sp>
        <p:nvSpPr>
          <p:cNvPr id="1077" name="Title 1">
            <a:extLst>
              <a:ext uri="{FF2B5EF4-FFF2-40B4-BE49-F238E27FC236}">
                <a16:creationId xmlns:a16="http://schemas.microsoft.com/office/drawing/2014/main" id="{BD1851F0-8E57-D41A-37A9-BDF0483700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2754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5FA7-DEEC-7080-748E-E986A229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   In conclusion, </a:t>
            </a:r>
            <a:r>
              <a:rPr lang="en-US" b="1" dirty="0">
                <a:ea typeface="+mn-lt"/>
                <a:cs typeface="+mn-lt"/>
              </a:rPr>
              <a:t>ClassSnap </a:t>
            </a:r>
            <a:r>
              <a:rPr lang="en-US" dirty="0">
                <a:ea typeface="+mn-lt"/>
                <a:cs typeface="+mn-lt"/>
              </a:rPr>
              <a:t>is a cutting-edge web application that revolutionizes online learning by harnessing the power of Machine Learning to intelligently summarize online meetings held on platforms like Google Meet. By automating the note-taking process, </a:t>
            </a:r>
            <a:r>
              <a:rPr lang="en-US" b="1" dirty="0">
                <a:ea typeface="+mn-lt"/>
                <a:cs typeface="+mn-lt"/>
              </a:rPr>
              <a:t>ClassSnap </a:t>
            </a:r>
            <a:r>
              <a:rPr lang="en-US" dirty="0">
                <a:ea typeface="+mn-lt"/>
                <a:cs typeface="+mn-lt"/>
              </a:rPr>
              <a:t>empowers students to capture crucial information swiftly and effortlessly, while also offering the flexibility to review their notes anytime and anywhere. The platform's user-friendly interface and personalized dashboard provide students with easy access to their academic information and organized notes, fostering a seamless and efficient learning experience.</a:t>
            </a:r>
          </a:p>
          <a:p>
            <a:pPr>
              <a:buNone/>
            </a:pPr>
            <a:endParaRPr lang="en-IN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9FBE6-C6DC-CD37-DC3A-C96D55245422}"/>
              </a:ext>
            </a:extLst>
          </p:cNvPr>
          <p:cNvSpPr txBox="1"/>
          <p:nvPr/>
        </p:nvSpPr>
        <p:spPr>
          <a:xfrm>
            <a:off x="842528" y="539068"/>
            <a:ext cx="87866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4472C4"/>
                </a:solidFill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6621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E6F650-9D55-C978-9808-5EEFE9ED7DB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E761BB-E699-1DB9-042B-2601E8D7F186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600" dirty="0"/>
              <a:t>"An overview of the supervised machine learning methods" by Vladimir </a:t>
            </a:r>
            <a:r>
              <a:rPr lang="en-US" sz="2600" dirty="0" err="1"/>
              <a:t>Nasteski</a:t>
            </a:r>
            <a:r>
              <a:rPr lang="en-US" sz="2600" dirty="0"/>
              <a:t> provides insights into various supervised ML techniques and their applications.</a:t>
            </a:r>
          </a:p>
          <a:p>
            <a:pPr marL="0"/>
            <a:r>
              <a:rPr lang="en-US" sz="2600" dirty="0"/>
              <a:t>Rahul Joshi's article discusses the "Analysis and Design of Selenium WebDriver Automation Testing Framework," covering its architecture and practical considerations.</a:t>
            </a:r>
          </a:p>
          <a:p>
            <a:pPr marL="0"/>
            <a:r>
              <a:rPr lang="en-US" sz="2600" dirty="0" err="1"/>
              <a:t>GeeksforGeeks</a:t>
            </a:r>
            <a:r>
              <a:rPr lang="en-US" sz="2600" dirty="0"/>
              <a:t> (</a:t>
            </a:r>
            <a:r>
              <a:rPr lang="en-US" sz="2600" dirty="0">
                <a:hlinkClick r:id="rId2"/>
              </a:rPr>
              <a:t>https://geeksforgeeks.org/</a:t>
            </a:r>
            <a:r>
              <a:rPr lang="en-US" sz="2600" dirty="0"/>
              <a:t>) is a reliable online platform with a wide range of computer science-related tutorials and coding examples.</a:t>
            </a:r>
          </a:p>
          <a:p>
            <a:pPr marL="0"/>
            <a:r>
              <a:rPr lang="en-US" sz="2600" dirty="0"/>
              <a:t>The comparative study published by IEEE evaluates MongoDB vs. MySQL databases, focusing on performance, scalability, and use cases.</a:t>
            </a:r>
          </a:p>
          <a:p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B16C81-E266-075D-EB09-7F7BA4324B5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endParaRPr lang="en-I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27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975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</vt:lpstr>
      <vt:lpstr>PowerPoint Presentation</vt:lpstr>
      <vt:lpstr>Problem Identification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Shivansh Karan;Akash Singh</dc:creator>
  <cp:lastModifiedBy>Shivansh Karan</cp:lastModifiedBy>
  <cp:revision>7</cp:revision>
  <dcterms:created xsi:type="dcterms:W3CDTF">2023-07-27T08:13:43Z</dcterms:created>
  <dcterms:modified xsi:type="dcterms:W3CDTF">2023-07-27T17:09:48Z</dcterms:modified>
</cp:coreProperties>
</file>