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40DE-9062-498A-8821-9A69AA8E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CB09-21DF-48CE-8660-F3EA1A25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E31E-EDF1-40F9-9FDC-16A8D0B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34D6-3240-4B08-A070-8809EE5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3ECE-A527-4C48-84F7-44E47CFB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D4B0-95E4-4006-A010-2618048C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09ED-1386-4BBC-B99A-8603DE75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0819-E977-40A8-97F2-3D6C6EA3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94E8-7AFB-4BA9-A498-836B7B58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32B6-93B0-4A95-94C5-66C9DA4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CF739-201E-4FDF-9155-32C4F85FE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159E-5B42-4C0E-B85F-D19750A34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3DA2-19A0-46E7-B7B0-86DE9632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90A8-D408-4F9F-AA62-03E614AE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230E-6FDA-49E8-95C7-78E5810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1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4B8B-80F2-4F81-9EFA-A084613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F7A4-9445-442F-96C0-92868FEC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1A13-E4D3-4D74-8674-360FB299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6BC1-F4F9-4B00-B5BF-56924EB9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900-45D3-4378-9978-D4DB2016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499-65DD-4FFC-B872-3DBF7621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6A27-7BEA-4D8F-9AA9-32E52877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B5ED-7885-4643-A7DE-61408176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A813-5A48-4CDE-B055-4D70E62E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6BD8-1446-46C4-BB97-AF851F52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18C-B9E6-42A9-AD03-75C51A3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8A2-8CA4-4F5B-8E25-024DB488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C94C5-033B-46EC-9DD6-FC6B465E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4C19-C049-4D08-9846-8784533D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9B53B-88E2-4C4C-8364-085A2684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B8754-BE1E-4BA0-84F4-EBC602C8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1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DD59-6446-4066-B95F-3E22A5E9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77A4-83B7-4E9E-88D1-63CD0453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D5FA6-5A3A-41FD-84E4-CB4B920E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756A7-8FC4-4A01-9A00-D9A9A589A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AE098-8BFC-4900-AE3C-97E4EA35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94237-B94A-4D74-B13C-DAE11E2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94207-B006-4C6E-A79D-ACD3569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E2773-116C-492A-A48C-D8FBD9C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9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B21F-5CA2-44EA-9387-8595FC56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CAAFE-0331-498B-A582-4608262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82299-EA62-4A32-A81E-F481B8B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958EC-3E7D-4BC5-8593-B16A9A2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2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61C7E-ABAA-4171-92A0-BF38C389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00C99-723A-461E-B781-0CC12492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E6648-EDD3-4F58-B867-058ACD4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0AD-74E2-4379-A5BD-72C3D071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7FEC-95D7-495E-BEEC-BB7D998F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E166-EE40-4CFA-84F8-F4DF8EB2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9A4A-FE88-41BA-B537-5DC05E8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283C-9214-485A-8EC8-73A98C62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4CBF-6CEC-41EA-880D-52B535AB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7A18-46BC-4567-896A-E355D79F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06E7E-841C-482D-8C6C-B73E3CBF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5E31A-C9F5-4B98-8ADD-4DACF7E8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7E09-2E86-4CC7-B403-BCF8553A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2B14-3CA1-4CF9-B5B7-F7E04DCF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55F2F-D72D-44CC-AAEF-EBC52495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1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0D62D-7225-41E9-8D3C-C1CC0453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937A-301C-4493-ACE1-A9A0B388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15B5-838C-4093-B822-49836DB2A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2961-45A9-4B08-B4B0-666A64E2407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2C45-E3D5-4F3F-AAA2-3EF6736B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241A-7D78-4ACA-B736-37D55A6F3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F8A1-4A94-4ED5-A29D-D5AAB5B9A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A10F-7A57-412B-87C1-1366B4F4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231819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8550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2"/>
    </mc:Choice>
    <mc:Fallback>
      <p:transition spd="slow" advTm="59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A10F-7A57-412B-87C1-1366B4F4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231819"/>
            <a:ext cx="9144000" cy="2446987"/>
          </a:xfrm>
        </p:spPr>
        <p:txBody>
          <a:bodyPr>
            <a:normAutofit/>
          </a:bodyPr>
          <a:lstStyle/>
          <a:p>
            <a:r>
              <a:rPr lang="en-IN" sz="6600" b="1" dirty="0"/>
              <a:t>Clustering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9915C-63A2-4FF5-93B1-2ABA4BEC8C7C}"/>
              </a:ext>
            </a:extLst>
          </p:cNvPr>
          <p:cNvSpPr/>
          <p:nvPr/>
        </p:nvSpPr>
        <p:spPr>
          <a:xfrm>
            <a:off x="3091228" y="2678806"/>
            <a:ext cx="1218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03886-68E2-4A8D-90B7-141F7507BA35}"/>
              </a:ext>
            </a:extLst>
          </p:cNvPr>
          <p:cNvSpPr/>
          <p:nvPr/>
        </p:nvSpPr>
        <p:spPr>
          <a:xfrm>
            <a:off x="6489748" y="2678806"/>
            <a:ext cx="3504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Hierarchical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1B669-47FB-49F4-B15F-5245B15F9839}"/>
              </a:ext>
            </a:extLst>
          </p:cNvPr>
          <p:cNvSpPr/>
          <p:nvPr/>
        </p:nvSpPr>
        <p:spPr>
          <a:xfrm>
            <a:off x="3433907" y="4737453"/>
            <a:ext cx="4306296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Agglomerative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(Bottom-Up)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012CD-7944-44AB-BD39-940111D8945E}"/>
              </a:ext>
            </a:extLst>
          </p:cNvPr>
          <p:cNvSpPr/>
          <p:nvPr/>
        </p:nvSpPr>
        <p:spPr>
          <a:xfrm>
            <a:off x="8561886" y="4722602"/>
            <a:ext cx="2865464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Divisive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(Top-Down)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4495C-3229-4410-9793-33BA9C8C39FA}"/>
              </a:ext>
            </a:extLst>
          </p:cNvPr>
          <p:cNvCxnSpPr>
            <a:endCxn id="5" idx="0"/>
          </p:cNvCxnSpPr>
          <p:nvPr/>
        </p:nvCxnSpPr>
        <p:spPr>
          <a:xfrm flipH="1">
            <a:off x="3700530" y="1712890"/>
            <a:ext cx="2197994" cy="965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A54279-677E-4CAC-B1FC-6C2B7B3A9A6C}"/>
              </a:ext>
            </a:extLst>
          </p:cNvPr>
          <p:cNvCxnSpPr>
            <a:endCxn id="6" idx="0"/>
          </p:cNvCxnSpPr>
          <p:nvPr/>
        </p:nvCxnSpPr>
        <p:spPr>
          <a:xfrm>
            <a:off x="5898524" y="1712890"/>
            <a:ext cx="2343659" cy="965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84B965-077F-4FC8-B5C0-CAADF7FB6BE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242183" y="3602136"/>
            <a:ext cx="1752435" cy="11204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29A87-C55F-4163-8EE8-572F7BBC82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87055" y="3602136"/>
            <a:ext cx="2655128" cy="1135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11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401">
        <p159:morph option="byChar"/>
        <p:sndAc>
          <p:stSnd>
            <p:snd r:embed="rId2" name="arrow.wav"/>
          </p:stSnd>
        </p:sndAc>
      </p:transition>
    </mc:Choice>
    <mc:Fallback>
      <p:transition spd="slow" advTm="14401">
        <p:fade/>
        <p:sndAc>
          <p:stSnd>
            <p:snd r:embed="rId2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CC0C3-4A6F-4023-8C3E-23DFBCAF2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698128"/>
              </p:ext>
            </p:extLst>
          </p:nvPr>
        </p:nvGraphicFramePr>
        <p:xfrm>
          <a:off x="0" y="241523"/>
          <a:ext cx="3825024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7504">
                  <a:extLst>
                    <a:ext uri="{9D8B030D-6E8A-4147-A177-3AD203B41FA5}">
                      <a16:colId xmlns:a16="http://schemas.microsoft.com/office/drawing/2014/main" val="61813058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2648470538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556337778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924323364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2149017810"/>
                    </a:ext>
                  </a:extLst>
                </a:gridCol>
                <a:gridCol w="637504">
                  <a:extLst>
                    <a:ext uri="{9D8B030D-6E8A-4147-A177-3AD203B41FA5}">
                      <a16:colId xmlns:a16="http://schemas.microsoft.com/office/drawing/2014/main" val="2578082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8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0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7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3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Clustering</vt:lpstr>
      <vt:lpstr>Clustering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Akash Ubale</dc:creator>
  <cp:lastModifiedBy>Akash Ubale</cp:lastModifiedBy>
  <cp:revision>5</cp:revision>
  <dcterms:created xsi:type="dcterms:W3CDTF">2020-09-05T14:35:58Z</dcterms:created>
  <dcterms:modified xsi:type="dcterms:W3CDTF">2020-09-05T15:09:30Z</dcterms:modified>
</cp:coreProperties>
</file>