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1" r:id="rId5"/>
    <p:sldId id="257" r:id="rId6"/>
    <p:sldId id="258" r:id="rId7"/>
    <p:sldId id="267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5A83D-5A1A-4D7D-B439-CD621F160D32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3105B6-1AA7-4590-9D91-5FB4F9723CD0}">
      <dgm:prSet/>
      <dgm:spPr/>
      <dgm:t>
        <a:bodyPr/>
        <a:lstStyle/>
        <a:p>
          <a:pPr rtl="0"/>
          <a:r>
            <a:rPr lang="en-US" dirty="0"/>
            <a:t>Software Systems (4 credits)</a:t>
          </a:r>
        </a:p>
      </dgm:t>
    </dgm:pt>
    <dgm:pt modelId="{8678DDF8-0CE8-487C-A622-EDC8E47D20B9}" type="parTrans" cxnId="{60D13741-4CC2-4E99-8043-D5F0273D3BD1}">
      <dgm:prSet/>
      <dgm:spPr/>
      <dgm:t>
        <a:bodyPr/>
        <a:lstStyle/>
        <a:p>
          <a:endParaRPr lang="en-US"/>
        </a:p>
      </dgm:t>
    </dgm:pt>
    <dgm:pt modelId="{83E4B8F5-DFE9-42BE-B120-F1D1B1817C9F}" type="sibTrans" cxnId="{60D13741-4CC2-4E99-8043-D5F0273D3BD1}">
      <dgm:prSet/>
      <dgm:spPr/>
      <dgm:t>
        <a:bodyPr/>
        <a:lstStyle/>
        <a:p>
          <a:endParaRPr lang="en-US"/>
        </a:p>
      </dgm:t>
    </dgm:pt>
    <dgm:pt modelId="{229D6E76-1D65-4451-A774-FA3810429867}">
      <dgm:prSet/>
      <dgm:spPr/>
      <dgm:t>
        <a:bodyPr/>
        <a:lstStyle/>
        <a:p>
          <a:pPr rtl="0"/>
          <a:r>
            <a:rPr lang="en-US" dirty="0"/>
            <a:t>System Software (2 credits)</a:t>
          </a:r>
        </a:p>
      </dgm:t>
    </dgm:pt>
    <dgm:pt modelId="{1C8A9CDA-CB52-4853-84EE-F08D74F5D243}" type="parTrans" cxnId="{DAE3EEAE-D0B1-4339-9BDE-0FD061992B6D}">
      <dgm:prSet/>
      <dgm:spPr/>
      <dgm:t>
        <a:bodyPr/>
        <a:lstStyle/>
        <a:p>
          <a:endParaRPr lang="en-US"/>
        </a:p>
      </dgm:t>
    </dgm:pt>
    <dgm:pt modelId="{A8BA5618-8AEF-44D2-B88C-8369045A6D8E}" type="sibTrans" cxnId="{DAE3EEAE-D0B1-4339-9BDE-0FD061992B6D}">
      <dgm:prSet/>
      <dgm:spPr/>
      <dgm:t>
        <a:bodyPr/>
        <a:lstStyle/>
        <a:p>
          <a:endParaRPr lang="en-US"/>
        </a:p>
      </dgm:t>
    </dgm:pt>
    <dgm:pt modelId="{3B97831F-775B-4E4A-8F56-56C0E0C9A591}">
      <dgm:prSet/>
      <dgm:spPr/>
      <dgm:t>
        <a:bodyPr/>
        <a:lstStyle/>
        <a:p>
          <a:pPr rtl="0"/>
          <a:r>
            <a:rPr lang="en-US" dirty="0"/>
            <a:t>Enterprise Software Development (2 credits)</a:t>
          </a:r>
        </a:p>
      </dgm:t>
    </dgm:pt>
    <dgm:pt modelId="{21944520-AF9B-4941-97F7-D9B13767A084}" type="parTrans" cxnId="{3141B2B2-D041-4C69-A5EC-D861E65955E4}">
      <dgm:prSet/>
      <dgm:spPr/>
      <dgm:t>
        <a:bodyPr/>
        <a:lstStyle/>
        <a:p>
          <a:endParaRPr lang="en-US"/>
        </a:p>
      </dgm:t>
    </dgm:pt>
    <dgm:pt modelId="{287021D0-F732-4612-B206-50092EDE8F69}" type="sibTrans" cxnId="{3141B2B2-D041-4C69-A5EC-D861E65955E4}">
      <dgm:prSet/>
      <dgm:spPr/>
      <dgm:t>
        <a:bodyPr/>
        <a:lstStyle/>
        <a:p>
          <a:endParaRPr lang="en-US"/>
        </a:p>
      </dgm:t>
    </dgm:pt>
    <dgm:pt modelId="{1380EAB6-7BF7-4320-9F5D-4A812E8CA302}" type="pres">
      <dgm:prSet presAssocID="{0E45A83D-5A1A-4D7D-B439-CD621F160D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560F15-3F6E-4DFE-89CD-038FACE67448}" type="pres">
      <dgm:prSet presAssocID="{3F3105B6-1AA7-4590-9D91-5FB4F9723CD0}" presName="hierRoot1" presStyleCnt="0">
        <dgm:presLayoutVars>
          <dgm:hierBranch val="init"/>
        </dgm:presLayoutVars>
      </dgm:prSet>
      <dgm:spPr/>
    </dgm:pt>
    <dgm:pt modelId="{4625E1CA-63AB-4BE5-87FC-39B38552C36E}" type="pres">
      <dgm:prSet presAssocID="{3F3105B6-1AA7-4590-9D91-5FB4F9723CD0}" presName="rootComposite1" presStyleCnt="0"/>
      <dgm:spPr/>
    </dgm:pt>
    <dgm:pt modelId="{502A38A6-FCF0-4278-BB7A-546E5730230B}" type="pres">
      <dgm:prSet presAssocID="{3F3105B6-1AA7-4590-9D91-5FB4F9723CD0}" presName="rootText1" presStyleLbl="node0" presStyleIdx="0" presStyleCnt="1">
        <dgm:presLayoutVars>
          <dgm:chPref val="3"/>
        </dgm:presLayoutVars>
      </dgm:prSet>
      <dgm:spPr/>
    </dgm:pt>
    <dgm:pt modelId="{F79996C1-4230-42F5-B831-C31F57FE0FB1}" type="pres">
      <dgm:prSet presAssocID="{3F3105B6-1AA7-4590-9D91-5FB4F9723CD0}" presName="rootConnector1" presStyleLbl="node1" presStyleIdx="0" presStyleCnt="0"/>
      <dgm:spPr/>
    </dgm:pt>
    <dgm:pt modelId="{AAC2678E-9D87-4A2C-90C5-550E34F9E847}" type="pres">
      <dgm:prSet presAssocID="{3F3105B6-1AA7-4590-9D91-5FB4F9723CD0}" presName="hierChild2" presStyleCnt="0"/>
      <dgm:spPr/>
    </dgm:pt>
    <dgm:pt modelId="{C1F8B268-7469-4F22-89CE-329BD393C3F8}" type="pres">
      <dgm:prSet presAssocID="{1C8A9CDA-CB52-4853-84EE-F08D74F5D243}" presName="Name37" presStyleLbl="parChTrans1D2" presStyleIdx="0" presStyleCnt="2"/>
      <dgm:spPr/>
    </dgm:pt>
    <dgm:pt modelId="{6797DA4A-1691-41E2-A418-B4AFB4FD9B58}" type="pres">
      <dgm:prSet presAssocID="{229D6E76-1D65-4451-A774-FA3810429867}" presName="hierRoot2" presStyleCnt="0">
        <dgm:presLayoutVars>
          <dgm:hierBranch val="init"/>
        </dgm:presLayoutVars>
      </dgm:prSet>
      <dgm:spPr/>
    </dgm:pt>
    <dgm:pt modelId="{448A5725-4D05-4562-964A-E7D17244AA8A}" type="pres">
      <dgm:prSet presAssocID="{229D6E76-1D65-4451-A774-FA3810429867}" presName="rootComposite" presStyleCnt="0"/>
      <dgm:spPr/>
    </dgm:pt>
    <dgm:pt modelId="{74D5480C-EF42-4814-9443-3642DF503F83}" type="pres">
      <dgm:prSet presAssocID="{229D6E76-1D65-4451-A774-FA3810429867}" presName="rootText" presStyleLbl="node2" presStyleIdx="0" presStyleCnt="2">
        <dgm:presLayoutVars>
          <dgm:chPref val="3"/>
        </dgm:presLayoutVars>
      </dgm:prSet>
      <dgm:spPr/>
    </dgm:pt>
    <dgm:pt modelId="{529D5523-CD25-4A0C-AF59-3A94EECD18C5}" type="pres">
      <dgm:prSet presAssocID="{229D6E76-1D65-4451-A774-FA3810429867}" presName="rootConnector" presStyleLbl="node2" presStyleIdx="0" presStyleCnt="2"/>
      <dgm:spPr/>
    </dgm:pt>
    <dgm:pt modelId="{70D12823-EA6E-4CA0-872E-61C38C104289}" type="pres">
      <dgm:prSet presAssocID="{229D6E76-1D65-4451-A774-FA3810429867}" presName="hierChild4" presStyleCnt="0"/>
      <dgm:spPr/>
    </dgm:pt>
    <dgm:pt modelId="{1C39197F-A4C2-4C1D-8D5A-1D8C58F46DBD}" type="pres">
      <dgm:prSet presAssocID="{229D6E76-1D65-4451-A774-FA3810429867}" presName="hierChild5" presStyleCnt="0"/>
      <dgm:spPr/>
    </dgm:pt>
    <dgm:pt modelId="{97BAF085-ECE3-4766-B086-168B3E5CF317}" type="pres">
      <dgm:prSet presAssocID="{21944520-AF9B-4941-97F7-D9B13767A084}" presName="Name37" presStyleLbl="parChTrans1D2" presStyleIdx="1" presStyleCnt="2"/>
      <dgm:spPr/>
    </dgm:pt>
    <dgm:pt modelId="{BA8E96CB-CC9D-4CF5-9FE1-80F8979A8220}" type="pres">
      <dgm:prSet presAssocID="{3B97831F-775B-4E4A-8F56-56C0E0C9A591}" presName="hierRoot2" presStyleCnt="0">
        <dgm:presLayoutVars>
          <dgm:hierBranch val="init"/>
        </dgm:presLayoutVars>
      </dgm:prSet>
      <dgm:spPr/>
    </dgm:pt>
    <dgm:pt modelId="{7878318F-70C4-4306-AD8B-34C2B1B8DE69}" type="pres">
      <dgm:prSet presAssocID="{3B97831F-775B-4E4A-8F56-56C0E0C9A591}" presName="rootComposite" presStyleCnt="0"/>
      <dgm:spPr/>
    </dgm:pt>
    <dgm:pt modelId="{51F41580-CFDE-41C5-8234-946D7BA03445}" type="pres">
      <dgm:prSet presAssocID="{3B97831F-775B-4E4A-8F56-56C0E0C9A591}" presName="rootText" presStyleLbl="node2" presStyleIdx="1" presStyleCnt="2">
        <dgm:presLayoutVars>
          <dgm:chPref val="3"/>
        </dgm:presLayoutVars>
      </dgm:prSet>
      <dgm:spPr/>
    </dgm:pt>
    <dgm:pt modelId="{A34E942E-7381-41F0-B88F-2CAD007D4D56}" type="pres">
      <dgm:prSet presAssocID="{3B97831F-775B-4E4A-8F56-56C0E0C9A591}" presName="rootConnector" presStyleLbl="node2" presStyleIdx="1" presStyleCnt="2"/>
      <dgm:spPr/>
    </dgm:pt>
    <dgm:pt modelId="{7ACF069D-220E-4609-AB5F-302FBD26CEBD}" type="pres">
      <dgm:prSet presAssocID="{3B97831F-775B-4E4A-8F56-56C0E0C9A591}" presName="hierChild4" presStyleCnt="0"/>
      <dgm:spPr/>
    </dgm:pt>
    <dgm:pt modelId="{2958A14D-994A-450C-B1D5-2EB54ED60C6C}" type="pres">
      <dgm:prSet presAssocID="{3B97831F-775B-4E4A-8F56-56C0E0C9A591}" presName="hierChild5" presStyleCnt="0"/>
      <dgm:spPr/>
    </dgm:pt>
    <dgm:pt modelId="{01DF3EF8-99B4-48FF-8904-9A98238C7DF0}" type="pres">
      <dgm:prSet presAssocID="{3F3105B6-1AA7-4590-9D91-5FB4F9723CD0}" presName="hierChild3" presStyleCnt="0"/>
      <dgm:spPr/>
    </dgm:pt>
  </dgm:ptLst>
  <dgm:cxnLst>
    <dgm:cxn modelId="{56DAEE0C-4E55-4A42-8466-0A05B81612D8}" type="presOf" srcId="{21944520-AF9B-4941-97F7-D9B13767A084}" destId="{97BAF085-ECE3-4766-B086-168B3E5CF317}" srcOrd="0" destOrd="0" presId="urn:microsoft.com/office/officeart/2005/8/layout/orgChart1"/>
    <dgm:cxn modelId="{60D13741-4CC2-4E99-8043-D5F0273D3BD1}" srcId="{0E45A83D-5A1A-4D7D-B439-CD621F160D32}" destId="{3F3105B6-1AA7-4590-9D91-5FB4F9723CD0}" srcOrd="0" destOrd="0" parTransId="{8678DDF8-0CE8-487C-A622-EDC8E47D20B9}" sibTransId="{83E4B8F5-DFE9-42BE-B120-F1D1B1817C9F}"/>
    <dgm:cxn modelId="{56559047-B4BA-4290-923F-7B92AC5AB501}" type="presOf" srcId="{229D6E76-1D65-4451-A774-FA3810429867}" destId="{74D5480C-EF42-4814-9443-3642DF503F83}" srcOrd="0" destOrd="0" presId="urn:microsoft.com/office/officeart/2005/8/layout/orgChart1"/>
    <dgm:cxn modelId="{A33EA14A-874E-4A12-925B-F355B291177A}" type="presOf" srcId="{0E45A83D-5A1A-4D7D-B439-CD621F160D32}" destId="{1380EAB6-7BF7-4320-9F5D-4A812E8CA302}" srcOrd="0" destOrd="0" presId="urn:microsoft.com/office/officeart/2005/8/layout/orgChart1"/>
    <dgm:cxn modelId="{0DD85F54-5B24-4FDC-9B49-D401332375D1}" type="presOf" srcId="{3F3105B6-1AA7-4590-9D91-5FB4F9723CD0}" destId="{F79996C1-4230-42F5-B831-C31F57FE0FB1}" srcOrd="1" destOrd="0" presId="urn:microsoft.com/office/officeart/2005/8/layout/orgChart1"/>
    <dgm:cxn modelId="{B7ADF67F-2C9D-44E3-B292-21228D97AE7E}" type="presOf" srcId="{3B97831F-775B-4E4A-8F56-56C0E0C9A591}" destId="{51F41580-CFDE-41C5-8234-946D7BA03445}" srcOrd="0" destOrd="0" presId="urn:microsoft.com/office/officeart/2005/8/layout/orgChart1"/>
    <dgm:cxn modelId="{319A9AAA-B525-4675-922E-460AC55C0EC9}" type="presOf" srcId="{3F3105B6-1AA7-4590-9D91-5FB4F9723CD0}" destId="{502A38A6-FCF0-4278-BB7A-546E5730230B}" srcOrd="0" destOrd="0" presId="urn:microsoft.com/office/officeart/2005/8/layout/orgChart1"/>
    <dgm:cxn modelId="{DAE3EEAE-D0B1-4339-9BDE-0FD061992B6D}" srcId="{3F3105B6-1AA7-4590-9D91-5FB4F9723CD0}" destId="{229D6E76-1D65-4451-A774-FA3810429867}" srcOrd="0" destOrd="0" parTransId="{1C8A9CDA-CB52-4853-84EE-F08D74F5D243}" sibTransId="{A8BA5618-8AEF-44D2-B88C-8369045A6D8E}"/>
    <dgm:cxn modelId="{3141B2B2-D041-4C69-A5EC-D861E65955E4}" srcId="{3F3105B6-1AA7-4590-9D91-5FB4F9723CD0}" destId="{3B97831F-775B-4E4A-8F56-56C0E0C9A591}" srcOrd="1" destOrd="0" parTransId="{21944520-AF9B-4941-97F7-D9B13767A084}" sibTransId="{287021D0-F732-4612-B206-50092EDE8F69}"/>
    <dgm:cxn modelId="{371E31BA-8C55-4D92-B6F4-D94959C72D32}" type="presOf" srcId="{3B97831F-775B-4E4A-8F56-56C0E0C9A591}" destId="{A34E942E-7381-41F0-B88F-2CAD007D4D56}" srcOrd="1" destOrd="0" presId="urn:microsoft.com/office/officeart/2005/8/layout/orgChart1"/>
    <dgm:cxn modelId="{9F88C8E7-2545-4D8A-9A69-036055F6ADD6}" type="presOf" srcId="{229D6E76-1D65-4451-A774-FA3810429867}" destId="{529D5523-CD25-4A0C-AF59-3A94EECD18C5}" srcOrd="1" destOrd="0" presId="urn:microsoft.com/office/officeart/2005/8/layout/orgChart1"/>
    <dgm:cxn modelId="{1197E4F0-CE1C-413A-A63F-BB1841667F1C}" type="presOf" srcId="{1C8A9CDA-CB52-4853-84EE-F08D74F5D243}" destId="{C1F8B268-7469-4F22-89CE-329BD393C3F8}" srcOrd="0" destOrd="0" presId="urn:microsoft.com/office/officeart/2005/8/layout/orgChart1"/>
    <dgm:cxn modelId="{97A0200A-0199-47B3-BBB6-44CCE51B3D06}" type="presParOf" srcId="{1380EAB6-7BF7-4320-9F5D-4A812E8CA302}" destId="{1A560F15-3F6E-4DFE-89CD-038FACE67448}" srcOrd="0" destOrd="0" presId="urn:microsoft.com/office/officeart/2005/8/layout/orgChart1"/>
    <dgm:cxn modelId="{A592B1DA-8158-4D68-90D2-8FE599B0A7B3}" type="presParOf" srcId="{1A560F15-3F6E-4DFE-89CD-038FACE67448}" destId="{4625E1CA-63AB-4BE5-87FC-39B38552C36E}" srcOrd="0" destOrd="0" presId="urn:microsoft.com/office/officeart/2005/8/layout/orgChart1"/>
    <dgm:cxn modelId="{742379E1-F341-45E4-B428-71C016A66503}" type="presParOf" srcId="{4625E1CA-63AB-4BE5-87FC-39B38552C36E}" destId="{502A38A6-FCF0-4278-BB7A-546E5730230B}" srcOrd="0" destOrd="0" presId="urn:microsoft.com/office/officeart/2005/8/layout/orgChart1"/>
    <dgm:cxn modelId="{13D09AE5-1FB0-4AAA-AC82-1C6A7380398A}" type="presParOf" srcId="{4625E1CA-63AB-4BE5-87FC-39B38552C36E}" destId="{F79996C1-4230-42F5-B831-C31F57FE0FB1}" srcOrd="1" destOrd="0" presId="urn:microsoft.com/office/officeart/2005/8/layout/orgChart1"/>
    <dgm:cxn modelId="{431900F8-C01F-48FF-9D12-7D42F7C71D46}" type="presParOf" srcId="{1A560F15-3F6E-4DFE-89CD-038FACE67448}" destId="{AAC2678E-9D87-4A2C-90C5-550E34F9E847}" srcOrd="1" destOrd="0" presId="urn:microsoft.com/office/officeart/2005/8/layout/orgChart1"/>
    <dgm:cxn modelId="{8CB1A493-6166-48F3-AC11-CCA0F1FE2241}" type="presParOf" srcId="{AAC2678E-9D87-4A2C-90C5-550E34F9E847}" destId="{C1F8B268-7469-4F22-89CE-329BD393C3F8}" srcOrd="0" destOrd="0" presId="urn:microsoft.com/office/officeart/2005/8/layout/orgChart1"/>
    <dgm:cxn modelId="{8CF41569-A519-485B-A7FD-3C98BEDDD9E0}" type="presParOf" srcId="{AAC2678E-9D87-4A2C-90C5-550E34F9E847}" destId="{6797DA4A-1691-41E2-A418-B4AFB4FD9B58}" srcOrd="1" destOrd="0" presId="urn:microsoft.com/office/officeart/2005/8/layout/orgChart1"/>
    <dgm:cxn modelId="{E5E25C08-F5A4-47B0-AAE2-74AF1CF1EF48}" type="presParOf" srcId="{6797DA4A-1691-41E2-A418-B4AFB4FD9B58}" destId="{448A5725-4D05-4562-964A-E7D17244AA8A}" srcOrd="0" destOrd="0" presId="urn:microsoft.com/office/officeart/2005/8/layout/orgChart1"/>
    <dgm:cxn modelId="{7A9AE5A2-0159-4650-B9EF-3896009EB79B}" type="presParOf" srcId="{448A5725-4D05-4562-964A-E7D17244AA8A}" destId="{74D5480C-EF42-4814-9443-3642DF503F83}" srcOrd="0" destOrd="0" presId="urn:microsoft.com/office/officeart/2005/8/layout/orgChart1"/>
    <dgm:cxn modelId="{A65CE36D-0B5A-481A-AA5C-6325332F75C3}" type="presParOf" srcId="{448A5725-4D05-4562-964A-E7D17244AA8A}" destId="{529D5523-CD25-4A0C-AF59-3A94EECD18C5}" srcOrd="1" destOrd="0" presId="urn:microsoft.com/office/officeart/2005/8/layout/orgChart1"/>
    <dgm:cxn modelId="{771007C4-38B3-40E0-865D-63EC7DFA6560}" type="presParOf" srcId="{6797DA4A-1691-41E2-A418-B4AFB4FD9B58}" destId="{70D12823-EA6E-4CA0-872E-61C38C104289}" srcOrd="1" destOrd="0" presId="urn:microsoft.com/office/officeart/2005/8/layout/orgChart1"/>
    <dgm:cxn modelId="{1D3B3304-EA9E-435E-85FE-6479424E8A51}" type="presParOf" srcId="{6797DA4A-1691-41E2-A418-B4AFB4FD9B58}" destId="{1C39197F-A4C2-4C1D-8D5A-1D8C58F46DBD}" srcOrd="2" destOrd="0" presId="urn:microsoft.com/office/officeart/2005/8/layout/orgChart1"/>
    <dgm:cxn modelId="{B4D19EC7-8C88-47CC-A6FB-21E262F6FF54}" type="presParOf" srcId="{AAC2678E-9D87-4A2C-90C5-550E34F9E847}" destId="{97BAF085-ECE3-4766-B086-168B3E5CF317}" srcOrd="2" destOrd="0" presId="urn:microsoft.com/office/officeart/2005/8/layout/orgChart1"/>
    <dgm:cxn modelId="{72FE4EFF-F57A-4454-8941-045B11ADB89A}" type="presParOf" srcId="{AAC2678E-9D87-4A2C-90C5-550E34F9E847}" destId="{BA8E96CB-CC9D-4CF5-9FE1-80F8979A8220}" srcOrd="3" destOrd="0" presId="urn:microsoft.com/office/officeart/2005/8/layout/orgChart1"/>
    <dgm:cxn modelId="{B4981F09-5BC4-4C1E-B272-E7ADFEF2D373}" type="presParOf" srcId="{BA8E96CB-CC9D-4CF5-9FE1-80F8979A8220}" destId="{7878318F-70C4-4306-AD8B-34C2B1B8DE69}" srcOrd="0" destOrd="0" presId="urn:microsoft.com/office/officeart/2005/8/layout/orgChart1"/>
    <dgm:cxn modelId="{E03DFFD9-3641-4D3B-B097-7F9822DC464E}" type="presParOf" srcId="{7878318F-70C4-4306-AD8B-34C2B1B8DE69}" destId="{51F41580-CFDE-41C5-8234-946D7BA03445}" srcOrd="0" destOrd="0" presId="urn:microsoft.com/office/officeart/2005/8/layout/orgChart1"/>
    <dgm:cxn modelId="{04C83C96-7BF2-4A5E-A905-7A8BC82EE1F8}" type="presParOf" srcId="{7878318F-70C4-4306-AD8B-34C2B1B8DE69}" destId="{A34E942E-7381-41F0-B88F-2CAD007D4D56}" srcOrd="1" destOrd="0" presId="urn:microsoft.com/office/officeart/2005/8/layout/orgChart1"/>
    <dgm:cxn modelId="{81493F62-5860-4BED-BB65-93DE49A9FB56}" type="presParOf" srcId="{BA8E96CB-CC9D-4CF5-9FE1-80F8979A8220}" destId="{7ACF069D-220E-4609-AB5F-302FBD26CEBD}" srcOrd="1" destOrd="0" presId="urn:microsoft.com/office/officeart/2005/8/layout/orgChart1"/>
    <dgm:cxn modelId="{D0CCD29C-91E6-4781-AECD-DD8C1F814A69}" type="presParOf" srcId="{BA8E96CB-CC9D-4CF5-9FE1-80F8979A8220}" destId="{2958A14D-994A-450C-B1D5-2EB54ED60C6C}" srcOrd="2" destOrd="0" presId="urn:microsoft.com/office/officeart/2005/8/layout/orgChart1"/>
    <dgm:cxn modelId="{6733CE47-AE13-4FA2-A7B7-CF64EE4147F5}" type="presParOf" srcId="{1A560F15-3F6E-4DFE-89CD-038FACE67448}" destId="{01DF3EF8-99B4-48FF-8904-9A98238C7D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0765AB-1A78-4967-8D37-55633C86190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808D6-05D8-440D-A28B-4AB3BC2F7402}">
      <dgm:prSet/>
      <dgm:spPr/>
      <dgm:t>
        <a:bodyPr/>
        <a:lstStyle/>
        <a:p>
          <a:pPr rtl="0"/>
          <a:r>
            <a:rPr lang="en-US"/>
            <a:t>Enterprise Systems</a:t>
          </a:r>
        </a:p>
      </dgm:t>
    </dgm:pt>
    <dgm:pt modelId="{1E800E08-E27E-4A69-BDE8-979E36048429}" type="parTrans" cxnId="{EE504771-CB90-4116-987C-16EFDDFAD1DB}">
      <dgm:prSet/>
      <dgm:spPr/>
      <dgm:t>
        <a:bodyPr/>
        <a:lstStyle/>
        <a:p>
          <a:endParaRPr lang="en-US"/>
        </a:p>
      </dgm:t>
    </dgm:pt>
    <dgm:pt modelId="{3BF514A8-F7CB-4069-9264-3D7FA7108EDE}" type="sibTrans" cxnId="{EE504771-CB90-4116-987C-16EFDDFAD1DB}">
      <dgm:prSet/>
      <dgm:spPr/>
      <dgm:t>
        <a:bodyPr/>
        <a:lstStyle/>
        <a:p>
          <a:endParaRPr lang="en-US"/>
        </a:p>
      </dgm:t>
    </dgm:pt>
    <dgm:pt modelId="{C8AD526C-2A1C-48BA-9889-98949236EAC6}">
      <dgm:prSet/>
      <dgm:spPr/>
      <dgm:t>
        <a:bodyPr/>
        <a:lstStyle/>
        <a:p>
          <a:pPr rtl="0"/>
          <a:r>
            <a:rPr lang="en-US"/>
            <a:t>Large scale systems used by multiple </a:t>
          </a:r>
          <a:r>
            <a:rPr lang="en-US" b="1"/>
            <a:t>people</a:t>
          </a:r>
          <a:r>
            <a:rPr lang="en-US"/>
            <a:t> collectively belonging to same organization</a:t>
          </a:r>
        </a:p>
      </dgm:t>
    </dgm:pt>
    <dgm:pt modelId="{1950BAD9-931E-4A5C-8B96-D580C80D7A4F}" type="parTrans" cxnId="{31CB42FA-7FD5-46BD-B9AC-F67C3C2FD4A4}">
      <dgm:prSet/>
      <dgm:spPr/>
      <dgm:t>
        <a:bodyPr/>
        <a:lstStyle/>
        <a:p>
          <a:endParaRPr lang="en-US"/>
        </a:p>
      </dgm:t>
    </dgm:pt>
    <dgm:pt modelId="{ABDAEC95-C797-435F-91DA-A8368166D39E}" type="sibTrans" cxnId="{31CB42FA-7FD5-46BD-B9AC-F67C3C2FD4A4}">
      <dgm:prSet/>
      <dgm:spPr/>
      <dgm:t>
        <a:bodyPr/>
        <a:lstStyle/>
        <a:p>
          <a:endParaRPr lang="en-US"/>
        </a:p>
      </dgm:t>
    </dgm:pt>
    <dgm:pt modelId="{A6632C97-8291-4413-811C-FEDC3D52D374}">
      <dgm:prSet/>
      <dgm:spPr/>
      <dgm:t>
        <a:bodyPr/>
        <a:lstStyle/>
        <a:p>
          <a:pPr rtl="0"/>
          <a:r>
            <a:rPr lang="en-US" dirty="0"/>
            <a:t>Large systems, fewer users</a:t>
          </a:r>
        </a:p>
      </dgm:t>
    </dgm:pt>
    <dgm:pt modelId="{008765BB-C98C-459F-9FCE-43707C07BC01}" type="parTrans" cxnId="{31B0DE36-5F6C-4BE8-9AAC-3E7A8274FB08}">
      <dgm:prSet/>
      <dgm:spPr/>
      <dgm:t>
        <a:bodyPr/>
        <a:lstStyle/>
        <a:p>
          <a:endParaRPr lang="en-US"/>
        </a:p>
      </dgm:t>
    </dgm:pt>
    <dgm:pt modelId="{63EC84AF-60FB-4354-A64A-569AF0E4E4B9}" type="sibTrans" cxnId="{31B0DE36-5F6C-4BE8-9AAC-3E7A8274FB08}">
      <dgm:prSet/>
      <dgm:spPr/>
      <dgm:t>
        <a:bodyPr/>
        <a:lstStyle/>
        <a:p>
          <a:endParaRPr lang="en-US"/>
        </a:p>
      </dgm:t>
    </dgm:pt>
    <dgm:pt modelId="{7B96E3E0-DD9C-4917-A75E-F9030AE35CAD}">
      <dgm:prSet/>
      <dgm:spPr/>
      <dgm:t>
        <a:bodyPr/>
        <a:lstStyle/>
        <a:p>
          <a:pPr rtl="0"/>
          <a:r>
            <a:rPr lang="en-US"/>
            <a:t>Consumer Systems</a:t>
          </a:r>
        </a:p>
      </dgm:t>
    </dgm:pt>
    <dgm:pt modelId="{E31BAAA0-06A2-4313-96B6-080326BD9138}" type="parTrans" cxnId="{E7D617C3-4315-4E59-A307-882607B84ADC}">
      <dgm:prSet/>
      <dgm:spPr/>
      <dgm:t>
        <a:bodyPr/>
        <a:lstStyle/>
        <a:p>
          <a:endParaRPr lang="en-US"/>
        </a:p>
      </dgm:t>
    </dgm:pt>
    <dgm:pt modelId="{F194AAD1-61ED-485A-BF6C-2FF28A18C268}" type="sibTrans" cxnId="{E7D617C3-4315-4E59-A307-882607B84ADC}">
      <dgm:prSet/>
      <dgm:spPr/>
      <dgm:t>
        <a:bodyPr/>
        <a:lstStyle/>
        <a:p>
          <a:endParaRPr lang="en-US"/>
        </a:p>
      </dgm:t>
    </dgm:pt>
    <dgm:pt modelId="{604B68D2-FF94-47CF-BDD8-D0B0E50BCF51}">
      <dgm:prSet/>
      <dgm:spPr/>
      <dgm:t>
        <a:bodyPr/>
        <a:lstStyle/>
        <a:p>
          <a:pPr rtl="0"/>
          <a:r>
            <a:rPr lang="en-US"/>
            <a:t>Small scale systems used by multiple </a:t>
          </a:r>
          <a:r>
            <a:rPr lang="en-US" b="1"/>
            <a:t>individuals</a:t>
          </a:r>
          <a:endParaRPr lang="en-US"/>
        </a:p>
      </dgm:t>
    </dgm:pt>
    <dgm:pt modelId="{67162C73-706F-4E58-ACB2-7C1D586F3094}" type="parTrans" cxnId="{0F5136EE-F87C-4213-808C-584A219A7859}">
      <dgm:prSet/>
      <dgm:spPr/>
      <dgm:t>
        <a:bodyPr/>
        <a:lstStyle/>
        <a:p>
          <a:endParaRPr lang="en-US"/>
        </a:p>
      </dgm:t>
    </dgm:pt>
    <dgm:pt modelId="{E4CFC508-84ED-4194-880A-B230A9B0677E}" type="sibTrans" cxnId="{0F5136EE-F87C-4213-808C-584A219A7859}">
      <dgm:prSet/>
      <dgm:spPr/>
      <dgm:t>
        <a:bodyPr/>
        <a:lstStyle/>
        <a:p>
          <a:endParaRPr lang="en-US"/>
        </a:p>
      </dgm:t>
    </dgm:pt>
    <dgm:pt modelId="{BB8D5613-7D97-40A7-A22C-3FF918DC644B}">
      <dgm:prSet/>
      <dgm:spPr/>
      <dgm:t>
        <a:bodyPr/>
        <a:lstStyle/>
        <a:p>
          <a:pPr rtl="0"/>
          <a:r>
            <a:rPr lang="en-US" dirty="0"/>
            <a:t>Small systems, huge number of users</a:t>
          </a:r>
        </a:p>
      </dgm:t>
    </dgm:pt>
    <dgm:pt modelId="{4E3029E1-1258-4B15-89BF-AEA260DDCD19}" type="parTrans" cxnId="{176B2E69-DDF1-4EC8-A8DF-CC4D0815DB51}">
      <dgm:prSet/>
      <dgm:spPr/>
      <dgm:t>
        <a:bodyPr/>
        <a:lstStyle/>
        <a:p>
          <a:endParaRPr lang="en-US"/>
        </a:p>
      </dgm:t>
    </dgm:pt>
    <dgm:pt modelId="{D42275A1-07E1-4E0A-8770-FBF32C50F5EF}" type="sibTrans" cxnId="{176B2E69-DDF1-4EC8-A8DF-CC4D0815DB51}">
      <dgm:prSet/>
      <dgm:spPr/>
      <dgm:t>
        <a:bodyPr/>
        <a:lstStyle/>
        <a:p>
          <a:endParaRPr lang="en-US"/>
        </a:p>
      </dgm:t>
    </dgm:pt>
    <dgm:pt modelId="{9AB57CC7-2D32-4875-9EA5-A7E5CC207C38}">
      <dgm:prSet/>
      <dgm:spPr/>
      <dgm:t>
        <a:bodyPr/>
        <a:lstStyle/>
        <a:p>
          <a:pPr rtl="0"/>
          <a:r>
            <a:rPr lang="en-US" dirty="0"/>
            <a:t>Industry Engineering Systems</a:t>
          </a:r>
        </a:p>
      </dgm:t>
    </dgm:pt>
    <dgm:pt modelId="{F9B58DBA-0E32-4C68-82D8-26E9C84F7C00}" type="parTrans" cxnId="{A61671FF-DDB6-45D0-B948-A8D3848CC1A0}">
      <dgm:prSet/>
      <dgm:spPr/>
      <dgm:t>
        <a:bodyPr/>
        <a:lstStyle/>
        <a:p>
          <a:endParaRPr lang="en-US"/>
        </a:p>
      </dgm:t>
    </dgm:pt>
    <dgm:pt modelId="{8ABAF7EC-6910-4C5F-9FDF-4F62670737B7}" type="sibTrans" cxnId="{A61671FF-DDB6-45D0-B948-A8D3848CC1A0}">
      <dgm:prSet/>
      <dgm:spPr/>
      <dgm:t>
        <a:bodyPr/>
        <a:lstStyle/>
        <a:p>
          <a:endParaRPr lang="en-US"/>
        </a:p>
      </dgm:t>
    </dgm:pt>
    <dgm:pt modelId="{D4F2CCE4-5AAA-4C72-9F4C-03014E03D74B}">
      <dgm:prSet/>
      <dgm:spPr/>
      <dgm:t>
        <a:bodyPr/>
        <a:lstStyle/>
        <a:p>
          <a:pPr rtl="0"/>
          <a:r>
            <a:rPr lang="en-US" dirty="0"/>
            <a:t>Large scale systems used by </a:t>
          </a:r>
          <a:r>
            <a:rPr lang="en-US" b="1" dirty="0"/>
            <a:t>engineering</a:t>
          </a:r>
          <a:r>
            <a:rPr lang="en-US" dirty="0"/>
            <a:t> </a:t>
          </a:r>
          <a:r>
            <a:rPr lang="en-US" b="1" dirty="0"/>
            <a:t>sector</a:t>
          </a:r>
          <a:endParaRPr lang="en-US" dirty="0"/>
        </a:p>
      </dgm:t>
    </dgm:pt>
    <dgm:pt modelId="{28C5200E-9FD6-4339-867A-48D2791B5892}" type="parTrans" cxnId="{93AD476D-B187-4C28-9A0A-AAAD9BDA9A13}">
      <dgm:prSet/>
      <dgm:spPr/>
      <dgm:t>
        <a:bodyPr/>
        <a:lstStyle/>
        <a:p>
          <a:endParaRPr lang="en-US"/>
        </a:p>
      </dgm:t>
    </dgm:pt>
    <dgm:pt modelId="{1E7E3FAC-4244-4943-B888-78993DFE0A09}" type="sibTrans" cxnId="{93AD476D-B187-4C28-9A0A-AAAD9BDA9A13}">
      <dgm:prSet/>
      <dgm:spPr/>
      <dgm:t>
        <a:bodyPr/>
        <a:lstStyle/>
        <a:p>
          <a:endParaRPr lang="en-US"/>
        </a:p>
      </dgm:t>
    </dgm:pt>
    <dgm:pt modelId="{A55FC89E-FD30-4D06-A0AB-5B12EB8F1C76}">
      <dgm:prSet/>
      <dgm:spPr/>
      <dgm:t>
        <a:bodyPr/>
        <a:lstStyle/>
        <a:p>
          <a:pPr rtl="0"/>
          <a:r>
            <a:rPr lang="en-US" dirty="0"/>
            <a:t>Example: ERP</a:t>
          </a:r>
        </a:p>
      </dgm:t>
    </dgm:pt>
    <dgm:pt modelId="{537FDACD-F26D-455D-95C3-B296187D3945}" type="parTrans" cxnId="{6B286495-6EBD-4696-A3E0-C6AE458CA5D1}">
      <dgm:prSet/>
      <dgm:spPr/>
      <dgm:t>
        <a:bodyPr/>
        <a:lstStyle/>
        <a:p>
          <a:endParaRPr lang="en-US"/>
        </a:p>
      </dgm:t>
    </dgm:pt>
    <dgm:pt modelId="{8FD9CC81-6925-4359-8674-3D425ECE706F}" type="sibTrans" cxnId="{6B286495-6EBD-4696-A3E0-C6AE458CA5D1}">
      <dgm:prSet/>
      <dgm:spPr/>
      <dgm:t>
        <a:bodyPr/>
        <a:lstStyle/>
        <a:p>
          <a:endParaRPr lang="en-US"/>
        </a:p>
      </dgm:t>
    </dgm:pt>
    <dgm:pt modelId="{BE8FF023-B7B2-4250-8A89-CA21B2EE080D}">
      <dgm:prSet/>
      <dgm:spPr/>
      <dgm:t>
        <a:bodyPr/>
        <a:lstStyle/>
        <a:p>
          <a:pPr rtl="0"/>
          <a:r>
            <a:rPr lang="en-US" dirty="0"/>
            <a:t>Example: Mobile Apps</a:t>
          </a:r>
        </a:p>
      </dgm:t>
    </dgm:pt>
    <dgm:pt modelId="{132B28DC-1620-47A7-8721-CC7352943A68}" type="parTrans" cxnId="{0A633451-E303-4A79-9E17-22F0B4AD3C2D}">
      <dgm:prSet/>
      <dgm:spPr/>
      <dgm:t>
        <a:bodyPr/>
        <a:lstStyle/>
        <a:p>
          <a:endParaRPr lang="en-US"/>
        </a:p>
      </dgm:t>
    </dgm:pt>
    <dgm:pt modelId="{36BBB1FE-B1A1-4986-AC56-E1CE1C3E643A}" type="sibTrans" cxnId="{0A633451-E303-4A79-9E17-22F0B4AD3C2D}">
      <dgm:prSet/>
      <dgm:spPr/>
      <dgm:t>
        <a:bodyPr/>
        <a:lstStyle/>
        <a:p>
          <a:endParaRPr lang="en-US"/>
        </a:p>
      </dgm:t>
    </dgm:pt>
    <dgm:pt modelId="{C2054913-B29A-4082-B7DE-3CBA66825DDF}">
      <dgm:prSet/>
      <dgm:spPr/>
      <dgm:t>
        <a:bodyPr/>
        <a:lstStyle/>
        <a:p>
          <a:pPr rtl="0"/>
          <a:r>
            <a:rPr lang="en-US" dirty="0"/>
            <a:t>Example: Shop floor automation for Industrial Engineering </a:t>
          </a:r>
        </a:p>
      </dgm:t>
    </dgm:pt>
    <dgm:pt modelId="{8F4D901F-8A73-4083-AD51-8A0BF16D2A52}" type="parTrans" cxnId="{398B264C-FF1A-4379-93D1-C413172E54AD}">
      <dgm:prSet/>
      <dgm:spPr/>
      <dgm:t>
        <a:bodyPr/>
        <a:lstStyle/>
        <a:p>
          <a:endParaRPr lang="en-US"/>
        </a:p>
      </dgm:t>
    </dgm:pt>
    <dgm:pt modelId="{FC90D3BE-6B99-48CA-8CC3-C53647E817BF}" type="sibTrans" cxnId="{398B264C-FF1A-4379-93D1-C413172E54AD}">
      <dgm:prSet/>
      <dgm:spPr/>
      <dgm:t>
        <a:bodyPr/>
        <a:lstStyle/>
        <a:p>
          <a:endParaRPr lang="en-US"/>
        </a:p>
      </dgm:t>
    </dgm:pt>
    <dgm:pt modelId="{892BCAE0-C89C-4472-A32C-AF4A23B3BBA2}">
      <dgm:prSet/>
      <dgm:spPr/>
      <dgm:t>
        <a:bodyPr/>
        <a:lstStyle/>
        <a:p>
          <a:pPr rtl="0"/>
          <a:r>
            <a:rPr lang="en-US" dirty="0"/>
            <a:t>Example: OS, DBMS for Software Engineering Industry</a:t>
          </a:r>
        </a:p>
      </dgm:t>
    </dgm:pt>
    <dgm:pt modelId="{79AB2D70-F9BE-4165-BB87-B96FF27C80D6}" type="parTrans" cxnId="{804F14A2-6EBC-4DB8-9396-897449C7E702}">
      <dgm:prSet/>
      <dgm:spPr/>
      <dgm:t>
        <a:bodyPr/>
        <a:lstStyle/>
        <a:p>
          <a:endParaRPr lang="en-IN"/>
        </a:p>
      </dgm:t>
    </dgm:pt>
    <dgm:pt modelId="{7BF4F622-FD5B-4DCA-AC3F-3DF73371E6DB}" type="sibTrans" cxnId="{804F14A2-6EBC-4DB8-9396-897449C7E702}">
      <dgm:prSet/>
      <dgm:spPr/>
      <dgm:t>
        <a:bodyPr/>
        <a:lstStyle/>
        <a:p>
          <a:endParaRPr lang="en-IN"/>
        </a:p>
      </dgm:t>
    </dgm:pt>
    <dgm:pt modelId="{7B895116-4E12-47A1-A265-17BA3046C1EC}" type="pres">
      <dgm:prSet presAssocID="{D90765AB-1A78-4967-8D37-55633C8619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87C193-D814-48C9-A0CF-55F7B138FA7C}" type="pres">
      <dgm:prSet presAssocID="{5B0808D6-05D8-440D-A28B-4AB3BC2F7402}" presName="root" presStyleCnt="0"/>
      <dgm:spPr/>
    </dgm:pt>
    <dgm:pt modelId="{9C6DA0A6-47BB-4E78-93D3-C06325BC5853}" type="pres">
      <dgm:prSet presAssocID="{5B0808D6-05D8-440D-A28B-4AB3BC2F7402}" presName="rootComposite" presStyleCnt="0"/>
      <dgm:spPr/>
    </dgm:pt>
    <dgm:pt modelId="{DE54897F-0EA3-4A21-A84E-427D78581D1B}" type="pres">
      <dgm:prSet presAssocID="{5B0808D6-05D8-440D-A28B-4AB3BC2F7402}" presName="rootText" presStyleLbl="node1" presStyleIdx="0" presStyleCnt="3"/>
      <dgm:spPr/>
    </dgm:pt>
    <dgm:pt modelId="{D3184C2A-4A99-461B-8149-C9FA59E894BF}" type="pres">
      <dgm:prSet presAssocID="{5B0808D6-05D8-440D-A28B-4AB3BC2F7402}" presName="rootConnector" presStyleLbl="node1" presStyleIdx="0" presStyleCnt="3"/>
      <dgm:spPr/>
    </dgm:pt>
    <dgm:pt modelId="{F65015B3-80E6-4CAF-BF3B-24A5E5EF846F}" type="pres">
      <dgm:prSet presAssocID="{5B0808D6-05D8-440D-A28B-4AB3BC2F7402}" presName="childShape" presStyleCnt="0"/>
      <dgm:spPr/>
    </dgm:pt>
    <dgm:pt modelId="{AD95D57C-84DB-4BEE-A96E-AA929FFA755F}" type="pres">
      <dgm:prSet presAssocID="{1950BAD9-931E-4A5C-8B96-D580C80D7A4F}" presName="Name13" presStyleLbl="parChTrans1D2" presStyleIdx="0" presStyleCnt="9"/>
      <dgm:spPr/>
    </dgm:pt>
    <dgm:pt modelId="{26861B50-5190-48EC-A484-E6AA54CC4401}" type="pres">
      <dgm:prSet presAssocID="{C8AD526C-2A1C-48BA-9889-98949236EAC6}" presName="childText" presStyleLbl="bgAcc1" presStyleIdx="0" presStyleCnt="9">
        <dgm:presLayoutVars>
          <dgm:bulletEnabled val="1"/>
        </dgm:presLayoutVars>
      </dgm:prSet>
      <dgm:spPr/>
    </dgm:pt>
    <dgm:pt modelId="{19E153BB-4C8B-4ECB-9B6D-76F63E37E1DA}" type="pres">
      <dgm:prSet presAssocID="{008765BB-C98C-459F-9FCE-43707C07BC01}" presName="Name13" presStyleLbl="parChTrans1D2" presStyleIdx="1" presStyleCnt="9"/>
      <dgm:spPr/>
    </dgm:pt>
    <dgm:pt modelId="{A68AD572-3A83-4161-BF1A-3BA263FEA9C8}" type="pres">
      <dgm:prSet presAssocID="{A6632C97-8291-4413-811C-FEDC3D52D374}" presName="childText" presStyleLbl="bgAcc1" presStyleIdx="1" presStyleCnt="9">
        <dgm:presLayoutVars>
          <dgm:bulletEnabled val="1"/>
        </dgm:presLayoutVars>
      </dgm:prSet>
      <dgm:spPr/>
    </dgm:pt>
    <dgm:pt modelId="{40FA6C34-8302-4F82-A1CB-CDE0AE6F3667}" type="pres">
      <dgm:prSet presAssocID="{537FDACD-F26D-455D-95C3-B296187D3945}" presName="Name13" presStyleLbl="parChTrans1D2" presStyleIdx="2" presStyleCnt="9"/>
      <dgm:spPr/>
    </dgm:pt>
    <dgm:pt modelId="{DDA85CCD-1B6A-47A0-BEE8-091C68531E27}" type="pres">
      <dgm:prSet presAssocID="{A55FC89E-FD30-4D06-A0AB-5B12EB8F1C76}" presName="childText" presStyleLbl="bgAcc1" presStyleIdx="2" presStyleCnt="9">
        <dgm:presLayoutVars>
          <dgm:bulletEnabled val="1"/>
        </dgm:presLayoutVars>
      </dgm:prSet>
      <dgm:spPr/>
    </dgm:pt>
    <dgm:pt modelId="{1057D0BE-6FBA-4FF2-AC5F-F03DEA3878CC}" type="pres">
      <dgm:prSet presAssocID="{7B96E3E0-DD9C-4917-A75E-F9030AE35CAD}" presName="root" presStyleCnt="0"/>
      <dgm:spPr/>
    </dgm:pt>
    <dgm:pt modelId="{11BD87DE-64C9-4176-A67D-22307E1BD308}" type="pres">
      <dgm:prSet presAssocID="{7B96E3E0-DD9C-4917-A75E-F9030AE35CAD}" presName="rootComposite" presStyleCnt="0"/>
      <dgm:spPr/>
    </dgm:pt>
    <dgm:pt modelId="{3F4EB385-CD12-4FA8-BAB4-0D4BDA8E8CD7}" type="pres">
      <dgm:prSet presAssocID="{7B96E3E0-DD9C-4917-A75E-F9030AE35CAD}" presName="rootText" presStyleLbl="node1" presStyleIdx="1" presStyleCnt="3"/>
      <dgm:spPr/>
    </dgm:pt>
    <dgm:pt modelId="{6C8FF1C5-27B4-45A3-8A5B-AA42A3E0A24A}" type="pres">
      <dgm:prSet presAssocID="{7B96E3E0-DD9C-4917-A75E-F9030AE35CAD}" presName="rootConnector" presStyleLbl="node1" presStyleIdx="1" presStyleCnt="3"/>
      <dgm:spPr/>
    </dgm:pt>
    <dgm:pt modelId="{7D5D2394-3D43-4804-B0DB-1CFC870069E0}" type="pres">
      <dgm:prSet presAssocID="{7B96E3E0-DD9C-4917-A75E-F9030AE35CAD}" presName="childShape" presStyleCnt="0"/>
      <dgm:spPr/>
    </dgm:pt>
    <dgm:pt modelId="{258B5BDE-9A7A-4E73-A7E5-0EA6A45737AE}" type="pres">
      <dgm:prSet presAssocID="{67162C73-706F-4E58-ACB2-7C1D586F3094}" presName="Name13" presStyleLbl="parChTrans1D2" presStyleIdx="3" presStyleCnt="9"/>
      <dgm:spPr/>
    </dgm:pt>
    <dgm:pt modelId="{1154C14E-8023-4C36-B045-DF3A1CCE3379}" type="pres">
      <dgm:prSet presAssocID="{604B68D2-FF94-47CF-BDD8-D0B0E50BCF51}" presName="childText" presStyleLbl="bgAcc1" presStyleIdx="3" presStyleCnt="9">
        <dgm:presLayoutVars>
          <dgm:bulletEnabled val="1"/>
        </dgm:presLayoutVars>
      </dgm:prSet>
      <dgm:spPr/>
    </dgm:pt>
    <dgm:pt modelId="{201FCD67-38BE-4976-A06E-7AFF71AAA44A}" type="pres">
      <dgm:prSet presAssocID="{4E3029E1-1258-4B15-89BF-AEA260DDCD19}" presName="Name13" presStyleLbl="parChTrans1D2" presStyleIdx="4" presStyleCnt="9"/>
      <dgm:spPr/>
    </dgm:pt>
    <dgm:pt modelId="{3D063643-2953-4083-9D93-C693CF52BF22}" type="pres">
      <dgm:prSet presAssocID="{BB8D5613-7D97-40A7-A22C-3FF918DC644B}" presName="childText" presStyleLbl="bgAcc1" presStyleIdx="4" presStyleCnt="9">
        <dgm:presLayoutVars>
          <dgm:bulletEnabled val="1"/>
        </dgm:presLayoutVars>
      </dgm:prSet>
      <dgm:spPr/>
    </dgm:pt>
    <dgm:pt modelId="{28078251-A65A-4A48-80DE-FAE1C31118B2}" type="pres">
      <dgm:prSet presAssocID="{132B28DC-1620-47A7-8721-CC7352943A68}" presName="Name13" presStyleLbl="parChTrans1D2" presStyleIdx="5" presStyleCnt="9"/>
      <dgm:spPr/>
    </dgm:pt>
    <dgm:pt modelId="{9BAF479E-0CA2-4498-9B60-58C632208707}" type="pres">
      <dgm:prSet presAssocID="{BE8FF023-B7B2-4250-8A89-CA21B2EE080D}" presName="childText" presStyleLbl="bgAcc1" presStyleIdx="5" presStyleCnt="9">
        <dgm:presLayoutVars>
          <dgm:bulletEnabled val="1"/>
        </dgm:presLayoutVars>
      </dgm:prSet>
      <dgm:spPr/>
    </dgm:pt>
    <dgm:pt modelId="{7B65F87F-FCAE-4CFF-84EB-0E5C185E4D7C}" type="pres">
      <dgm:prSet presAssocID="{9AB57CC7-2D32-4875-9EA5-A7E5CC207C38}" presName="root" presStyleCnt="0"/>
      <dgm:spPr/>
    </dgm:pt>
    <dgm:pt modelId="{2D7B0294-BA63-4991-AC41-302B2F639222}" type="pres">
      <dgm:prSet presAssocID="{9AB57CC7-2D32-4875-9EA5-A7E5CC207C38}" presName="rootComposite" presStyleCnt="0"/>
      <dgm:spPr/>
    </dgm:pt>
    <dgm:pt modelId="{AF4289AD-90E6-444C-B0DB-877ABC6B91A3}" type="pres">
      <dgm:prSet presAssocID="{9AB57CC7-2D32-4875-9EA5-A7E5CC207C38}" presName="rootText" presStyleLbl="node1" presStyleIdx="2" presStyleCnt="3"/>
      <dgm:spPr/>
    </dgm:pt>
    <dgm:pt modelId="{39006B7F-44B2-4E40-973F-9D9475D799B9}" type="pres">
      <dgm:prSet presAssocID="{9AB57CC7-2D32-4875-9EA5-A7E5CC207C38}" presName="rootConnector" presStyleLbl="node1" presStyleIdx="2" presStyleCnt="3"/>
      <dgm:spPr/>
    </dgm:pt>
    <dgm:pt modelId="{251E7D7C-F076-4FBE-995F-C80EE67CF2D9}" type="pres">
      <dgm:prSet presAssocID="{9AB57CC7-2D32-4875-9EA5-A7E5CC207C38}" presName="childShape" presStyleCnt="0"/>
      <dgm:spPr/>
    </dgm:pt>
    <dgm:pt modelId="{042D9F9C-84D4-49C7-8330-01D3B3546423}" type="pres">
      <dgm:prSet presAssocID="{28C5200E-9FD6-4339-867A-48D2791B5892}" presName="Name13" presStyleLbl="parChTrans1D2" presStyleIdx="6" presStyleCnt="9"/>
      <dgm:spPr/>
    </dgm:pt>
    <dgm:pt modelId="{0CBCD052-A032-43CF-85F9-B9AA25748622}" type="pres">
      <dgm:prSet presAssocID="{D4F2CCE4-5AAA-4C72-9F4C-03014E03D74B}" presName="childText" presStyleLbl="bgAcc1" presStyleIdx="6" presStyleCnt="9">
        <dgm:presLayoutVars>
          <dgm:bulletEnabled val="1"/>
        </dgm:presLayoutVars>
      </dgm:prSet>
      <dgm:spPr/>
    </dgm:pt>
    <dgm:pt modelId="{3C070D20-5971-4E22-BF1E-AE456F5E0036}" type="pres">
      <dgm:prSet presAssocID="{8F4D901F-8A73-4083-AD51-8A0BF16D2A52}" presName="Name13" presStyleLbl="parChTrans1D2" presStyleIdx="7" presStyleCnt="9"/>
      <dgm:spPr/>
    </dgm:pt>
    <dgm:pt modelId="{2C834AEB-6799-425D-8F33-F111B0093256}" type="pres">
      <dgm:prSet presAssocID="{C2054913-B29A-4082-B7DE-3CBA66825DDF}" presName="childText" presStyleLbl="bgAcc1" presStyleIdx="7" presStyleCnt="9">
        <dgm:presLayoutVars>
          <dgm:bulletEnabled val="1"/>
        </dgm:presLayoutVars>
      </dgm:prSet>
      <dgm:spPr/>
    </dgm:pt>
    <dgm:pt modelId="{79BDED2D-CB50-4CEC-86B2-0AADAB3E75B5}" type="pres">
      <dgm:prSet presAssocID="{79AB2D70-F9BE-4165-BB87-B96FF27C80D6}" presName="Name13" presStyleLbl="parChTrans1D2" presStyleIdx="8" presStyleCnt="9"/>
      <dgm:spPr/>
    </dgm:pt>
    <dgm:pt modelId="{2EA741AD-DE64-491A-85BC-6162F9A57750}" type="pres">
      <dgm:prSet presAssocID="{892BCAE0-C89C-4472-A32C-AF4A23B3BBA2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8CAF2618-DF04-4113-B69F-26567EBD14DB}" type="presOf" srcId="{7B96E3E0-DD9C-4917-A75E-F9030AE35CAD}" destId="{3F4EB385-CD12-4FA8-BAB4-0D4BDA8E8CD7}" srcOrd="0" destOrd="0" presId="urn:microsoft.com/office/officeart/2005/8/layout/hierarchy3"/>
    <dgm:cxn modelId="{CCC8E42B-30E6-43B4-BF6D-1A0771FE0841}" type="presOf" srcId="{1950BAD9-931E-4A5C-8B96-D580C80D7A4F}" destId="{AD95D57C-84DB-4BEE-A96E-AA929FFA755F}" srcOrd="0" destOrd="0" presId="urn:microsoft.com/office/officeart/2005/8/layout/hierarchy3"/>
    <dgm:cxn modelId="{31B0DE36-5F6C-4BE8-9AAC-3E7A8274FB08}" srcId="{5B0808D6-05D8-440D-A28B-4AB3BC2F7402}" destId="{A6632C97-8291-4413-811C-FEDC3D52D374}" srcOrd="1" destOrd="0" parTransId="{008765BB-C98C-459F-9FCE-43707C07BC01}" sibTransId="{63EC84AF-60FB-4354-A64A-569AF0E4E4B9}"/>
    <dgm:cxn modelId="{8714E240-6D1D-44B5-A5B9-BBC2A2F8A1FB}" type="presOf" srcId="{BE8FF023-B7B2-4250-8A89-CA21B2EE080D}" destId="{9BAF479E-0CA2-4498-9B60-58C632208707}" srcOrd="0" destOrd="0" presId="urn:microsoft.com/office/officeart/2005/8/layout/hierarchy3"/>
    <dgm:cxn modelId="{F60E2D5C-1F64-4AD4-92C2-998A90A23A53}" type="presOf" srcId="{9AB57CC7-2D32-4875-9EA5-A7E5CC207C38}" destId="{AF4289AD-90E6-444C-B0DB-877ABC6B91A3}" srcOrd="0" destOrd="0" presId="urn:microsoft.com/office/officeart/2005/8/layout/hierarchy3"/>
    <dgm:cxn modelId="{0955D35C-550A-4D03-AAFA-1C4462554E16}" type="presOf" srcId="{A55FC89E-FD30-4D06-A0AB-5B12EB8F1C76}" destId="{DDA85CCD-1B6A-47A0-BEE8-091C68531E27}" srcOrd="0" destOrd="0" presId="urn:microsoft.com/office/officeart/2005/8/layout/hierarchy3"/>
    <dgm:cxn modelId="{176B2E69-DDF1-4EC8-A8DF-CC4D0815DB51}" srcId="{7B96E3E0-DD9C-4917-A75E-F9030AE35CAD}" destId="{BB8D5613-7D97-40A7-A22C-3FF918DC644B}" srcOrd="1" destOrd="0" parTransId="{4E3029E1-1258-4B15-89BF-AEA260DDCD19}" sibTransId="{D42275A1-07E1-4E0A-8770-FBF32C50F5EF}"/>
    <dgm:cxn modelId="{398B264C-FF1A-4379-93D1-C413172E54AD}" srcId="{9AB57CC7-2D32-4875-9EA5-A7E5CC207C38}" destId="{C2054913-B29A-4082-B7DE-3CBA66825DDF}" srcOrd="1" destOrd="0" parTransId="{8F4D901F-8A73-4083-AD51-8A0BF16D2A52}" sibTransId="{FC90D3BE-6B99-48CA-8CC3-C53647E817BF}"/>
    <dgm:cxn modelId="{93AD476D-B187-4C28-9A0A-AAAD9BDA9A13}" srcId="{9AB57CC7-2D32-4875-9EA5-A7E5CC207C38}" destId="{D4F2CCE4-5AAA-4C72-9F4C-03014E03D74B}" srcOrd="0" destOrd="0" parTransId="{28C5200E-9FD6-4339-867A-48D2791B5892}" sibTransId="{1E7E3FAC-4244-4943-B888-78993DFE0A09}"/>
    <dgm:cxn modelId="{328F2A70-171F-479D-8F6D-5A82E96F2E9D}" type="presOf" srcId="{BB8D5613-7D97-40A7-A22C-3FF918DC644B}" destId="{3D063643-2953-4083-9D93-C693CF52BF22}" srcOrd="0" destOrd="0" presId="urn:microsoft.com/office/officeart/2005/8/layout/hierarchy3"/>
    <dgm:cxn modelId="{0A633451-E303-4A79-9E17-22F0B4AD3C2D}" srcId="{7B96E3E0-DD9C-4917-A75E-F9030AE35CAD}" destId="{BE8FF023-B7B2-4250-8A89-CA21B2EE080D}" srcOrd="2" destOrd="0" parTransId="{132B28DC-1620-47A7-8721-CC7352943A68}" sibTransId="{36BBB1FE-B1A1-4986-AC56-E1CE1C3E643A}"/>
    <dgm:cxn modelId="{EE504771-CB90-4116-987C-16EFDDFAD1DB}" srcId="{D90765AB-1A78-4967-8D37-55633C861903}" destId="{5B0808D6-05D8-440D-A28B-4AB3BC2F7402}" srcOrd="0" destOrd="0" parTransId="{1E800E08-E27E-4A69-BDE8-979E36048429}" sibTransId="{3BF514A8-F7CB-4069-9264-3D7FA7108EDE}"/>
    <dgm:cxn modelId="{88F5FC83-572E-46EF-AF49-B68F0195AB9D}" type="presOf" srcId="{67162C73-706F-4E58-ACB2-7C1D586F3094}" destId="{258B5BDE-9A7A-4E73-A7E5-0EA6A45737AE}" srcOrd="0" destOrd="0" presId="urn:microsoft.com/office/officeart/2005/8/layout/hierarchy3"/>
    <dgm:cxn modelId="{D0072085-C91C-40FA-B1A0-3CCDF9CC1B87}" type="presOf" srcId="{5B0808D6-05D8-440D-A28B-4AB3BC2F7402}" destId="{D3184C2A-4A99-461B-8149-C9FA59E894BF}" srcOrd="1" destOrd="0" presId="urn:microsoft.com/office/officeart/2005/8/layout/hierarchy3"/>
    <dgm:cxn modelId="{5D756F8C-6B79-4C31-B5FC-42018DACEF0D}" type="presOf" srcId="{D4F2CCE4-5AAA-4C72-9F4C-03014E03D74B}" destId="{0CBCD052-A032-43CF-85F9-B9AA25748622}" srcOrd="0" destOrd="0" presId="urn:microsoft.com/office/officeart/2005/8/layout/hierarchy3"/>
    <dgm:cxn modelId="{5191748F-5160-45D8-B803-7119AB95CBCC}" type="presOf" srcId="{604B68D2-FF94-47CF-BDD8-D0B0E50BCF51}" destId="{1154C14E-8023-4C36-B045-DF3A1CCE3379}" srcOrd="0" destOrd="0" presId="urn:microsoft.com/office/officeart/2005/8/layout/hierarchy3"/>
    <dgm:cxn modelId="{CC084D93-ECC9-4988-9D1B-BBAB28F91EC1}" type="presOf" srcId="{4E3029E1-1258-4B15-89BF-AEA260DDCD19}" destId="{201FCD67-38BE-4976-A06E-7AFF71AAA44A}" srcOrd="0" destOrd="0" presId="urn:microsoft.com/office/officeart/2005/8/layout/hierarchy3"/>
    <dgm:cxn modelId="{6B286495-6EBD-4696-A3E0-C6AE458CA5D1}" srcId="{5B0808D6-05D8-440D-A28B-4AB3BC2F7402}" destId="{A55FC89E-FD30-4D06-A0AB-5B12EB8F1C76}" srcOrd="2" destOrd="0" parTransId="{537FDACD-F26D-455D-95C3-B296187D3945}" sibTransId="{8FD9CC81-6925-4359-8674-3D425ECE706F}"/>
    <dgm:cxn modelId="{7B88F69F-A09E-4AC3-BFF6-FF3B616714F1}" type="presOf" srcId="{892BCAE0-C89C-4472-A32C-AF4A23B3BBA2}" destId="{2EA741AD-DE64-491A-85BC-6162F9A57750}" srcOrd="0" destOrd="0" presId="urn:microsoft.com/office/officeart/2005/8/layout/hierarchy3"/>
    <dgm:cxn modelId="{804F14A2-6EBC-4DB8-9396-897449C7E702}" srcId="{9AB57CC7-2D32-4875-9EA5-A7E5CC207C38}" destId="{892BCAE0-C89C-4472-A32C-AF4A23B3BBA2}" srcOrd="2" destOrd="0" parTransId="{79AB2D70-F9BE-4165-BB87-B96FF27C80D6}" sibTransId="{7BF4F622-FD5B-4DCA-AC3F-3DF73371E6DB}"/>
    <dgm:cxn modelId="{528F01A3-EACF-4B0C-BE7F-7F2CC3BFD359}" type="presOf" srcId="{5B0808D6-05D8-440D-A28B-4AB3BC2F7402}" destId="{DE54897F-0EA3-4A21-A84E-427D78581D1B}" srcOrd="0" destOrd="0" presId="urn:microsoft.com/office/officeart/2005/8/layout/hierarchy3"/>
    <dgm:cxn modelId="{E4D28FA5-69C9-4ACA-9F2D-3BF90EA7694F}" type="presOf" srcId="{D90765AB-1A78-4967-8D37-55633C861903}" destId="{7B895116-4E12-47A1-A265-17BA3046C1EC}" srcOrd="0" destOrd="0" presId="urn:microsoft.com/office/officeart/2005/8/layout/hierarchy3"/>
    <dgm:cxn modelId="{6269D9BB-008E-4650-9F8F-60E30E731430}" type="presOf" srcId="{537FDACD-F26D-455D-95C3-B296187D3945}" destId="{40FA6C34-8302-4F82-A1CB-CDE0AE6F3667}" srcOrd="0" destOrd="0" presId="urn:microsoft.com/office/officeart/2005/8/layout/hierarchy3"/>
    <dgm:cxn modelId="{7F42E4BB-DD35-4D40-B519-F990B1990030}" type="presOf" srcId="{A6632C97-8291-4413-811C-FEDC3D52D374}" destId="{A68AD572-3A83-4161-BF1A-3BA263FEA9C8}" srcOrd="0" destOrd="0" presId="urn:microsoft.com/office/officeart/2005/8/layout/hierarchy3"/>
    <dgm:cxn modelId="{C7F4C0C1-98DC-4B68-A902-711D9D5B1A89}" type="presOf" srcId="{C8AD526C-2A1C-48BA-9889-98949236EAC6}" destId="{26861B50-5190-48EC-A484-E6AA54CC4401}" srcOrd="0" destOrd="0" presId="urn:microsoft.com/office/officeart/2005/8/layout/hierarchy3"/>
    <dgm:cxn modelId="{0373FDC2-B287-4EAD-8C6F-B15237C8C01D}" type="presOf" srcId="{7B96E3E0-DD9C-4917-A75E-F9030AE35CAD}" destId="{6C8FF1C5-27B4-45A3-8A5B-AA42A3E0A24A}" srcOrd="1" destOrd="0" presId="urn:microsoft.com/office/officeart/2005/8/layout/hierarchy3"/>
    <dgm:cxn modelId="{E7D617C3-4315-4E59-A307-882607B84ADC}" srcId="{D90765AB-1A78-4967-8D37-55633C861903}" destId="{7B96E3E0-DD9C-4917-A75E-F9030AE35CAD}" srcOrd="1" destOrd="0" parTransId="{E31BAAA0-06A2-4313-96B6-080326BD9138}" sibTransId="{F194AAD1-61ED-485A-BF6C-2FF28A18C268}"/>
    <dgm:cxn modelId="{816F51D0-3DA9-4B14-93AC-0AD9D7A5C369}" type="presOf" srcId="{132B28DC-1620-47A7-8721-CC7352943A68}" destId="{28078251-A65A-4A48-80DE-FAE1C31118B2}" srcOrd="0" destOrd="0" presId="urn:microsoft.com/office/officeart/2005/8/layout/hierarchy3"/>
    <dgm:cxn modelId="{14332DD5-E63E-4DEB-9E2A-45310CA4D5B1}" type="presOf" srcId="{008765BB-C98C-459F-9FCE-43707C07BC01}" destId="{19E153BB-4C8B-4ECB-9B6D-76F63E37E1DA}" srcOrd="0" destOrd="0" presId="urn:microsoft.com/office/officeart/2005/8/layout/hierarchy3"/>
    <dgm:cxn modelId="{33F56ED6-1885-446D-8BC4-56C75C8185D7}" type="presOf" srcId="{C2054913-B29A-4082-B7DE-3CBA66825DDF}" destId="{2C834AEB-6799-425D-8F33-F111B0093256}" srcOrd="0" destOrd="0" presId="urn:microsoft.com/office/officeart/2005/8/layout/hierarchy3"/>
    <dgm:cxn modelId="{7FD6F5DF-9C36-4D20-9878-2442049413FF}" type="presOf" srcId="{9AB57CC7-2D32-4875-9EA5-A7E5CC207C38}" destId="{39006B7F-44B2-4E40-973F-9D9475D799B9}" srcOrd="1" destOrd="0" presId="urn:microsoft.com/office/officeart/2005/8/layout/hierarchy3"/>
    <dgm:cxn modelId="{750C8FE7-D81C-473D-BDDD-614E31587E29}" type="presOf" srcId="{79AB2D70-F9BE-4165-BB87-B96FF27C80D6}" destId="{79BDED2D-CB50-4CEC-86B2-0AADAB3E75B5}" srcOrd="0" destOrd="0" presId="urn:microsoft.com/office/officeart/2005/8/layout/hierarchy3"/>
    <dgm:cxn modelId="{0F5136EE-F87C-4213-808C-584A219A7859}" srcId="{7B96E3E0-DD9C-4917-A75E-F9030AE35CAD}" destId="{604B68D2-FF94-47CF-BDD8-D0B0E50BCF51}" srcOrd="0" destOrd="0" parTransId="{67162C73-706F-4E58-ACB2-7C1D586F3094}" sibTransId="{E4CFC508-84ED-4194-880A-B230A9B0677E}"/>
    <dgm:cxn modelId="{11AC68F4-1AEE-40D8-9CE5-C90D468BF7AB}" type="presOf" srcId="{8F4D901F-8A73-4083-AD51-8A0BF16D2A52}" destId="{3C070D20-5971-4E22-BF1E-AE456F5E0036}" srcOrd="0" destOrd="0" presId="urn:microsoft.com/office/officeart/2005/8/layout/hierarchy3"/>
    <dgm:cxn modelId="{007777F6-AAC3-4FEE-94BA-ADBB002D2CC9}" type="presOf" srcId="{28C5200E-9FD6-4339-867A-48D2791B5892}" destId="{042D9F9C-84D4-49C7-8330-01D3B3546423}" srcOrd="0" destOrd="0" presId="urn:microsoft.com/office/officeart/2005/8/layout/hierarchy3"/>
    <dgm:cxn modelId="{31CB42FA-7FD5-46BD-B9AC-F67C3C2FD4A4}" srcId="{5B0808D6-05D8-440D-A28B-4AB3BC2F7402}" destId="{C8AD526C-2A1C-48BA-9889-98949236EAC6}" srcOrd="0" destOrd="0" parTransId="{1950BAD9-931E-4A5C-8B96-D580C80D7A4F}" sibTransId="{ABDAEC95-C797-435F-91DA-A8368166D39E}"/>
    <dgm:cxn modelId="{A61671FF-DDB6-45D0-B948-A8D3848CC1A0}" srcId="{D90765AB-1A78-4967-8D37-55633C861903}" destId="{9AB57CC7-2D32-4875-9EA5-A7E5CC207C38}" srcOrd="2" destOrd="0" parTransId="{F9B58DBA-0E32-4C68-82D8-26E9C84F7C00}" sibTransId="{8ABAF7EC-6910-4C5F-9FDF-4F62670737B7}"/>
    <dgm:cxn modelId="{ADDC5E08-5C4E-4EBB-AB54-D709EF7914A9}" type="presParOf" srcId="{7B895116-4E12-47A1-A265-17BA3046C1EC}" destId="{4C87C193-D814-48C9-A0CF-55F7B138FA7C}" srcOrd="0" destOrd="0" presId="urn:microsoft.com/office/officeart/2005/8/layout/hierarchy3"/>
    <dgm:cxn modelId="{C6D3CC31-E209-4FE1-826F-3F1DA6AF00CF}" type="presParOf" srcId="{4C87C193-D814-48C9-A0CF-55F7B138FA7C}" destId="{9C6DA0A6-47BB-4E78-93D3-C06325BC5853}" srcOrd="0" destOrd="0" presId="urn:microsoft.com/office/officeart/2005/8/layout/hierarchy3"/>
    <dgm:cxn modelId="{AACFF8D9-A21B-4602-9CFD-60B06E793BBA}" type="presParOf" srcId="{9C6DA0A6-47BB-4E78-93D3-C06325BC5853}" destId="{DE54897F-0EA3-4A21-A84E-427D78581D1B}" srcOrd="0" destOrd="0" presId="urn:microsoft.com/office/officeart/2005/8/layout/hierarchy3"/>
    <dgm:cxn modelId="{BAA4697E-F12B-4381-B2E2-B4C618ABE2C9}" type="presParOf" srcId="{9C6DA0A6-47BB-4E78-93D3-C06325BC5853}" destId="{D3184C2A-4A99-461B-8149-C9FA59E894BF}" srcOrd="1" destOrd="0" presId="urn:microsoft.com/office/officeart/2005/8/layout/hierarchy3"/>
    <dgm:cxn modelId="{F439EA1B-06A4-44A4-853B-38B2CCADB396}" type="presParOf" srcId="{4C87C193-D814-48C9-A0CF-55F7B138FA7C}" destId="{F65015B3-80E6-4CAF-BF3B-24A5E5EF846F}" srcOrd="1" destOrd="0" presId="urn:microsoft.com/office/officeart/2005/8/layout/hierarchy3"/>
    <dgm:cxn modelId="{32185DA2-C204-48DC-8151-DED515FD39AA}" type="presParOf" srcId="{F65015B3-80E6-4CAF-BF3B-24A5E5EF846F}" destId="{AD95D57C-84DB-4BEE-A96E-AA929FFA755F}" srcOrd="0" destOrd="0" presId="urn:microsoft.com/office/officeart/2005/8/layout/hierarchy3"/>
    <dgm:cxn modelId="{36ACD596-C0A7-471C-950C-98C1AE65EA56}" type="presParOf" srcId="{F65015B3-80E6-4CAF-BF3B-24A5E5EF846F}" destId="{26861B50-5190-48EC-A484-E6AA54CC4401}" srcOrd="1" destOrd="0" presId="urn:microsoft.com/office/officeart/2005/8/layout/hierarchy3"/>
    <dgm:cxn modelId="{24B24135-6668-47B9-9758-B01F363C6BE3}" type="presParOf" srcId="{F65015B3-80E6-4CAF-BF3B-24A5E5EF846F}" destId="{19E153BB-4C8B-4ECB-9B6D-76F63E37E1DA}" srcOrd="2" destOrd="0" presId="urn:microsoft.com/office/officeart/2005/8/layout/hierarchy3"/>
    <dgm:cxn modelId="{CD75CAFF-CD97-4B49-B2D8-8DB80E1A9F5A}" type="presParOf" srcId="{F65015B3-80E6-4CAF-BF3B-24A5E5EF846F}" destId="{A68AD572-3A83-4161-BF1A-3BA263FEA9C8}" srcOrd="3" destOrd="0" presId="urn:microsoft.com/office/officeart/2005/8/layout/hierarchy3"/>
    <dgm:cxn modelId="{18A967B3-20A5-4D2F-9569-17C46A097CAC}" type="presParOf" srcId="{F65015B3-80E6-4CAF-BF3B-24A5E5EF846F}" destId="{40FA6C34-8302-4F82-A1CB-CDE0AE6F3667}" srcOrd="4" destOrd="0" presId="urn:microsoft.com/office/officeart/2005/8/layout/hierarchy3"/>
    <dgm:cxn modelId="{0FAFBAF4-5CFC-475C-9D08-D5BB7426D6E6}" type="presParOf" srcId="{F65015B3-80E6-4CAF-BF3B-24A5E5EF846F}" destId="{DDA85CCD-1B6A-47A0-BEE8-091C68531E27}" srcOrd="5" destOrd="0" presId="urn:microsoft.com/office/officeart/2005/8/layout/hierarchy3"/>
    <dgm:cxn modelId="{8BF40E40-24A2-44BB-BA89-A17965E5A126}" type="presParOf" srcId="{7B895116-4E12-47A1-A265-17BA3046C1EC}" destId="{1057D0BE-6FBA-4FF2-AC5F-F03DEA3878CC}" srcOrd="1" destOrd="0" presId="urn:microsoft.com/office/officeart/2005/8/layout/hierarchy3"/>
    <dgm:cxn modelId="{4F2814CA-33E0-41B2-A321-867B5A03BE29}" type="presParOf" srcId="{1057D0BE-6FBA-4FF2-AC5F-F03DEA3878CC}" destId="{11BD87DE-64C9-4176-A67D-22307E1BD308}" srcOrd="0" destOrd="0" presId="urn:microsoft.com/office/officeart/2005/8/layout/hierarchy3"/>
    <dgm:cxn modelId="{FA214491-0990-4FE1-BFBF-D2B6ADA5B4F0}" type="presParOf" srcId="{11BD87DE-64C9-4176-A67D-22307E1BD308}" destId="{3F4EB385-CD12-4FA8-BAB4-0D4BDA8E8CD7}" srcOrd="0" destOrd="0" presId="urn:microsoft.com/office/officeart/2005/8/layout/hierarchy3"/>
    <dgm:cxn modelId="{B0E27E3F-7BB8-41EE-B35D-089030FD7B0C}" type="presParOf" srcId="{11BD87DE-64C9-4176-A67D-22307E1BD308}" destId="{6C8FF1C5-27B4-45A3-8A5B-AA42A3E0A24A}" srcOrd="1" destOrd="0" presId="urn:microsoft.com/office/officeart/2005/8/layout/hierarchy3"/>
    <dgm:cxn modelId="{1162C584-B33B-4457-AE8B-2E4889AFA034}" type="presParOf" srcId="{1057D0BE-6FBA-4FF2-AC5F-F03DEA3878CC}" destId="{7D5D2394-3D43-4804-B0DB-1CFC870069E0}" srcOrd="1" destOrd="0" presId="urn:microsoft.com/office/officeart/2005/8/layout/hierarchy3"/>
    <dgm:cxn modelId="{9350F7BD-8D7C-4E32-A0D2-93C3DC07F2B0}" type="presParOf" srcId="{7D5D2394-3D43-4804-B0DB-1CFC870069E0}" destId="{258B5BDE-9A7A-4E73-A7E5-0EA6A45737AE}" srcOrd="0" destOrd="0" presId="urn:microsoft.com/office/officeart/2005/8/layout/hierarchy3"/>
    <dgm:cxn modelId="{7FC9DD92-948D-4214-97C8-E75DB4A88BF6}" type="presParOf" srcId="{7D5D2394-3D43-4804-B0DB-1CFC870069E0}" destId="{1154C14E-8023-4C36-B045-DF3A1CCE3379}" srcOrd="1" destOrd="0" presId="urn:microsoft.com/office/officeart/2005/8/layout/hierarchy3"/>
    <dgm:cxn modelId="{02190A1B-F877-4DC6-99E6-A086F79D7CE2}" type="presParOf" srcId="{7D5D2394-3D43-4804-B0DB-1CFC870069E0}" destId="{201FCD67-38BE-4976-A06E-7AFF71AAA44A}" srcOrd="2" destOrd="0" presId="urn:microsoft.com/office/officeart/2005/8/layout/hierarchy3"/>
    <dgm:cxn modelId="{1D0EBD64-8B60-4A12-8DBF-88529D14A5E2}" type="presParOf" srcId="{7D5D2394-3D43-4804-B0DB-1CFC870069E0}" destId="{3D063643-2953-4083-9D93-C693CF52BF22}" srcOrd="3" destOrd="0" presId="urn:microsoft.com/office/officeart/2005/8/layout/hierarchy3"/>
    <dgm:cxn modelId="{66011D31-D4D5-43BB-8341-2DE895F55BB4}" type="presParOf" srcId="{7D5D2394-3D43-4804-B0DB-1CFC870069E0}" destId="{28078251-A65A-4A48-80DE-FAE1C31118B2}" srcOrd="4" destOrd="0" presId="urn:microsoft.com/office/officeart/2005/8/layout/hierarchy3"/>
    <dgm:cxn modelId="{C308F973-64D3-43AC-9D94-A3312E9AEE53}" type="presParOf" srcId="{7D5D2394-3D43-4804-B0DB-1CFC870069E0}" destId="{9BAF479E-0CA2-4498-9B60-58C632208707}" srcOrd="5" destOrd="0" presId="urn:microsoft.com/office/officeart/2005/8/layout/hierarchy3"/>
    <dgm:cxn modelId="{74667F87-6D90-47C8-A7B3-8CE739C30D70}" type="presParOf" srcId="{7B895116-4E12-47A1-A265-17BA3046C1EC}" destId="{7B65F87F-FCAE-4CFF-84EB-0E5C185E4D7C}" srcOrd="2" destOrd="0" presId="urn:microsoft.com/office/officeart/2005/8/layout/hierarchy3"/>
    <dgm:cxn modelId="{71150EF7-03DA-470A-93F1-7258301A0C47}" type="presParOf" srcId="{7B65F87F-FCAE-4CFF-84EB-0E5C185E4D7C}" destId="{2D7B0294-BA63-4991-AC41-302B2F639222}" srcOrd="0" destOrd="0" presId="urn:microsoft.com/office/officeart/2005/8/layout/hierarchy3"/>
    <dgm:cxn modelId="{4E9214A2-3557-4DD6-B075-F7B233FF841A}" type="presParOf" srcId="{2D7B0294-BA63-4991-AC41-302B2F639222}" destId="{AF4289AD-90E6-444C-B0DB-877ABC6B91A3}" srcOrd="0" destOrd="0" presId="urn:microsoft.com/office/officeart/2005/8/layout/hierarchy3"/>
    <dgm:cxn modelId="{517F439C-26F2-4DA5-A23D-0D269EE9CA13}" type="presParOf" srcId="{2D7B0294-BA63-4991-AC41-302B2F639222}" destId="{39006B7F-44B2-4E40-973F-9D9475D799B9}" srcOrd="1" destOrd="0" presId="urn:microsoft.com/office/officeart/2005/8/layout/hierarchy3"/>
    <dgm:cxn modelId="{07CE519E-DD99-4B91-931D-1716DBB91EC2}" type="presParOf" srcId="{7B65F87F-FCAE-4CFF-84EB-0E5C185E4D7C}" destId="{251E7D7C-F076-4FBE-995F-C80EE67CF2D9}" srcOrd="1" destOrd="0" presId="urn:microsoft.com/office/officeart/2005/8/layout/hierarchy3"/>
    <dgm:cxn modelId="{A6866C80-591F-4241-A1D4-CC9A6F8C61E3}" type="presParOf" srcId="{251E7D7C-F076-4FBE-995F-C80EE67CF2D9}" destId="{042D9F9C-84D4-49C7-8330-01D3B3546423}" srcOrd="0" destOrd="0" presId="urn:microsoft.com/office/officeart/2005/8/layout/hierarchy3"/>
    <dgm:cxn modelId="{2703F69B-1318-4AA9-81A3-818A42FD382A}" type="presParOf" srcId="{251E7D7C-F076-4FBE-995F-C80EE67CF2D9}" destId="{0CBCD052-A032-43CF-85F9-B9AA25748622}" srcOrd="1" destOrd="0" presId="urn:microsoft.com/office/officeart/2005/8/layout/hierarchy3"/>
    <dgm:cxn modelId="{91B5F032-8333-44C0-B63F-4E049F429BB8}" type="presParOf" srcId="{251E7D7C-F076-4FBE-995F-C80EE67CF2D9}" destId="{3C070D20-5971-4E22-BF1E-AE456F5E0036}" srcOrd="2" destOrd="0" presId="urn:microsoft.com/office/officeart/2005/8/layout/hierarchy3"/>
    <dgm:cxn modelId="{8B1CDEF4-C60D-48B9-9BCA-DE9FA2474FA9}" type="presParOf" srcId="{251E7D7C-F076-4FBE-995F-C80EE67CF2D9}" destId="{2C834AEB-6799-425D-8F33-F111B0093256}" srcOrd="3" destOrd="0" presId="urn:microsoft.com/office/officeart/2005/8/layout/hierarchy3"/>
    <dgm:cxn modelId="{E7F3CFF3-79E0-442A-A59E-911E185BD263}" type="presParOf" srcId="{251E7D7C-F076-4FBE-995F-C80EE67CF2D9}" destId="{79BDED2D-CB50-4CEC-86B2-0AADAB3E75B5}" srcOrd="4" destOrd="0" presId="urn:microsoft.com/office/officeart/2005/8/layout/hierarchy3"/>
    <dgm:cxn modelId="{A3AA4EC1-3296-4C1B-AF2E-2AF2A0B9C1EE}" type="presParOf" srcId="{251E7D7C-F076-4FBE-995F-C80EE67CF2D9}" destId="{2EA741AD-DE64-491A-85BC-6162F9A5775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E06ED7-6014-45E5-B9AD-A4B8F1CDEFBE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BD23DF-5555-4C85-82FE-872876F85347}">
      <dgm:prSet/>
      <dgm:spPr/>
      <dgm:t>
        <a:bodyPr/>
        <a:lstStyle/>
        <a:p>
          <a:pPr rtl="0"/>
          <a:r>
            <a:rPr lang="en-US" dirty="0"/>
            <a:t>Specifying detailed component interaction is DESIGN</a:t>
          </a:r>
        </a:p>
      </dgm:t>
    </dgm:pt>
    <dgm:pt modelId="{AABF59D5-E680-4B8C-84A7-CD6BB902C727}" type="parTrans" cxnId="{511EE495-70C7-45F3-900C-BF1E4C2464B0}">
      <dgm:prSet/>
      <dgm:spPr/>
      <dgm:t>
        <a:bodyPr/>
        <a:lstStyle/>
        <a:p>
          <a:endParaRPr lang="en-US"/>
        </a:p>
      </dgm:t>
    </dgm:pt>
    <dgm:pt modelId="{5D7A5389-09B6-4A2D-8ECE-A21719098FDF}" type="sibTrans" cxnId="{511EE495-70C7-45F3-900C-BF1E4C2464B0}">
      <dgm:prSet/>
      <dgm:spPr/>
      <dgm:t>
        <a:bodyPr/>
        <a:lstStyle/>
        <a:p>
          <a:endParaRPr lang="en-US"/>
        </a:p>
      </dgm:t>
    </dgm:pt>
    <dgm:pt modelId="{BFFA1138-605A-4DA5-A992-8CA88ACC2FCE}">
      <dgm:prSet custT="1"/>
      <dgm:spPr/>
      <dgm:t>
        <a:bodyPr/>
        <a:lstStyle/>
        <a:p>
          <a:pPr rtl="0"/>
          <a:r>
            <a:rPr lang="en-US" sz="2000" dirty="0"/>
            <a:t>Coding</a:t>
          </a:r>
          <a:endParaRPr lang="en-US" sz="1400" dirty="0"/>
        </a:p>
      </dgm:t>
    </dgm:pt>
    <dgm:pt modelId="{D5304975-98CF-46D4-BE65-44D9981CDC19}" type="parTrans" cxnId="{58937808-1F84-4FFC-BF18-AAB1A726C3E8}">
      <dgm:prSet/>
      <dgm:spPr/>
      <dgm:t>
        <a:bodyPr/>
        <a:lstStyle/>
        <a:p>
          <a:endParaRPr lang="en-US"/>
        </a:p>
      </dgm:t>
    </dgm:pt>
    <dgm:pt modelId="{F31BE85A-BD84-4731-98A4-B4C212DC275D}" type="sibTrans" cxnId="{58937808-1F84-4FFC-BF18-AAB1A726C3E8}">
      <dgm:prSet/>
      <dgm:spPr/>
      <dgm:t>
        <a:bodyPr/>
        <a:lstStyle/>
        <a:p>
          <a:endParaRPr lang="en-US"/>
        </a:p>
      </dgm:t>
    </dgm:pt>
    <dgm:pt modelId="{2FBF5E7B-DA83-4D76-ACBF-66E1D7708C9C}">
      <dgm:prSet/>
      <dgm:spPr/>
      <dgm:t>
        <a:bodyPr/>
        <a:lstStyle/>
        <a:p>
          <a:pPr rtl="0"/>
          <a:r>
            <a:rPr lang="en-US" dirty="0"/>
            <a:t>Writing test cases and executing is TESTING</a:t>
          </a:r>
        </a:p>
      </dgm:t>
    </dgm:pt>
    <dgm:pt modelId="{EAACC89A-41CA-47F9-BBCE-40E9862F275E}" type="parTrans" cxnId="{2D6A7A23-5610-4393-929C-B1BA257C3683}">
      <dgm:prSet/>
      <dgm:spPr/>
      <dgm:t>
        <a:bodyPr/>
        <a:lstStyle/>
        <a:p>
          <a:endParaRPr lang="en-US"/>
        </a:p>
      </dgm:t>
    </dgm:pt>
    <dgm:pt modelId="{58B9D7B6-54D3-4D7B-928D-DCAA6DBA19AF}" type="sibTrans" cxnId="{2D6A7A23-5610-4393-929C-B1BA257C3683}">
      <dgm:prSet/>
      <dgm:spPr/>
      <dgm:t>
        <a:bodyPr/>
        <a:lstStyle/>
        <a:p>
          <a:endParaRPr lang="en-US"/>
        </a:p>
      </dgm:t>
    </dgm:pt>
    <dgm:pt modelId="{33BE2A5C-37ED-4379-A234-AB80A51C9B8B}">
      <dgm:prSet/>
      <dgm:spPr/>
      <dgm:t>
        <a:bodyPr/>
        <a:lstStyle/>
        <a:p>
          <a:pPr rtl="0"/>
          <a:r>
            <a:rPr lang="en-US" dirty="0"/>
            <a:t>Implementing systems that run the software is DEPLOYMENT</a:t>
          </a:r>
        </a:p>
      </dgm:t>
    </dgm:pt>
    <dgm:pt modelId="{18BD90A7-BC54-4A4F-8040-DA1E0F203BE7}" type="parTrans" cxnId="{E1ED2029-C3B7-4AD6-8C53-1E2634E5878B}">
      <dgm:prSet/>
      <dgm:spPr/>
      <dgm:t>
        <a:bodyPr/>
        <a:lstStyle/>
        <a:p>
          <a:endParaRPr lang="en-US"/>
        </a:p>
      </dgm:t>
    </dgm:pt>
    <dgm:pt modelId="{037B8CB1-666B-4D74-88EC-7BC22BD0038B}" type="sibTrans" cxnId="{E1ED2029-C3B7-4AD6-8C53-1E2634E5878B}">
      <dgm:prSet/>
      <dgm:spPr/>
      <dgm:t>
        <a:bodyPr/>
        <a:lstStyle/>
        <a:p>
          <a:endParaRPr lang="en-US"/>
        </a:p>
      </dgm:t>
    </dgm:pt>
    <dgm:pt modelId="{B656868D-8401-439A-AE24-478F64362AED}">
      <dgm:prSet custT="1"/>
      <dgm:spPr/>
      <dgm:t>
        <a:bodyPr/>
        <a:lstStyle/>
        <a:p>
          <a:pPr rtl="0"/>
          <a:r>
            <a:rPr lang="en-US" sz="2000" dirty="0"/>
            <a:t>Design</a:t>
          </a:r>
        </a:p>
      </dgm:t>
    </dgm:pt>
    <dgm:pt modelId="{C90D6365-6F4F-4122-A9A8-1DCFC8C51B3B}" type="parTrans" cxnId="{A14DBEDF-DA8B-4624-AFE0-815E4699CEB7}">
      <dgm:prSet/>
      <dgm:spPr/>
      <dgm:t>
        <a:bodyPr/>
        <a:lstStyle/>
        <a:p>
          <a:endParaRPr lang="en-US"/>
        </a:p>
      </dgm:t>
    </dgm:pt>
    <dgm:pt modelId="{DB7DB34F-04D1-4D1B-B905-E07344A952F6}" type="sibTrans" cxnId="{A14DBEDF-DA8B-4624-AFE0-815E4699CEB7}">
      <dgm:prSet/>
      <dgm:spPr/>
      <dgm:t>
        <a:bodyPr/>
        <a:lstStyle/>
        <a:p>
          <a:endParaRPr lang="en-US"/>
        </a:p>
      </dgm:t>
    </dgm:pt>
    <dgm:pt modelId="{8DC5BA05-D6FA-4EBC-A695-66BFB432A8F7}">
      <dgm:prSet/>
      <dgm:spPr/>
      <dgm:t>
        <a:bodyPr/>
        <a:lstStyle/>
        <a:p>
          <a:pPr rtl="0"/>
          <a:r>
            <a:rPr lang="en-US" dirty="0"/>
            <a:t>Writing millions of lines of code is PROGRAMMING</a:t>
          </a:r>
        </a:p>
      </dgm:t>
    </dgm:pt>
    <dgm:pt modelId="{679D21B6-EBDA-4498-B595-1E7326AFF47B}" type="parTrans" cxnId="{9CC9AA88-B86A-4BD2-AC75-4C1CCF07DA76}">
      <dgm:prSet/>
      <dgm:spPr/>
      <dgm:t>
        <a:bodyPr/>
        <a:lstStyle/>
        <a:p>
          <a:endParaRPr lang="en-US"/>
        </a:p>
      </dgm:t>
    </dgm:pt>
    <dgm:pt modelId="{D96247C1-69A3-46AC-ADD3-5C954171F11B}" type="sibTrans" cxnId="{9CC9AA88-B86A-4BD2-AC75-4C1CCF07DA76}">
      <dgm:prSet/>
      <dgm:spPr/>
      <dgm:t>
        <a:bodyPr/>
        <a:lstStyle/>
        <a:p>
          <a:endParaRPr lang="en-US"/>
        </a:p>
      </dgm:t>
    </dgm:pt>
    <dgm:pt modelId="{908B9403-7B44-45C9-B2A3-6BCE053929F2}">
      <dgm:prSet/>
      <dgm:spPr/>
      <dgm:t>
        <a:bodyPr/>
        <a:lstStyle/>
        <a:p>
          <a:pPr rtl="0"/>
          <a:r>
            <a:rPr lang="en-US" dirty="0"/>
            <a:t>Testing</a:t>
          </a:r>
        </a:p>
      </dgm:t>
    </dgm:pt>
    <dgm:pt modelId="{E9C02CEF-51FD-4691-9F02-F24A624473A5}" type="parTrans" cxnId="{0911338C-DED7-4FF1-9AB8-2B9850FD380B}">
      <dgm:prSet/>
      <dgm:spPr/>
      <dgm:t>
        <a:bodyPr/>
        <a:lstStyle/>
        <a:p>
          <a:endParaRPr lang="en-US"/>
        </a:p>
      </dgm:t>
    </dgm:pt>
    <dgm:pt modelId="{6831D175-3A2A-43D2-9799-9DAF7A9D2C26}" type="sibTrans" cxnId="{0911338C-DED7-4FF1-9AB8-2B9850FD380B}">
      <dgm:prSet/>
      <dgm:spPr/>
      <dgm:t>
        <a:bodyPr/>
        <a:lstStyle/>
        <a:p>
          <a:endParaRPr lang="en-US"/>
        </a:p>
      </dgm:t>
    </dgm:pt>
    <dgm:pt modelId="{965B9548-E325-4452-A0B8-B53780F9BD03}">
      <dgm:prSet/>
      <dgm:spPr/>
      <dgm:t>
        <a:bodyPr/>
        <a:lstStyle/>
        <a:p>
          <a:pPr rtl="0"/>
          <a:r>
            <a:rPr lang="en-US" dirty="0"/>
            <a:t>Deploy</a:t>
          </a:r>
        </a:p>
      </dgm:t>
    </dgm:pt>
    <dgm:pt modelId="{0EDDEE98-C065-4D46-A28D-AC0A96E8AA75}" type="parTrans" cxnId="{6D3F62A7-2AB5-44C6-9E37-48515AF469D6}">
      <dgm:prSet/>
      <dgm:spPr/>
      <dgm:t>
        <a:bodyPr/>
        <a:lstStyle/>
        <a:p>
          <a:endParaRPr lang="en-US"/>
        </a:p>
      </dgm:t>
    </dgm:pt>
    <dgm:pt modelId="{8AF3BE92-8DD6-4474-A3DF-EBF0CBBC3BF4}" type="sibTrans" cxnId="{6D3F62A7-2AB5-44C6-9E37-48515AF469D6}">
      <dgm:prSet/>
      <dgm:spPr/>
      <dgm:t>
        <a:bodyPr/>
        <a:lstStyle/>
        <a:p>
          <a:endParaRPr lang="en-US"/>
        </a:p>
      </dgm:t>
    </dgm:pt>
    <dgm:pt modelId="{F36ED165-CD85-4539-BE4D-9C6B4F1D61FE}" type="pres">
      <dgm:prSet presAssocID="{98E06ED7-6014-45E5-B9AD-A4B8F1CDEFB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E4C9736-0810-413A-A6FD-C7EBEBC063A2}" type="pres">
      <dgm:prSet presAssocID="{98E06ED7-6014-45E5-B9AD-A4B8F1CDEFBE}" presName="children" presStyleCnt="0"/>
      <dgm:spPr/>
    </dgm:pt>
    <dgm:pt modelId="{E2F4D2BE-3912-4BCD-9232-E187A93327D8}" type="pres">
      <dgm:prSet presAssocID="{98E06ED7-6014-45E5-B9AD-A4B8F1CDEFBE}" presName="child1group" presStyleCnt="0"/>
      <dgm:spPr/>
    </dgm:pt>
    <dgm:pt modelId="{05048859-0BC8-47AC-9F61-F2BD83D3F52E}" type="pres">
      <dgm:prSet presAssocID="{98E06ED7-6014-45E5-B9AD-A4B8F1CDEFBE}" presName="child1" presStyleLbl="bgAcc1" presStyleIdx="0" presStyleCnt="4"/>
      <dgm:spPr/>
    </dgm:pt>
    <dgm:pt modelId="{3EC8F80A-7A1D-4D83-A361-923B8C9F96AB}" type="pres">
      <dgm:prSet presAssocID="{98E06ED7-6014-45E5-B9AD-A4B8F1CDEFBE}" presName="child1Text" presStyleLbl="bgAcc1" presStyleIdx="0" presStyleCnt="4">
        <dgm:presLayoutVars>
          <dgm:bulletEnabled val="1"/>
        </dgm:presLayoutVars>
      </dgm:prSet>
      <dgm:spPr/>
    </dgm:pt>
    <dgm:pt modelId="{264AE6EE-A88A-4262-A230-22E2F23A7E0E}" type="pres">
      <dgm:prSet presAssocID="{98E06ED7-6014-45E5-B9AD-A4B8F1CDEFBE}" presName="child2group" presStyleCnt="0"/>
      <dgm:spPr/>
    </dgm:pt>
    <dgm:pt modelId="{A2F8DB33-8FF6-4F82-B8E2-CE0E9D17AFCD}" type="pres">
      <dgm:prSet presAssocID="{98E06ED7-6014-45E5-B9AD-A4B8F1CDEFBE}" presName="child2" presStyleLbl="bgAcc1" presStyleIdx="1" presStyleCnt="4"/>
      <dgm:spPr/>
    </dgm:pt>
    <dgm:pt modelId="{838B0FE5-A6C2-4A85-9D71-124BB3A51E46}" type="pres">
      <dgm:prSet presAssocID="{98E06ED7-6014-45E5-B9AD-A4B8F1CDEFBE}" presName="child2Text" presStyleLbl="bgAcc1" presStyleIdx="1" presStyleCnt="4">
        <dgm:presLayoutVars>
          <dgm:bulletEnabled val="1"/>
        </dgm:presLayoutVars>
      </dgm:prSet>
      <dgm:spPr/>
    </dgm:pt>
    <dgm:pt modelId="{799DCA10-C890-4D18-85D8-348A312211FF}" type="pres">
      <dgm:prSet presAssocID="{98E06ED7-6014-45E5-B9AD-A4B8F1CDEFBE}" presName="child3group" presStyleCnt="0"/>
      <dgm:spPr/>
    </dgm:pt>
    <dgm:pt modelId="{45F89DCB-1D2F-4700-9C9A-DC4BDAE31EE8}" type="pres">
      <dgm:prSet presAssocID="{98E06ED7-6014-45E5-B9AD-A4B8F1CDEFBE}" presName="child3" presStyleLbl="bgAcc1" presStyleIdx="2" presStyleCnt="4"/>
      <dgm:spPr/>
    </dgm:pt>
    <dgm:pt modelId="{289DC341-4FA3-4F21-96D4-2BC10C9E6281}" type="pres">
      <dgm:prSet presAssocID="{98E06ED7-6014-45E5-B9AD-A4B8F1CDEFBE}" presName="child3Text" presStyleLbl="bgAcc1" presStyleIdx="2" presStyleCnt="4">
        <dgm:presLayoutVars>
          <dgm:bulletEnabled val="1"/>
        </dgm:presLayoutVars>
      </dgm:prSet>
      <dgm:spPr/>
    </dgm:pt>
    <dgm:pt modelId="{2B83FF20-91A8-418B-832A-7A228F57B333}" type="pres">
      <dgm:prSet presAssocID="{98E06ED7-6014-45E5-B9AD-A4B8F1CDEFBE}" presName="child4group" presStyleCnt="0"/>
      <dgm:spPr/>
    </dgm:pt>
    <dgm:pt modelId="{D267E426-7605-4BBF-9214-4E86D7828BC0}" type="pres">
      <dgm:prSet presAssocID="{98E06ED7-6014-45E5-B9AD-A4B8F1CDEFBE}" presName="child4" presStyleLbl="bgAcc1" presStyleIdx="3" presStyleCnt="4"/>
      <dgm:spPr/>
    </dgm:pt>
    <dgm:pt modelId="{6242C9FD-809A-42F4-95E5-A8723C0E9292}" type="pres">
      <dgm:prSet presAssocID="{98E06ED7-6014-45E5-B9AD-A4B8F1CDEFBE}" presName="child4Text" presStyleLbl="bgAcc1" presStyleIdx="3" presStyleCnt="4">
        <dgm:presLayoutVars>
          <dgm:bulletEnabled val="1"/>
        </dgm:presLayoutVars>
      </dgm:prSet>
      <dgm:spPr/>
    </dgm:pt>
    <dgm:pt modelId="{BCAD9299-5197-44BA-8B74-DCB33B084729}" type="pres">
      <dgm:prSet presAssocID="{98E06ED7-6014-45E5-B9AD-A4B8F1CDEFBE}" presName="childPlaceholder" presStyleCnt="0"/>
      <dgm:spPr/>
    </dgm:pt>
    <dgm:pt modelId="{9D94BBE0-A2B4-46FD-B448-47D305D404E3}" type="pres">
      <dgm:prSet presAssocID="{98E06ED7-6014-45E5-B9AD-A4B8F1CDEFBE}" presName="circle" presStyleCnt="0"/>
      <dgm:spPr/>
    </dgm:pt>
    <dgm:pt modelId="{59671419-EAF4-42A4-B9C3-9B4DA7E7F0EE}" type="pres">
      <dgm:prSet presAssocID="{98E06ED7-6014-45E5-B9AD-A4B8F1CDEFB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96C2540-F0DF-4579-905D-024419EC9113}" type="pres">
      <dgm:prSet presAssocID="{98E06ED7-6014-45E5-B9AD-A4B8F1CDEFB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4E07986-E745-49C7-9C19-C8C1F7E0F0D5}" type="pres">
      <dgm:prSet presAssocID="{98E06ED7-6014-45E5-B9AD-A4B8F1CDEFB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02A404D-8ECA-4DA5-8F54-CD0C7D1BDDC5}" type="pres">
      <dgm:prSet presAssocID="{98E06ED7-6014-45E5-B9AD-A4B8F1CDEFB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09B1CE6-1C46-4594-BF6F-A0DE7AACB2B8}" type="pres">
      <dgm:prSet presAssocID="{98E06ED7-6014-45E5-B9AD-A4B8F1CDEFBE}" presName="quadrantPlaceholder" presStyleCnt="0"/>
      <dgm:spPr/>
    </dgm:pt>
    <dgm:pt modelId="{3E7D3A55-1F7F-4C70-8166-4BF8A3B00522}" type="pres">
      <dgm:prSet presAssocID="{98E06ED7-6014-45E5-B9AD-A4B8F1CDEFBE}" presName="center1" presStyleLbl="fgShp" presStyleIdx="0" presStyleCnt="2"/>
      <dgm:spPr/>
    </dgm:pt>
    <dgm:pt modelId="{F58CB3B2-F2A8-4C1E-8A42-EE854A0A88F9}" type="pres">
      <dgm:prSet presAssocID="{98E06ED7-6014-45E5-B9AD-A4B8F1CDEFBE}" presName="center2" presStyleLbl="fgShp" presStyleIdx="1" presStyleCnt="2"/>
      <dgm:spPr/>
    </dgm:pt>
  </dgm:ptLst>
  <dgm:cxnLst>
    <dgm:cxn modelId="{58937808-1F84-4FFC-BF18-AAB1A726C3E8}" srcId="{98E06ED7-6014-45E5-B9AD-A4B8F1CDEFBE}" destId="{BFFA1138-605A-4DA5-A992-8CA88ACC2FCE}" srcOrd="1" destOrd="0" parTransId="{D5304975-98CF-46D4-BE65-44D9981CDC19}" sibTransId="{F31BE85A-BD84-4731-98A4-B4C212DC275D}"/>
    <dgm:cxn modelId="{0F7AF619-B1C8-4326-B15D-1A84C236B727}" type="presOf" srcId="{908B9403-7B44-45C9-B2A3-6BCE053929F2}" destId="{E4E07986-E745-49C7-9C19-C8C1F7E0F0D5}" srcOrd="0" destOrd="0" presId="urn:microsoft.com/office/officeart/2005/8/layout/cycle4"/>
    <dgm:cxn modelId="{2D6A7A23-5610-4393-929C-B1BA257C3683}" srcId="{908B9403-7B44-45C9-B2A3-6BCE053929F2}" destId="{2FBF5E7B-DA83-4D76-ACBF-66E1D7708C9C}" srcOrd="0" destOrd="0" parTransId="{EAACC89A-41CA-47F9-BBCE-40E9862F275E}" sibTransId="{58B9D7B6-54D3-4D7B-928D-DCAA6DBA19AF}"/>
    <dgm:cxn modelId="{E1ED2029-C3B7-4AD6-8C53-1E2634E5878B}" srcId="{965B9548-E325-4452-A0B8-B53780F9BD03}" destId="{33BE2A5C-37ED-4379-A234-AB80A51C9B8B}" srcOrd="0" destOrd="0" parTransId="{18BD90A7-BC54-4A4F-8040-DA1E0F203BE7}" sibTransId="{037B8CB1-666B-4D74-88EC-7BC22BD0038B}"/>
    <dgm:cxn modelId="{690D8940-FA0B-4AE4-B079-0D42BF37C7A8}" type="presOf" srcId="{B656868D-8401-439A-AE24-478F64362AED}" destId="{59671419-EAF4-42A4-B9C3-9B4DA7E7F0EE}" srcOrd="0" destOrd="0" presId="urn:microsoft.com/office/officeart/2005/8/layout/cycle4"/>
    <dgm:cxn modelId="{1B741160-FB88-422E-801A-1D317AB4E856}" type="presOf" srcId="{8DC5BA05-D6FA-4EBC-A695-66BFB432A8F7}" destId="{838B0FE5-A6C2-4A85-9D71-124BB3A51E46}" srcOrd="1" destOrd="0" presId="urn:microsoft.com/office/officeart/2005/8/layout/cycle4"/>
    <dgm:cxn modelId="{E13D3B42-2F54-4153-9635-F4090C5721A1}" type="presOf" srcId="{8CBD23DF-5555-4C85-82FE-872876F85347}" destId="{3EC8F80A-7A1D-4D83-A361-923B8C9F96AB}" srcOrd="1" destOrd="0" presId="urn:microsoft.com/office/officeart/2005/8/layout/cycle4"/>
    <dgm:cxn modelId="{D2C09366-5BA6-4C0F-8BDC-566A19E9D4A1}" type="presOf" srcId="{2FBF5E7B-DA83-4D76-ACBF-66E1D7708C9C}" destId="{289DC341-4FA3-4F21-96D4-2BC10C9E6281}" srcOrd="1" destOrd="0" presId="urn:microsoft.com/office/officeart/2005/8/layout/cycle4"/>
    <dgm:cxn modelId="{5FDE1070-EADC-4421-A295-9246A8068EDA}" type="presOf" srcId="{2FBF5E7B-DA83-4D76-ACBF-66E1D7708C9C}" destId="{45F89DCB-1D2F-4700-9C9A-DC4BDAE31EE8}" srcOrd="0" destOrd="0" presId="urn:microsoft.com/office/officeart/2005/8/layout/cycle4"/>
    <dgm:cxn modelId="{7CE33470-7098-40BF-8AA1-4E584FF5EBDB}" type="presOf" srcId="{33BE2A5C-37ED-4379-A234-AB80A51C9B8B}" destId="{6242C9FD-809A-42F4-95E5-A8723C0E9292}" srcOrd="1" destOrd="0" presId="urn:microsoft.com/office/officeart/2005/8/layout/cycle4"/>
    <dgm:cxn modelId="{9CC9AA88-B86A-4BD2-AC75-4C1CCF07DA76}" srcId="{BFFA1138-605A-4DA5-A992-8CA88ACC2FCE}" destId="{8DC5BA05-D6FA-4EBC-A695-66BFB432A8F7}" srcOrd="0" destOrd="0" parTransId="{679D21B6-EBDA-4498-B595-1E7326AFF47B}" sibTransId="{D96247C1-69A3-46AC-ADD3-5C954171F11B}"/>
    <dgm:cxn modelId="{A9A59E8B-6556-4900-B969-879F662B695A}" type="presOf" srcId="{8DC5BA05-D6FA-4EBC-A695-66BFB432A8F7}" destId="{A2F8DB33-8FF6-4F82-B8E2-CE0E9D17AFCD}" srcOrd="0" destOrd="0" presId="urn:microsoft.com/office/officeart/2005/8/layout/cycle4"/>
    <dgm:cxn modelId="{0911338C-DED7-4FF1-9AB8-2B9850FD380B}" srcId="{98E06ED7-6014-45E5-B9AD-A4B8F1CDEFBE}" destId="{908B9403-7B44-45C9-B2A3-6BCE053929F2}" srcOrd="2" destOrd="0" parTransId="{E9C02CEF-51FD-4691-9F02-F24A624473A5}" sibTransId="{6831D175-3A2A-43D2-9799-9DAF7A9D2C26}"/>
    <dgm:cxn modelId="{511EE495-70C7-45F3-900C-BF1E4C2464B0}" srcId="{B656868D-8401-439A-AE24-478F64362AED}" destId="{8CBD23DF-5555-4C85-82FE-872876F85347}" srcOrd="0" destOrd="0" parTransId="{AABF59D5-E680-4B8C-84A7-CD6BB902C727}" sibTransId="{5D7A5389-09B6-4A2D-8ECE-A21719098FDF}"/>
    <dgm:cxn modelId="{6D3F62A7-2AB5-44C6-9E37-48515AF469D6}" srcId="{98E06ED7-6014-45E5-B9AD-A4B8F1CDEFBE}" destId="{965B9548-E325-4452-A0B8-B53780F9BD03}" srcOrd="3" destOrd="0" parTransId="{0EDDEE98-C065-4D46-A28D-AC0A96E8AA75}" sibTransId="{8AF3BE92-8DD6-4474-A3DF-EBF0CBBC3BF4}"/>
    <dgm:cxn modelId="{CFCE23AA-D348-448E-8A25-344BE6814E5E}" type="presOf" srcId="{965B9548-E325-4452-A0B8-B53780F9BD03}" destId="{F02A404D-8ECA-4DA5-8F54-CD0C7D1BDDC5}" srcOrd="0" destOrd="0" presId="urn:microsoft.com/office/officeart/2005/8/layout/cycle4"/>
    <dgm:cxn modelId="{8FCE10D7-9BCC-449B-BB09-2D86ECA8E38B}" type="presOf" srcId="{33BE2A5C-37ED-4379-A234-AB80A51C9B8B}" destId="{D267E426-7605-4BBF-9214-4E86D7828BC0}" srcOrd="0" destOrd="0" presId="urn:microsoft.com/office/officeart/2005/8/layout/cycle4"/>
    <dgm:cxn modelId="{A14DBEDF-DA8B-4624-AFE0-815E4699CEB7}" srcId="{98E06ED7-6014-45E5-B9AD-A4B8F1CDEFBE}" destId="{B656868D-8401-439A-AE24-478F64362AED}" srcOrd="0" destOrd="0" parTransId="{C90D6365-6F4F-4122-A9A8-1DCFC8C51B3B}" sibTransId="{DB7DB34F-04D1-4D1B-B905-E07344A952F6}"/>
    <dgm:cxn modelId="{A26D52F4-5ED2-4BEA-9440-7DD225407235}" type="presOf" srcId="{BFFA1138-605A-4DA5-A992-8CA88ACC2FCE}" destId="{796C2540-F0DF-4579-905D-024419EC9113}" srcOrd="0" destOrd="0" presId="urn:microsoft.com/office/officeart/2005/8/layout/cycle4"/>
    <dgm:cxn modelId="{5D1DE6F6-73BD-44C4-BB1C-802AD41E769F}" type="presOf" srcId="{8CBD23DF-5555-4C85-82FE-872876F85347}" destId="{05048859-0BC8-47AC-9F61-F2BD83D3F52E}" srcOrd="0" destOrd="0" presId="urn:microsoft.com/office/officeart/2005/8/layout/cycle4"/>
    <dgm:cxn modelId="{D6C50FFD-EAFB-4CD5-86EF-51A584538802}" type="presOf" srcId="{98E06ED7-6014-45E5-B9AD-A4B8F1CDEFBE}" destId="{F36ED165-CD85-4539-BE4D-9C6B4F1D61FE}" srcOrd="0" destOrd="0" presId="urn:microsoft.com/office/officeart/2005/8/layout/cycle4"/>
    <dgm:cxn modelId="{A025B3EE-55E1-4677-ABB5-0946242CDC02}" type="presParOf" srcId="{F36ED165-CD85-4539-BE4D-9C6B4F1D61FE}" destId="{8E4C9736-0810-413A-A6FD-C7EBEBC063A2}" srcOrd="0" destOrd="0" presId="urn:microsoft.com/office/officeart/2005/8/layout/cycle4"/>
    <dgm:cxn modelId="{78F48436-3C2E-4D28-894B-27AFC4AF97E2}" type="presParOf" srcId="{8E4C9736-0810-413A-A6FD-C7EBEBC063A2}" destId="{E2F4D2BE-3912-4BCD-9232-E187A93327D8}" srcOrd="0" destOrd="0" presId="urn:microsoft.com/office/officeart/2005/8/layout/cycle4"/>
    <dgm:cxn modelId="{259B701D-7CEC-4D5C-97D9-59502E2AC309}" type="presParOf" srcId="{E2F4D2BE-3912-4BCD-9232-E187A93327D8}" destId="{05048859-0BC8-47AC-9F61-F2BD83D3F52E}" srcOrd="0" destOrd="0" presId="urn:microsoft.com/office/officeart/2005/8/layout/cycle4"/>
    <dgm:cxn modelId="{1F918C02-ED4E-49C0-B5DC-0C66122C091E}" type="presParOf" srcId="{E2F4D2BE-3912-4BCD-9232-E187A93327D8}" destId="{3EC8F80A-7A1D-4D83-A361-923B8C9F96AB}" srcOrd="1" destOrd="0" presId="urn:microsoft.com/office/officeart/2005/8/layout/cycle4"/>
    <dgm:cxn modelId="{CCC52EC3-BFB5-4935-9140-61AD45E823BD}" type="presParOf" srcId="{8E4C9736-0810-413A-A6FD-C7EBEBC063A2}" destId="{264AE6EE-A88A-4262-A230-22E2F23A7E0E}" srcOrd="1" destOrd="0" presId="urn:microsoft.com/office/officeart/2005/8/layout/cycle4"/>
    <dgm:cxn modelId="{7FAFAE21-4703-443C-AC8C-BA0D809A269B}" type="presParOf" srcId="{264AE6EE-A88A-4262-A230-22E2F23A7E0E}" destId="{A2F8DB33-8FF6-4F82-B8E2-CE0E9D17AFCD}" srcOrd="0" destOrd="0" presId="urn:microsoft.com/office/officeart/2005/8/layout/cycle4"/>
    <dgm:cxn modelId="{97285221-5B44-406C-AE0F-EB3C26157F84}" type="presParOf" srcId="{264AE6EE-A88A-4262-A230-22E2F23A7E0E}" destId="{838B0FE5-A6C2-4A85-9D71-124BB3A51E46}" srcOrd="1" destOrd="0" presId="urn:microsoft.com/office/officeart/2005/8/layout/cycle4"/>
    <dgm:cxn modelId="{B4E75D8D-88B7-42E8-AB53-652EDAC9D4FD}" type="presParOf" srcId="{8E4C9736-0810-413A-A6FD-C7EBEBC063A2}" destId="{799DCA10-C890-4D18-85D8-348A312211FF}" srcOrd="2" destOrd="0" presId="urn:microsoft.com/office/officeart/2005/8/layout/cycle4"/>
    <dgm:cxn modelId="{5042C36C-6D1C-476A-ACA0-83482FB0DA32}" type="presParOf" srcId="{799DCA10-C890-4D18-85D8-348A312211FF}" destId="{45F89DCB-1D2F-4700-9C9A-DC4BDAE31EE8}" srcOrd="0" destOrd="0" presId="urn:microsoft.com/office/officeart/2005/8/layout/cycle4"/>
    <dgm:cxn modelId="{25547A35-61F8-4A09-A852-153D7B0FDCC0}" type="presParOf" srcId="{799DCA10-C890-4D18-85D8-348A312211FF}" destId="{289DC341-4FA3-4F21-96D4-2BC10C9E6281}" srcOrd="1" destOrd="0" presId="urn:microsoft.com/office/officeart/2005/8/layout/cycle4"/>
    <dgm:cxn modelId="{521C316C-F449-4BEA-98AC-3A2D1562076B}" type="presParOf" srcId="{8E4C9736-0810-413A-A6FD-C7EBEBC063A2}" destId="{2B83FF20-91A8-418B-832A-7A228F57B333}" srcOrd="3" destOrd="0" presId="urn:microsoft.com/office/officeart/2005/8/layout/cycle4"/>
    <dgm:cxn modelId="{F7FA3CDA-1B3B-43AA-8AC1-677C8461F5B7}" type="presParOf" srcId="{2B83FF20-91A8-418B-832A-7A228F57B333}" destId="{D267E426-7605-4BBF-9214-4E86D7828BC0}" srcOrd="0" destOrd="0" presId="urn:microsoft.com/office/officeart/2005/8/layout/cycle4"/>
    <dgm:cxn modelId="{1E133EE9-00B4-47B1-9CCF-F0730D5413F8}" type="presParOf" srcId="{2B83FF20-91A8-418B-832A-7A228F57B333}" destId="{6242C9FD-809A-42F4-95E5-A8723C0E9292}" srcOrd="1" destOrd="0" presId="urn:microsoft.com/office/officeart/2005/8/layout/cycle4"/>
    <dgm:cxn modelId="{C481E77B-007E-4B14-B8F5-D7B43B4027C8}" type="presParOf" srcId="{8E4C9736-0810-413A-A6FD-C7EBEBC063A2}" destId="{BCAD9299-5197-44BA-8B74-DCB33B084729}" srcOrd="4" destOrd="0" presId="urn:microsoft.com/office/officeart/2005/8/layout/cycle4"/>
    <dgm:cxn modelId="{7AD730D0-E52A-4C44-B108-E711AB5A6AFB}" type="presParOf" srcId="{F36ED165-CD85-4539-BE4D-9C6B4F1D61FE}" destId="{9D94BBE0-A2B4-46FD-B448-47D305D404E3}" srcOrd="1" destOrd="0" presId="urn:microsoft.com/office/officeart/2005/8/layout/cycle4"/>
    <dgm:cxn modelId="{A41A7469-D86F-4A67-BBB8-1DC444203763}" type="presParOf" srcId="{9D94BBE0-A2B4-46FD-B448-47D305D404E3}" destId="{59671419-EAF4-42A4-B9C3-9B4DA7E7F0EE}" srcOrd="0" destOrd="0" presId="urn:microsoft.com/office/officeart/2005/8/layout/cycle4"/>
    <dgm:cxn modelId="{0694A8B1-528E-4D9D-80F5-8243A3012A70}" type="presParOf" srcId="{9D94BBE0-A2B4-46FD-B448-47D305D404E3}" destId="{796C2540-F0DF-4579-905D-024419EC9113}" srcOrd="1" destOrd="0" presId="urn:microsoft.com/office/officeart/2005/8/layout/cycle4"/>
    <dgm:cxn modelId="{838D3DD0-DBCF-4967-BFA7-BF7AA23B7FDC}" type="presParOf" srcId="{9D94BBE0-A2B4-46FD-B448-47D305D404E3}" destId="{E4E07986-E745-49C7-9C19-C8C1F7E0F0D5}" srcOrd="2" destOrd="0" presId="urn:microsoft.com/office/officeart/2005/8/layout/cycle4"/>
    <dgm:cxn modelId="{6BDACB2B-2A09-4A44-A46B-B753A7CB020B}" type="presParOf" srcId="{9D94BBE0-A2B4-46FD-B448-47D305D404E3}" destId="{F02A404D-8ECA-4DA5-8F54-CD0C7D1BDDC5}" srcOrd="3" destOrd="0" presId="urn:microsoft.com/office/officeart/2005/8/layout/cycle4"/>
    <dgm:cxn modelId="{18C59965-F07D-435A-8DFD-3B5EF316725B}" type="presParOf" srcId="{9D94BBE0-A2B4-46FD-B448-47D305D404E3}" destId="{109B1CE6-1C46-4594-BF6F-A0DE7AACB2B8}" srcOrd="4" destOrd="0" presId="urn:microsoft.com/office/officeart/2005/8/layout/cycle4"/>
    <dgm:cxn modelId="{77D79512-251B-4F15-9863-D5F4D38162E5}" type="presParOf" srcId="{F36ED165-CD85-4539-BE4D-9C6B4F1D61FE}" destId="{3E7D3A55-1F7F-4C70-8166-4BF8A3B00522}" srcOrd="2" destOrd="0" presId="urn:microsoft.com/office/officeart/2005/8/layout/cycle4"/>
    <dgm:cxn modelId="{01C4EA71-B96C-4FC5-A050-28398DD53A3D}" type="presParOf" srcId="{F36ED165-CD85-4539-BE4D-9C6B4F1D61FE}" destId="{F58CB3B2-F2A8-4C1E-8A42-EE854A0A88F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AF085-ECE3-4766-B086-168B3E5CF317}">
      <dsp:nvSpPr>
        <dsp:cNvPr id="0" name=""/>
        <dsp:cNvSpPr/>
      </dsp:nvSpPr>
      <dsp:spPr>
        <a:xfrm>
          <a:off x="5486400" y="2028037"/>
          <a:ext cx="2451366" cy="850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443"/>
              </a:lnTo>
              <a:lnTo>
                <a:pt x="2451366" y="425443"/>
              </a:lnTo>
              <a:lnTo>
                <a:pt x="2451366" y="8508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8B268-7469-4F22-89CE-329BD393C3F8}">
      <dsp:nvSpPr>
        <dsp:cNvPr id="0" name=""/>
        <dsp:cNvSpPr/>
      </dsp:nvSpPr>
      <dsp:spPr>
        <a:xfrm>
          <a:off x="3035033" y="2028037"/>
          <a:ext cx="2451366" cy="850887"/>
        </a:xfrm>
        <a:custGeom>
          <a:avLst/>
          <a:gdLst/>
          <a:ahLst/>
          <a:cxnLst/>
          <a:rect l="0" t="0" r="0" b="0"/>
          <a:pathLst>
            <a:path>
              <a:moveTo>
                <a:pt x="2451366" y="0"/>
              </a:moveTo>
              <a:lnTo>
                <a:pt x="2451366" y="425443"/>
              </a:lnTo>
              <a:lnTo>
                <a:pt x="0" y="425443"/>
              </a:lnTo>
              <a:lnTo>
                <a:pt x="0" y="85088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A38A6-FCF0-4278-BB7A-546E5730230B}">
      <dsp:nvSpPr>
        <dsp:cNvPr id="0" name=""/>
        <dsp:cNvSpPr/>
      </dsp:nvSpPr>
      <dsp:spPr>
        <a:xfrm>
          <a:off x="3460477" y="2114"/>
          <a:ext cx="4051845" cy="2025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Software Systems (4 credits)</a:t>
          </a:r>
        </a:p>
      </dsp:txBody>
      <dsp:txXfrm>
        <a:off x="3460477" y="2114"/>
        <a:ext cx="4051845" cy="2025922"/>
      </dsp:txXfrm>
    </dsp:sp>
    <dsp:sp modelId="{74D5480C-EF42-4814-9443-3642DF503F83}">
      <dsp:nvSpPr>
        <dsp:cNvPr id="0" name=""/>
        <dsp:cNvSpPr/>
      </dsp:nvSpPr>
      <dsp:spPr>
        <a:xfrm>
          <a:off x="1009110" y="2878925"/>
          <a:ext cx="4051845" cy="2025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System Software (2 credits)</a:t>
          </a:r>
        </a:p>
      </dsp:txBody>
      <dsp:txXfrm>
        <a:off x="1009110" y="2878925"/>
        <a:ext cx="4051845" cy="2025922"/>
      </dsp:txXfrm>
    </dsp:sp>
    <dsp:sp modelId="{51F41580-CFDE-41C5-8234-946D7BA03445}">
      <dsp:nvSpPr>
        <dsp:cNvPr id="0" name=""/>
        <dsp:cNvSpPr/>
      </dsp:nvSpPr>
      <dsp:spPr>
        <a:xfrm>
          <a:off x="5911843" y="2878925"/>
          <a:ext cx="4051845" cy="2025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Enterprise Software Development (2 credits)</a:t>
          </a:r>
        </a:p>
      </dsp:txBody>
      <dsp:txXfrm>
        <a:off x="5911843" y="2878925"/>
        <a:ext cx="4051845" cy="2025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4897F-0EA3-4A21-A84E-427D78581D1B}">
      <dsp:nvSpPr>
        <dsp:cNvPr id="0" name=""/>
        <dsp:cNvSpPr/>
      </dsp:nvSpPr>
      <dsp:spPr>
        <a:xfrm>
          <a:off x="1752080" y="100"/>
          <a:ext cx="2315325" cy="11576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Enterprise Systems</a:t>
          </a:r>
        </a:p>
      </dsp:txBody>
      <dsp:txXfrm>
        <a:off x="1785987" y="34007"/>
        <a:ext cx="2247511" cy="1089848"/>
      </dsp:txXfrm>
    </dsp:sp>
    <dsp:sp modelId="{AD95D57C-84DB-4BEE-A96E-AA929FFA755F}">
      <dsp:nvSpPr>
        <dsp:cNvPr id="0" name=""/>
        <dsp:cNvSpPr/>
      </dsp:nvSpPr>
      <dsp:spPr>
        <a:xfrm>
          <a:off x="1983613" y="1157763"/>
          <a:ext cx="231532" cy="8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247"/>
              </a:lnTo>
              <a:lnTo>
                <a:pt x="231532" y="8682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61B50-5190-48EC-A484-E6AA54CC4401}">
      <dsp:nvSpPr>
        <dsp:cNvPr id="0" name=""/>
        <dsp:cNvSpPr/>
      </dsp:nvSpPr>
      <dsp:spPr>
        <a:xfrm>
          <a:off x="2215145" y="1447178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Large scale systems used by multiple </a:t>
          </a:r>
          <a:r>
            <a:rPr lang="en-US" sz="1300" b="1" kern="1200"/>
            <a:t>people</a:t>
          </a:r>
          <a:r>
            <a:rPr lang="en-US" sz="1300" kern="1200"/>
            <a:t> collectively belonging to same organization</a:t>
          </a:r>
        </a:p>
      </dsp:txBody>
      <dsp:txXfrm>
        <a:off x="2249052" y="1481085"/>
        <a:ext cx="1784446" cy="1089848"/>
      </dsp:txXfrm>
    </dsp:sp>
    <dsp:sp modelId="{19E153BB-4C8B-4ECB-9B6D-76F63E37E1DA}">
      <dsp:nvSpPr>
        <dsp:cNvPr id="0" name=""/>
        <dsp:cNvSpPr/>
      </dsp:nvSpPr>
      <dsp:spPr>
        <a:xfrm>
          <a:off x="1983613" y="1157763"/>
          <a:ext cx="231532" cy="2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325"/>
              </a:lnTo>
              <a:lnTo>
                <a:pt x="231532" y="2315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AD572-3A83-4161-BF1A-3BA263FEA9C8}">
      <dsp:nvSpPr>
        <dsp:cNvPr id="0" name=""/>
        <dsp:cNvSpPr/>
      </dsp:nvSpPr>
      <dsp:spPr>
        <a:xfrm>
          <a:off x="2215145" y="2894257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Large systems, fewer users</a:t>
          </a:r>
        </a:p>
      </dsp:txBody>
      <dsp:txXfrm>
        <a:off x="2249052" y="2928164"/>
        <a:ext cx="1784446" cy="1089848"/>
      </dsp:txXfrm>
    </dsp:sp>
    <dsp:sp modelId="{40FA6C34-8302-4F82-A1CB-CDE0AE6F3667}">
      <dsp:nvSpPr>
        <dsp:cNvPr id="0" name=""/>
        <dsp:cNvSpPr/>
      </dsp:nvSpPr>
      <dsp:spPr>
        <a:xfrm>
          <a:off x="1983613" y="1157763"/>
          <a:ext cx="231532" cy="376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2403"/>
              </a:lnTo>
              <a:lnTo>
                <a:pt x="231532" y="376240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85CCD-1B6A-47A0-BEE8-091C68531E27}">
      <dsp:nvSpPr>
        <dsp:cNvPr id="0" name=""/>
        <dsp:cNvSpPr/>
      </dsp:nvSpPr>
      <dsp:spPr>
        <a:xfrm>
          <a:off x="2215145" y="4341335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Example: ERP</a:t>
          </a:r>
        </a:p>
      </dsp:txBody>
      <dsp:txXfrm>
        <a:off x="2249052" y="4375242"/>
        <a:ext cx="1784446" cy="1089848"/>
      </dsp:txXfrm>
    </dsp:sp>
    <dsp:sp modelId="{3F4EB385-CD12-4FA8-BAB4-0D4BDA8E8CD7}">
      <dsp:nvSpPr>
        <dsp:cNvPr id="0" name=""/>
        <dsp:cNvSpPr/>
      </dsp:nvSpPr>
      <dsp:spPr>
        <a:xfrm>
          <a:off x="4646237" y="100"/>
          <a:ext cx="2315325" cy="11576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Consumer Systems</a:t>
          </a:r>
        </a:p>
      </dsp:txBody>
      <dsp:txXfrm>
        <a:off x="4680144" y="34007"/>
        <a:ext cx="2247511" cy="1089848"/>
      </dsp:txXfrm>
    </dsp:sp>
    <dsp:sp modelId="{258B5BDE-9A7A-4E73-A7E5-0EA6A45737AE}">
      <dsp:nvSpPr>
        <dsp:cNvPr id="0" name=""/>
        <dsp:cNvSpPr/>
      </dsp:nvSpPr>
      <dsp:spPr>
        <a:xfrm>
          <a:off x="4877769" y="1157763"/>
          <a:ext cx="231532" cy="8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247"/>
              </a:lnTo>
              <a:lnTo>
                <a:pt x="231532" y="8682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4C14E-8023-4C36-B045-DF3A1CCE3379}">
      <dsp:nvSpPr>
        <dsp:cNvPr id="0" name=""/>
        <dsp:cNvSpPr/>
      </dsp:nvSpPr>
      <dsp:spPr>
        <a:xfrm>
          <a:off x="5109302" y="1447178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Small scale systems used by multiple </a:t>
          </a:r>
          <a:r>
            <a:rPr lang="en-US" sz="1300" b="1" kern="1200"/>
            <a:t>individuals</a:t>
          </a:r>
          <a:endParaRPr lang="en-US" sz="1300" kern="1200"/>
        </a:p>
      </dsp:txBody>
      <dsp:txXfrm>
        <a:off x="5143209" y="1481085"/>
        <a:ext cx="1784446" cy="1089848"/>
      </dsp:txXfrm>
    </dsp:sp>
    <dsp:sp modelId="{201FCD67-38BE-4976-A06E-7AFF71AAA44A}">
      <dsp:nvSpPr>
        <dsp:cNvPr id="0" name=""/>
        <dsp:cNvSpPr/>
      </dsp:nvSpPr>
      <dsp:spPr>
        <a:xfrm>
          <a:off x="4877769" y="1157763"/>
          <a:ext cx="231532" cy="2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325"/>
              </a:lnTo>
              <a:lnTo>
                <a:pt x="231532" y="2315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63643-2953-4083-9D93-C693CF52BF22}">
      <dsp:nvSpPr>
        <dsp:cNvPr id="0" name=""/>
        <dsp:cNvSpPr/>
      </dsp:nvSpPr>
      <dsp:spPr>
        <a:xfrm>
          <a:off x="5109302" y="2894257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Small systems, huge number of users</a:t>
          </a:r>
        </a:p>
      </dsp:txBody>
      <dsp:txXfrm>
        <a:off x="5143209" y="2928164"/>
        <a:ext cx="1784446" cy="1089848"/>
      </dsp:txXfrm>
    </dsp:sp>
    <dsp:sp modelId="{28078251-A65A-4A48-80DE-FAE1C31118B2}">
      <dsp:nvSpPr>
        <dsp:cNvPr id="0" name=""/>
        <dsp:cNvSpPr/>
      </dsp:nvSpPr>
      <dsp:spPr>
        <a:xfrm>
          <a:off x="4877769" y="1157763"/>
          <a:ext cx="231532" cy="376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2403"/>
              </a:lnTo>
              <a:lnTo>
                <a:pt x="231532" y="376240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F479E-0CA2-4498-9B60-58C632208707}">
      <dsp:nvSpPr>
        <dsp:cNvPr id="0" name=""/>
        <dsp:cNvSpPr/>
      </dsp:nvSpPr>
      <dsp:spPr>
        <a:xfrm>
          <a:off x="5109302" y="4341335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Example: Mobile Apps</a:t>
          </a:r>
        </a:p>
      </dsp:txBody>
      <dsp:txXfrm>
        <a:off x="5143209" y="4375242"/>
        <a:ext cx="1784446" cy="1089848"/>
      </dsp:txXfrm>
    </dsp:sp>
    <dsp:sp modelId="{AF4289AD-90E6-444C-B0DB-877ABC6B91A3}">
      <dsp:nvSpPr>
        <dsp:cNvPr id="0" name=""/>
        <dsp:cNvSpPr/>
      </dsp:nvSpPr>
      <dsp:spPr>
        <a:xfrm>
          <a:off x="7540394" y="100"/>
          <a:ext cx="2315325" cy="11576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Industry Engineering Systems</a:t>
          </a:r>
        </a:p>
      </dsp:txBody>
      <dsp:txXfrm>
        <a:off x="7574301" y="34007"/>
        <a:ext cx="2247511" cy="1089848"/>
      </dsp:txXfrm>
    </dsp:sp>
    <dsp:sp modelId="{042D9F9C-84D4-49C7-8330-01D3B3546423}">
      <dsp:nvSpPr>
        <dsp:cNvPr id="0" name=""/>
        <dsp:cNvSpPr/>
      </dsp:nvSpPr>
      <dsp:spPr>
        <a:xfrm>
          <a:off x="7771926" y="1157763"/>
          <a:ext cx="231532" cy="8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8247"/>
              </a:lnTo>
              <a:lnTo>
                <a:pt x="231532" y="8682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CD052-A032-43CF-85F9-B9AA25748622}">
      <dsp:nvSpPr>
        <dsp:cNvPr id="0" name=""/>
        <dsp:cNvSpPr/>
      </dsp:nvSpPr>
      <dsp:spPr>
        <a:xfrm>
          <a:off x="8003459" y="1447178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Large scale systems used by </a:t>
          </a:r>
          <a:r>
            <a:rPr lang="en-US" sz="1300" b="1" kern="1200" dirty="0"/>
            <a:t>engineering</a:t>
          </a:r>
          <a:r>
            <a:rPr lang="en-US" sz="1300" kern="1200" dirty="0"/>
            <a:t> </a:t>
          </a:r>
          <a:r>
            <a:rPr lang="en-US" sz="1300" b="1" kern="1200" dirty="0"/>
            <a:t>sector</a:t>
          </a:r>
          <a:endParaRPr lang="en-US" sz="1300" kern="1200" dirty="0"/>
        </a:p>
      </dsp:txBody>
      <dsp:txXfrm>
        <a:off x="8037366" y="1481085"/>
        <a:ext cx="1784446" cy="1089848"/>
      </dsp:txXfrm>
    </dsp:sp>
    <dsp:sp modelId="{3C070D20-5971-4E22-BF1E-AE456F5E0036}">
      <dsp:nvSpPr>
        <dsp:cNvPr id="0" name=""/>
        <dsp:cNvSpPr/>
      </dsp:nvSpPr>
      <dsp:spPr>
        <a:xfrm>
          <a:off x="7771926" y="1157763"/>
          <a:ext cx="231532" cy="2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325"/>
              </a:lnTo>
              <a:lnTo>
                <a:pt x="231532" y="23153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34AEB-6799-425D-8F33-F111B0093256}">
      <dsp:nvSpPr>
        <dsp:cNvPr id="0" name=""/>
        <dsp:cNvSpPr/>
      </dsp:nvSpPr>
      <dsp:spPr>
        <a:xfrm>
          <a:off x="8003459" y="2894257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Example: Shop floor automation for Industrial Engineering </a:t>
          </a:r>
        </a:p>
      </dsp:txBody>
      <dsp:txXfrm>
        <a:off x="8037366" y="2928164"/>
        <a:ext cx="1784446" cy="1089848"/>
      </dsp:txXfrm>
    </dsp:sp>
    <dsp:sp modelId="{79BDED2D-CB50-4CEC-86B2-0AADAB3E75B5}">
      <dsp:nvSpPr>
        <dsp:cNvPr id="0" name=""/>
        <dsp:cNvSpPr/>
      </dsp:nvSpPr>
      <dsp:spPr>
        <a:xfrm>
          <a:off x="7771926" y="1157763"/>
          <a:ext cx="231532" cy="3762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2403"/>
              </a:lnTo>
              <a:lnTo>
                <a:pt x="231532" y="376240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741AD-DE64-491A-85BC-6162F9A57750}">
      <dsp:nvSpPr>
        <dsp:cNvPr id="0" name=""/>
        <dsp:cNvSpPr/>
      </dsp:nvSpPr>
      <dsp:spPr>
        <a:xfrm>
          <a:off x="8003459" y="4341335"/>
          <a:ext cx="1852260" cy="115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Example: OS, DBMS for Software Engineering Industry</a:t>
          </a:r>
        </a:p>
      </dsp:txBody>
      <dsp:txXfrm>
        <a:off x="8037366" y="4375242"/>
        <a:ext cx="1784446" cy="1089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89DCB-1D2F-4700-9C9A-DC4BDAE31EE8}">
      <dsp:nvSpPr>
        <dsp:cNvPr id="0" name=""/>
        <dsp:cNvSpPr/>
      </dsp:nvSpPr>
      <dsp:spPr>
        <a:xfrm>
          <a:off x="6169913" y="2979419"/>
          <a:ext cx="2164460" cy="140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Writing test cases and executing is TESTING</a:t>
          </a:r>
        </a:p>
      </dsp:txBody>
      <dsp:txXfrm>
        <a:off x="6850050" y="3360738"/>
        <a:ext cx="1453524" cy="989961"/>
      </dsp:txXfrm>
    </dsp:sp>
    <dsp:sp modelId="{D267E426-7605-4BBF-9214-4E86D7828BC0}">
      <dsp:nvSpPr>
        <dsp:cNvPr id="0" name=""/>
        <dsp:cNvSpPr/>
      </dsp:nvSpPr>
      <dsp:spPr>
        <a:xfrm>
          <a:off x="2638425" y="2979419"/>
          <a:ext cx="2164460" cy="140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Implementing systems that run the software is DEPLOYMENT</a:t>
          </a:r>
        </a:p>
      </dsp:txBody>
      <dsp:txXfrm>
        <a:off x="2669224" y="3360738"/>
        <a:ext cx="1453524" cy="989961"/>
      </dsp:txXfrm>
    </dsp:sp>
    <dsp:sp modelId="{A2F8DB33-8FF6-4F82-B8E2-CE0E9D17AFCD}">
      <dsp:nvSpPr>
        <dsp:cNvPr id="0" name=""/>
        <dsp:cNvSpPr/>
      </dsp:nvSpPr>
      <dsp:spPr>
        <a:xfrm>
          <a:off x="6169913" y="0"/>
          <a:ext cx="2164460" cy="140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Writing millions of lines of code is PROGRAMMING</a:t>
          </a:r>
        </a:p>
      </dsp:txBody>
      <dsp:txXfrm>
        <a:off x="6850050" y="30799"/>
        <a:ext cx="1453524" cy="989961"/>
      </dsp:txXfrm>
    </dsp:sp>
    <dsp:sp modelId="{05048859-0BC8-47AC-9F61-F2BD83D3F52E}">
      <dsp:nvSpPr>
        <dsp:cNvPr id="0" name=""/>
        <dsp:cNvSpPr/>
      </dsp:nvSpPr>
      <dsp:spPr>
        <a:xfrm>
          <a:off x="2638425" y="0"/>
          <a:ext cx="2164460" cy="1402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Specifying detailed component interaction is DESIGN</a:t>
          </a:r>
        </a:p>
      </dsp:txBody>
      <dsp:txXfrm>
        <a:off x="2669224" y="30799"/>
        <a:ext cx="1453524" cy="989961"/>
      </dsp:txXfrm>
    </dsp:sp>
    <dsp:sp modelId="{59671419-EAF4-42A4-B9C3-9B4DA7E7F0EE}">
      <dsp:nvSpPr>
        <dsp:cNvPr id="0" name=""/>
        <dsp:cNvSpPr/>
      </dsp:nvSpPr>
      <dsp:spPr>
        <a:xfrm>
          <a:off x="3545395" y="249745"/>
          <a:ext cx="1897189" cy="18971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</a:t>
          </a:r>
        </a:p>
      </dsp:txBody>
      <dsp:txXfrm>
        <a:off x="4101069" y="805419"/>
        <a:ext cx="1341515" cy="1341515"/>
      </dsp:txXfrm>
    </dsp:sp>
    <dsp:sp modelId="{796C2540-F0DF-4579-905D-024419EC9113}">
      <dsp:nvSpPr>
        <dsp:cNvPr id="0" name=""/>
        <dsp:cNvSpPr/>
      </dsp:nvSpPr>
      <dsp:spPr>
        <a:xfrm rot="5400000">
          <a:off x="5530214" y="249745"/>
          <a:ext cx="1897189" cy="18971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Coding</a:t>
          </a:r>
          <a:endParaRPr lang="en-US" sz="1400" kern="1200" dirty="0"/>
        </a:p>
      </dsp:txBody>
      <dsp:txXfrm rot="-5400000">
        <a:off x="5530214" y="805419"/>
        <a:ext cx="1341515" cy="1341515"/>
      </dsp:txXfrm>
    </dsp:sp>
    <dsp:sp modelId="{E4E07986-E745-49C7-9C19-C8C1F7E0F0D5}">
      <dsp:nvSpPr>
        <dsp:cNvPr id="0" name=""/>
        <dsp:cNvSpPr/>
      </dsp:nvSpPr>
      <dsp:spPr>
        <a:xfrm rot="10800000">
          <a:off x="5530214" y="2234564"/>
          <a:ext cx="1897189" cy="18971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 rot="10800000">
        <a:off x="5530214" y="2234564"/>
        <a:ext cx="1341515" cy="1341515"/>
      </dsp:txXfrm>
    </dsp:sp>
    <dsp:sp modelId="{F02A404D-8ECA-4DA5-8F54-CD0C7D1BDDC5}">
      <dsp:nvSpPr>
        <dsp:cNvPr id="0" name=""/>
        <dsp:cNvSpPr/>
      </dsp:nvSpPr>
      <dsp:spPr>
        <a:xfrm rot="16200000">
          <a:off x="3545395" y="2234564"/>
          <a:ext cx="1897189" cy="18971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Deploy</a:t>
          </a:r>
        </a:p>
      </dsp:txBody>
      <dsp:txXfrm rot="5400000">
        <a:off x="4101069" y="2234564"/>
        <a:ext cx="1341515" cy="1341515"/>
      </dsp:txXfrm>
    </dsp:sp>
    <dsp:sp modelId="{3E7D3A55-1F7F-4C70-8166-4BF8A3B00522}">
      <dsp:nvSpPr>
        <dsp:cNvPr id="0" name=""/>
        <dsp:cNvSpPr/>
      </dsp:nvSpPr>
      <dsp:spPr>
        <a:xfrm>
          <a:off x="5158882" y="1796414"/>
          <a:ext cx="655034" cy="56959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CB3B2-F2A8-4C1E-8A42-EE854A0A88F9}">
      <dsp:nvSpPr>
        <dsp:cNvPr id="0" name=""/>
        <dsp:cNvSpPr/>
      </dsp:nvSpPr>
      <dsp:spPr>
        <a:xfrm rot="10800000">
          <a:off x="5158882" y="2015489"/>
          <a:ext cx="655034" cy="56959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3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1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68AF2FFE-3232-488F-A8FE-F466E06544E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2C6EA7D-63BB-46CB-94BB-C6BCDD02C0AD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037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512 Software Systems</a:t>
            </a:r>
          </a:p>
          <a:p>
            <a:r>
              <a:rPr lang="en-US" dirty="0"/>
              <a:t>Prof. Chandrashekar Ramanathan</a:t>
            </a:r>
          </a:p>
        </p:txBody>
      </p:sp>
    </p:spTree>
    <p:extLst>
      <p:ext uri="{BB962C8B-B14F-4D97-AF65-F5344CB8AC3E}">
        <p14:creationId xmlns:p14="http://schemas.microsoft.com/office/powerpoint/2010/main" val="315970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get hands-on with each layer of the “full-stack”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Systems Course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35058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95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15304"/>
              </p:ext>
            </p:extLst>
          </p:nvPr>
        </p:nvGraphicFramePr>
        <p:xfrm>
          <a:off x="1166647" y="1530679"/>
          <a:ext cx="7986062" cy="277135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4071">
                  <a:extLst>
                    <a:ext uri="{9D8B030D-6E8A-4147-A177-3AD203B41FA5}">
                      <a16:colId xmlns:a16="http://schemas.microsoft.com/office/drawing/2014/main" val="90414349"/>
                    </a:ext>
                  </a:extLst>
                </a:gridCol>
                <a:gridCol w="5089422">
                  <a:extLst>
                    <a:ext uri="{9D8B030D-6E8A-4147-A177-3AD203B41FA5}">
                      <a16:colId xmlns:a16="http://schemas.microsoft.com/office/drawing/2014/main" val="1231942347"/>
                    </a:ext>
                  </a:extLst>
                </a:gridCol>
                <a:gridCol w="1732569">
                  <a:extLst>
                    <a:ext uri="{9D8B030D-6E8A-4147-A177-3AD203B41FA5}">
                      <a16:colId xmlns:a16="http://schemas.microsoft.com/office/drawing/2014/main" val="3795502388"/>
                    </a:ext>
                  </a:extLst>
                </a:gridCol>
              </a:tblGrid>
              <a:tr h="336330">
                <a:tc gridSpan="2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u="none" strike="noStrike" dirty="0">
                          <a:effectLst/>
                        </a:rPr>
                        <a:t>Weight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997849"/>
                  </a:ext>
                </a:extLst>
              </a:tr>
              <a:tr h="60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Quiz 1: UML / DB </a:t>
                      </a:r>
                      <a:r>
                        <a:rPr lang="es-ES" sz="1800" u="none" strike="noStrike" dirty="0" err="1">
                          <a:effectLst/>
                        </a:rPr>
                        <a:t>Design</a:t>
                      </a:r>
                      <a:r>
                        <a:rPr lang="es-ES" sz="1800" u="none" strike="noStrike" dirty="0">
                          <a:effectLst/>
                        </a:rPr>
                        <a:t> Quiz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0976340"/>
                  </a:ext>
                </a:extLst>
              </a:tr>
              <a:tr h="60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Quiz 2: SQL Quiz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5587655"/>
                  </a:ext>
                </a:extLst>
              </a:tr>
              <a:tr h="60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End Term: Overall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081250"/>
                  </a:ext>
                </a:extLst>
              </a:tr>
              <a:tr h="608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Programming labs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77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2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Ice Breaker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What You Have Got!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are the phases in Waterfall Model? (Hint: My answer has SIX phases!)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phases of SDLC?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conclude SDLC and Waterfall model are synonymous?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expansion of the acronym UML?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phases of SDLC does UML cater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elements (“diagrams”) of UML? (Hint: There are 7 of them!)</a:t>
            </a:r>
          </a:p>
        </p:txBody>
      </p:sp>
    </p:spTree>
    <p:extLst>
      <p:ext uri="{BB962C8B-B14F-4D97-AF65-F5344CB8AC3E}">
        <p14:creationId xmlns:p14="http://schemas.microsoft.com/office/powerpoint/2010/main" val="192932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SMWYHGot</a:t>
            </a:r>
            <a:r>
              <a:rPr lang="en-US" dirty="0"/>
              <a:t>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What diagrams of UML are useful for Requirements Analysis?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What is the most important diagram of UML for Design?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Who are the “Three Amigos”?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“Gang of Four” is famous for what?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2100" y="1079500"/>
          <a:ext cx="11607800" cy="549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54897F-0EA3-4A21-A84E-427D78581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E54897F-0EA3-4A21-A84E-427D78581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4EB385-CD12-4FA8-BAB4-0D4BDA8E8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F4EB385-CD12-4FA8-BAB4-0D4BDA8E8C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4289AD-90E6-444C-B0DB-877ABC6B91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AF4289AD-90E6-444C-B0DB-877ABC6B91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5D57C-84DB-4BEE-A96E-AA929FFA7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AD95D57C-84DB-4BEE-A96E-AA929FFA75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861B50-5190-48EC-A484-E6AA54CC44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26861B50-5190-48EC-A484-E6AA54CC44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E153BB-4C8B-4ECB-9B6D-76F63E37E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19E153BB-4C8B-4ECB-9B6D-76F63E37E1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8AD572-3A83-4161-BF1A-3BA263FEA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A68AD572-3A83-4161-BF1A-3BA263FEA9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FA6C34-8302-4F82-A1CB-CDE0AE6F3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40FA6C34-8302-4F82-A1CB-CDE0AE6F3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85CCD-1B6A-47A0-BEE8-091C68531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DDA85CCD-1B6A-47A0-BEE8-091C68531E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8B5BDE-9A7A-4E73-A7E5-0EA6A4573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258B5BDE-9A7A-4E73-A7E5-0EA6A45737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54C14E-8023-4C36-B045-DF3A1CCE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1154C14E-8023-4C36-B045-DF3A1CCE33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1FCD67-38BE-4976-A06E-7AFF71AAA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201FCD67-38BE-4976-A06E-7AFF71AAA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063643-2953-4083-9D93-C693CF52B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3D063643-2953-4083-9D93-C693CF52BF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078251-A65A-4A48-80DE-FAE1C3111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28078251-A65A-4A48-80DE-FAE1C31118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F479E-0CA2-4498-9B60-58C632208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9BAF479E-0CA2-4498-9B60-58C632208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2D9F9C-84D4-49C7-8330-01D3B3546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042D9F9C-84D4-49C7-8330-01D3B3546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BCD052-A032-43CF-85F9-B9AA25748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0CBCD052-A032-43CF-85F9-B9AA25748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070D20-5971-4E22-BF1E-AE456F5E0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dgm id="{3C070D20-5971-4E22-BF1E-AE456F5E0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834AEB-6799-425D-8F33-F111B0093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2C834AEB-6799-425D-8F33-F111B0093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BDED2D-CB50-4CEC-86B2-0AADAB3E7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graphicEl>
                                              <a:dgm id="{79BDED2D-CB50-4CEC-86B2-0AADAB3E7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A741AD-DE64-491A-85BC-6162F9A57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graphicEl>
                                              <a:dgm id="{2EA741AD-DE64-491A-85BC-6162F9A57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Activities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219201"/>
          <a:ext cx="10972800" cy="4381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4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58CB3B2-F2A8-4C1E-8A42-EE854A0A8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F58CB3B2-F2A8-4C1E-8A42-EE854A0A88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7D3A55-1F7F-4C70-8166-4BF8A3B00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3E7D3A55-1F7F-4C70-8166-4BF8A3B005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671419-EAF4-42A4-B9C3-9B4DA7E7F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59671419-EAF4-42A4-B9C3-9B4DA7E7F0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048859-0BC8-47AC-9F61-F2BD83D3F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05048859-0BC8-47AC-9F61-F2BD83D3F5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6C2540-F0DF-4579-905D-024419EC9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796C2540-F0DF-4579-905D-024419EC9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8DB33-8FF6-4F82-B8E2-CE0E9D17A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A2F8DB33-8FF6-4F82-B8E2-CE0E9D17AF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4E07986-E745-49C7-9C19-C8C1F7E0F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E4E07986-E745-49C7-9C19-C8C1F7E0F0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F89DCB-1D2F-4700-9C9A-DC4BDAE31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45F89DCB-1D2F-4700-9C9A-DC4BDAE31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2A404D-8ECA-4DA5-8F54-CD0C7D1BD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F02A404D-8ECA-4DA5-8F54-CD0C7D1BDD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67E426-7605-4BBF-9214-4E86D7828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dgm id="{D267E426-7605-4BBF-9214-4E86D7828B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Software Buzzwords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Multi-tier software</a:t>
            </a:r>
          </a:p>
          <a:p>
            <a:r>
              <a:rPr lang="en-US" dirty="0"/>
              <a:t>Full-stack development</a:t>
            </a:r>
          </a:p>
          <a:p>
            <a:r>
              <a:rPr lang="en-US" dirty="0"/>
              <a:t>Deployment (“On-</a:t>
            </a:r>
            <a:r>
              <a:rPr lang="en-US" dirty="0" err="1"/>
              <a:t>Prem</a:t>
            </a:r>
            <a:r>
              <a:rPr lang="en-US" dirty="0"/>
              <a:t>”, “Cloud”, etc.)</a:t>
            </a:r>
          </a:p>
          <a:p>
            <a:r>
              <a:rPr lang="en-US" dirty="0"/>
              <a:t>Agile Development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CI/CD Pipeline</a:t>
            </a:r>
          </a:p>
          <a:p>
            <a:r>
              <a:rPr lang="en-US" dirty="0"/>
              <a:t>DevOps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97639"/>
      </p:ext>
    </p:extLst>
  </p:cSld>
  <p:clrMapOvr>
    <a:masterClrMapping/>
  </p:clrMapOvr>
</p:sld>
</file>

<file path=ppt/theme/theme1.xml><?xml version="1.0" encoding="utf-8"?>
<a:theme xmlns:a="http://schemas.openxmlformats.org/drawingml/2006/main" name="iiit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iitb_theme" id="{6CCB6F67-7982-4577-8E4A-D27C73B66BF5}" vid="{BEFD8337-1073-4293-BFCF-2776951033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iiitb_theme</Template>
  <TotalTime>407</TotalTime>
  <Words>337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Verdana</vt:lpstr>
      <vt:lpstr>iiitb_theme</vt:lpstr>
      <vt:lpstr>Enterprise Software Development</vt:lpstr>
      <vt:lpstr>The Software Systems Course</vt:lpstr>
      <vt:lpstr>Assessments</vt:lpstr>
      <vt:lpstr>The Ice Breaker</vt:lpstr>
      <vt:lpstr>Show Me What You Have Got!</vt:lpstr>
      <vt:lpstr>SMWYHGot! </vt:lpstr>
      <vt:lpstr>Types of Software Systems</vt:lpstr>
      <vt:lpstr>Software Development Activities</vt:lpstr>
      <vt:lpstr>Enterprise Software Buzzwords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PROF-RC-WIN-PC</dc:creator>
  <cp:lastModifiedBy>Chandrashekar Ramanathan</cp:lastModifiedBy>
  <cp:revision>23</cp:revision>
  <dcterms:created xsi:type="dcterms:W3CDTF">2019-10-09T06:46:40Z</dcterms:created>
  <dcterms:modified xsi:type="dcterms:W3CDTF">2024-10-14T16:45:44Z</dcterms:modified>
</cp:coreProperties>
</file>