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sldIdLst>
    <p:sldId id="256" r:id="rId4"/>
    <p:sldId id="257" r:id="rId5"/>
    <p:sldId id="258" r:id="rId6"/>
    <p:sldId id="259" r:id="rId7"/>
    <p:sldId id="264" r:id="rId8"/>
    <p:sldId id="260" r:id="rId9"/>
    <p:sldId id="262" r:id="rId10"/>
    <p:sldId id="263" r:id="rId11"/>
    <p:sldId id="261" r:id="rId12"/>
    <p:sldId id="433" r:id="rId13"/>
    <p:sldId id="265" r:id="rId14"/>
    <p:sldId id="431" r:id="rId15"/>
    <p:sldId id="4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A2367-1B39-404C-950A-7550146FBDC0}" v="5" dt="2020-11-06T07:46:3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Chandrashekar Ramanathan" userId="185e201e-eade-4912-b061-b701b78cc9bd" providerId="ADAL" clId="{843A2367-1B39-404C-950A-7550146FBDC0}"/>
    <pc:docChg chg="custSel modSld">
      <pc:chgData name="Prof. Chandrashekar Ramanathan" userId="185e201e-eade-4912-b061-b701b78cc9bd" providerId="ADAL" clId="{843A2367-1B39-404C-950A-7550146FBDC0}" dt="2020-11-06T07:46:38.725" v="13"/>
      <pc:docMkLst>
        <pc:docMk/>
      </pc:docMkLst>
      <pc:sldChg chg="addSp delSp mod">
        <pc:chgData name="Prof. Chandrashekar Ramanathan" userId="185e201e-eade-4912-b061-b701b78cc9bd" providerId="ADAL" clId="{843A2367-1B39-404C-950A-7550146FBDC0}" dt="2020-11-06T07:37:29.068" v="1" actId="478"/>
        <pc:sldMkLst>
          <pc:docMk/>
          <pc:sldMk cId="666005957" sldId="258"/>
        </pc:sldMkLst>
        <pc:inkChg chg="add del">
          <ac:chgData name="Prof. Chandrashekar Ramanathan" userId="185e201e-eade-4912-b061-b701b78cc9bd" providerId="ADAL" clId="{843A2367-1B39-404C-950A-7550146FBDC0}" dt="2020-11-06T07:37:29.068" v="1" actId="478"/>
          <ac:inkMkLst>
            <pc:docMk/>
            <pc:sldMk cId="666005957" sldId="258"/>
            <ac:inkMk id="3" creationId="{EA5873A9-DC28-43D8-BCB0-3A2E49DB3E6F}"/>
          </ac:inkMkLst>
        </pc:inkChg>
      </pc:sldChg>
      <pc:sldChg chg="addSp modSp mod">
        <pc:chgData name="Prof. Chandrashekar Ramanathan" userId="185e201e-eade-4912-b061-b701b78cc9bd" providerId="ADAL" clId="{843A2367-1B39-404C-950A-7550146FBDC0}" dt="2020-11-06T07:39:24.864" v="9" actId="208"/>
        <pc:sldMkLst>
          <pc:docMk/>
          <pc:sldMk cId="2822955875" sldId="261"/>
        </pc:sldMkLst>
        <pc:spChg chg="add mod">
          <ac:chgData name="Prof. Chandrashekar Ramanathan" userId="185e201e-eade-4912-b061-b701b78cc9bd" providerId="ADAL" clId="{843A2367-1B39-404C-950A-7550146FBDC0}" dt="2020-11-06T07:39:24.864" v="9" actId="208"/>
          <ac:spMkLst>
            <pc:docMk/>
            <pc:sldMk cId="2822955875" sldId="261"/>
            <ac:spMk id="9" creationId="{C9BF8498-CEDC-4FA5-AA93-C53869477078}"/>
          </ac:spMkLst>
        </pc:spChg>
        <pc:picChg chg="add mod">
          <ac:chgData name="Prof. Chandrashekar Ramanathan" userId="185e201e-eade-4912-b061-b701b78cc9bd" providerId="ADAL" clId="{843A2367-1B39-404C-950A-7550146FBDC0}" dt="2020-11-06T07:38:45.754" v="5" actId="14100"/>
          <ac:picMkLst>
            <pc:docMk/>
            <pc:sldMk cId="2822955875" sldId="261"/>
            <ac:picMk id="8" creationId="{11549B72-82AB-40BC-8C35-F361D2FDC779}"/>
          </ac:picMkLst>
        </pc:picChg>
      </pc:sldChg>
      <pc:sldChg chg="delSp mod">
        <pc:chgData name="Prof. Chandrashekar Ramanathan" userId="185e201e-eade-4912-b061-b701b78cc9bd" providerId="ADAL" clId="{843A2367-1B39-404C-950A-7550146FBDC0}" dt="2020-11-06T07:39:56.341" v="10" actId="478"/>
        <pc:sldMkLst>
          <pc:docMk/>
          <pc:sldMk cId="2678834992" sldId="264"/>
        </pc:sldMkLst>
        <pc:picChg chg="del">
          <ac:chgData name="Prof. Chandrashekar Ramanathan" userId="185e201e-eade-4912-b061-b701b78cc9bd" providerId="ADAL" clId="{843A2367-1B39-404C-950A-7550146FBDC0}" dt="2020-11-06T07:39:56.341" v="10" actId="478"/>
          <ac:picMkLst>
            <pc:docMk/>
            <pc:sldMk cId="2678834992" sldId="264"/>
            <ac:picMk id="3" creationId="{00000000-0000-0000-0000-000000000000}"/>
          </ac:picMkLst>
        </pc:picChg>
      </pc:sldChg>
      <pc:sldChg chg="modAnim">
        <pc:chgData name="Prof. Chandrashekar Ramanathan" userId="185e201e-eade-4912-b061-b701b78cc9bd" providerId="ADAL" clId="{843A2367-1B39-404C-950A-7550146FBDC0}" dt="2020-11-06T07:46:38.725" v="13"/>
        <pc:sldMkLst>
          <pc:docMk/>
          <pc:sldMk cId="1366948161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E07FE-5B1A-492A-A9AE-A4B8E2D52520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76D3FF-3981-4104-8111-F315D3D62756}">
      <dgm:prSet/>
      <dgm:spPr/>
      <dgm:t>
        <a:bodyPr/>
        <a:lstStyle/>
        <a:p>
          <a:pPr rtl="0"/>
          <a:r>
            <a:rPr lang="en-US"/>
            <a:t>Elements</a:t>
          </a:r>
        </a:p>
      </dgm:t>
    </dgm:pt>
    <dgm:pt modelId="{AAEC9B61-6BE5-48F4-B016-09EE689D8398}" type="parTrans" cxnId="{ADB9A823-D53E-44BB-B184-8158E9E12113}">
      <dgm:prSet/>
      <dgm:spPr/>
      <dgm:t>
        <a:bodyPr/>
        <a:lstStyle/>
        <a:p>
          <a:endParaRPr lang="en-US"/>
        </a:p>
      </dgm:t>
    </dgm:pt>
    <dgm:pt modelId="{0D9E11A2-0649-42AB-A363-890BD33D517B}" type="sibTrans" cxnId="{ADB9A823-D53E-44BB-B184-8158E9E12113}">
      <dgm:prSet/>
      <dgm:spPr/>
      <dgm:t>
        <a:bodyPr/>
        <a:lstStyle/>
        <a:p>
          <a:endParaRPr lang="en-US"/>
        </a:p>
      </dgm:t>
    </dgm:pt>
    <dgm:pt modelId="{B86EA7D1-1960-4981-818E-72EFBB277EF1}">
      <dgm:prSet/>
      <dgm:spPr/>
      <dgm:t>
        <a:bodyPr/>
        <a:lstStyle/>
        <a:p>
          <a:pPr rtl="0"/>
          <a:r>
            <a:rPr lang="en-US"/>
            <a:t>Enterprise</a:t>
          </a:r>
        </a:p>
      </dgm:t>
    </dgm:pt>
    <dgm:pt modelId="{FA303A8B-4EE9-4922-80C3-E8B2C70D3AF9}" type="parTrans" cxnId="{34EBC345-EFB2-4DA8-938D-13083E6AD048}">
      <dgm:prSet/>
      <dgm:spPr/>
      <dgm:t>
        <a:bodyPr/>
        <a:lstStyle/>
        <a:p>
          <a:endParaRPr lang="en-US"/>
        </a:p>
      </dgm:t>
    </dgm:pt>
    <dgm:pt modelId="{5FE1617F-B1D9-40FE-A919-6CB632F812A1}" type="sibTrans" cxnId="{34EBC345-EFB2-4DA8-938D-13083E6AD048}">
      <dgm:prSet/>
      <dgm:spPr/>
      <dgm:t>
        <a:bodyPr/>
        <a:lstStyle/>
        <a:p>
          <a:endParaRPr lang="en-US"/>
        </a:p>
      </dgm:t>
    </dgm:pt>
    <dgm:pt modelId="{C3B70B63-FDAF-49F2-A0B2-AF8F250D6F1F}">
      <dgm:prSet/>
      <dgm:spPr/>
      <dgm:t>
        <a:bodyPr/>
        <a:lstStyle/>
        <a:p>
          <a:pPr rtl="0"/>
          <a:r>
            <a:rPr lang="en-US"/>
            <a:t>Software</a:t>
          </a:r>
        </a:p>
      </dgm:t>
    </dgm:pt>
    <dgm:pt modelId="{476DCC05-23F3-42A2-A6C3-2A445A7DA881}" type="parTrans" cxnId="{6B4B50E8-FC93-4B98-BF8B-91C4EE65CFBF}">
      <dgm:prSet/>
      <dgm:spPr/>
      <dgm:t>
        <a:bodyPr/>
        <a:lstStyle/>
        <a:p>
          <a:endParaRPr lang="en-US"/>
        </a:p>
      </dgm:t>
    </dgm:pt>
    <dgm:pt modelId="{D0DC6EAD-3B4B-4F02-9C96-B31AEBA47E08}" type="sibTrans" cxnId="{6B4B50E8-FC93-4B98-BF8B-91C4EE65CFBF}">
      <dgm:prSet/>
      <dgm:spPr/>
      <dgm:t>
        <a:bodyPr/>
        <a:lstStyle/>
        <a:p>
          <a:endParaRPr lang="en-US"/>
        </a:p>
      </dgm:t>
    </dgm:pt>
    <dgm:pt modelId="{605A6EE2-BFF0-4D95-BBF1-1BEC0CDB1E33}">
      <dgm:prSet/>
      <dgm:spPr/>
      <dgm:t>
        <a:bodyPr/>
        <a:lstStyle/>
        <a:p>
          <a:pPr rtl="0"/>
          <a:r>
            <a:rPr lang="en-US"/>
            <a:t>Development</a:t>
          </a:r>
        </a:p>
      </dgm:t>
    </dgm:pt>
    <dgm:pt modelId="{64B437FE-9CC1-4846-AC0A-F490C28A486F}" type="parTrans" cxnId="{3DB3FE24-22D5-40AF-9B70-1999BEFC63A3}">
      <dgm:prSet/>
      <dgm:spPr/>
      <dgm:t>
        <a:bodyPr/>
        <a:lstStyle/>
        <a:p>
          <a:endParaRPr lang="en-US"/>
        </a:p>
      </dgm:t>
    </dgm:pt>
    <dgm:pt modelId="{BB25FE2A-BD56-4EA9-A124-1F8D4D47E65C}" type="sibTrans" cxnId="{3DB3FE24-22D5-40AF-9B70-1999BEFC63A3}">
      <dgm:prSet/>
      <dgm:spPr/>
      <dgm:t>
        <a:bodyPr/>
        <a:lstStyle/>
        <a:p>
          <a:endParaRPr lang="en-US"/>
        </a:p>
      </dgm:t>
    </dgm:pt>
    <dgm:pt modelId="{9DECA8B8-7AB6-4155-8D08-B2960CAAC77F}">
      <dgm:prSet/>
      <dgm:spPr/>
      <dgm:t>
        <a:bodyPr/>
        <a:lstStyle/>
        <a:p>
          <a:pPr rtl="0"/>
          <a:r>
            <a:rPr lang="en-US"/>
            <a:t>Deployment</a:t>
          </a:r>
        </a:p>
      </dgm:t>
    </dgm:pt>
    <dgm:pt modelId="{59FCB102-1AB0-48A6-9DE3-E756F7B9E239}" type="parTrans" cxnId="{B425E7BC-587F-4230-94A2-4C9C0E5B84F5}">
      <dgm:prSet/>
      <dgm:spPr/>
      <dgm:t>
        <a:bodyPr/>
        <a:lstStyle/>
        <a:p>
          <a:endParaRPr lang="en-US"/>
        </a:p>
      </dgm:t>
    </dgm:pt>
    <dgm:pt modelId="{CD12B2AE-E025-4163-8EA5-C510D1E7C5CE}" type="sibTrans" cxnId="{B425E7BC-587F-4230-94A2-4C9C0E5B84F5}">
      <dgm:prSet/>
      <dgm:spPr/>
      <dgm:t>
        <a:bodyPr/>
        <a:lstStyle/>
        <a:p>
          <a:endParaRPr lang="en-US"/>
        </a:p>
      </dgm:t>
    </dgm:pt>
    <dgm:pt modelId="{64AD50FC-F666-4243-996E-0129D3E491F8}" type="pres">
      <dgm:prSet presAssocID="{22EE07FE-5B1A-492A-A9AE-A4B8E2D525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526FB6-2C61-4569-9A07-BCC2A1EF615E}" type="pres">
      <dgm:prSet presAssocID="{0E76D3FF-3981-4104-8111-F315D3D62756}" presName="hierRoot1" presStyleCnt="0">
        <dgm:presLayoutVars>
          <dgm:hierBranch val="init"/>
        </dgm:presLayoutVars>
      </dgm:prSet>
      <dgm:spPr/>
    </dgm:pt>
    <dgm:pt modelId="{B0DDE11D-BE3C-4C56-8451-B4A4ACB358E3}" type="pres">
      <dgm:prSet presAssocID="{0E76D3FF-3981-4104-8111-F315D3D62756}" presName="rootComposite1" presStyleCnt="0"/>
      <dgm:spPr/>
    </dgm:pt>
    <dgm:pt modelId="{292E24E1-9BCF-4A84-936A-68045C771C4D}" type="pres">
      <dgm:prSet presAssocID="{0E76D3FF-3981-4104-8111-F315D3D62756}" presName="rootText1" presStyleLbl="node0" presStyleIdx="0" presStyleCnt="1">
        <dgm:presLayoutVars>
          <dgm:chPref val="3"/>
        </dgm:presLayoutVars>
      </dgm:prSet>
      <dgm:spPr/>
    </dgm:pt>
    <dgm:pt modelId="{69913824-F7FF-4B32-B783-F0B76CA03310}" type="pres">
      <dgm:prSet presAssocID="{0E76D3FF-3981-4104-8111-F315D3D62756}" presName="rootConnector1" presStyleLbl="node1" presStyleIdx="0" presStyleCnt="0"/>
      <dgm:spPr/>
    </dgm:pt>
    <dgm:pt modelId="{3A2B0A80-C0A8-4534-8F0F-7EB1951CAEBF}" type="pres">
      <dgm:prSet presAssocID="{0E76D3FF-3981-4104-8111-F315D3D62756}" presName="hierChild2" presStyleCnt="0"/>
      <dgm:spPr/>
    </dgm:pt>
    <dgm:pt modelId="{A06179C8-F508-42C6-8A61-29B95C01D4B3}" type="pres">
      <dgm:prSet presAssocID="{FA303A8B-4EE9-4922-80C3-E8B2C70D3AF9}" presName="Name37" presStyleLbl="parChTrans1D2" presStyleIdx="0" presStyleCnt="4"/>
      <dgm:spPr/>
    </dgm:pt>
    <dgm:pt modelId="{DE913366-43BD-439B-B946-DDA899110F8E}" type="pres">
      <dgm:prSet presAssocID="{B86EA7D1-1960-4981-818E-72EFBB277EF1}" presName="hierRoot2" presStyleCnt="0">
        <dgm:presLayoutVars>
          <dgm:hierBranch val="init"/>
        </dgm:presLayoutVars>
      </dgm:prSet>
      <dgm:spPr/>
    </dgm:pt>
    <dgm:pt modelId="{546D5F36-94BF-4751-9AC0-15FE0F8C14C0}" type="pres">
      <dgm:prSet presAssocID="{B86EA7D1-1960-4981-818E-72EFBB277EF1}" presName="rootComposite" presStyleCnt="0"/>
      <dgm:spPr/>
    </dgm:pt>
    <dgm:pt modelId="{7EA177E1-20CC-4C3D-BF9A-BF799B1D507B}" type="pres">
      <dgm:prSet presAssocID="{B86EA7D1-1960-4981-818E-72EFBB277EF1}" presName="rootText" presStyleLbl="node2" presStyleIdx="0" presStyleCnt="4">
        <dgm:presLayoutVars>
          <dgm:chPref val="3"/>
        </dgm:presLayoutVars>
      </dgm:prSet>
      <dgm:spPr/>
    </dgm:pt>
    <dgm:pt modelId="{BD9DF8A5-9A6F-473A-A926-ECD854B4B15D}" type="pres">
      <dgm:prSet presAssocID="{B86EA7D1-1960-4981-818E-72EFBB277EF1}" presName="rootConnector" presStyleLbl="node2" presStyleIdx="0" presStyleCnt="4"/>
      <dgm:spPr/>
    </dgm:pt>
    <dgm:pt modelId="{3ECE200C-3319-4ECA-9F81-941F9E32692B}" type="pres">
      <dgm:prSet presAssocID="{B86EA7D1-1960-4981-818E-72EFBB277EF1}" presName="hierChild4" presStyleCnt="0"/>
      <dgm:spPr/>
    </dgm:pt>
    <dgm:pt modelId="{847CFF37-5AC4-4FC1-B18D-AD47E9344D02}" type="pres">
      <dgm:prSet presAssocID="{B86EA7D1-1960-4981-818E-72EFBB277EF1}" presName="hierChild5" presStyleCnt="0"/>
      <dgm:spPr/>
    </dgm:pt>
    <dgm:pt modelId="{B0575307-66DB-4CF6-884C-96B595C7A1BB}" type="pres">
      <dgm:prSet presAssocID="{476DCC05-23F3-42A2-A6C3-2A445A7DA881}" presName="Name37" presStyleLbl="parChTrans1D2" presStyleIdx="1" presStyleCnt="4"/>
      <dgm:spPr/>
    </dgm:pt>
    <dgm:pt modelId="{1F871EB4-E5B7-49BA-896F-B1780B13148A}" type="pres">
      <dgm:prSet presAssocID="{C3B70B63-FDAF-49F2-A0B2-AF8F250D6F1F}" presName="hierRoot2" presStyleCnt="0">
        <dgm:presLayoutVars>
          <dgm:hierBranch val="init"/>
        </dgm:presLayoutVars>
      </dgm:prSet>
      <dgm:spPr/>
    </dgm:pt>
    <dgm:pt modelId="{E382E6D2-3F98-40F9-846C-9D2D63E6D877}" type="pres">
      <dgm:prSet presAssocID="{C3B70B63-FDAF-49F2-A0B2-AF8F250D6F1F}" presName="rootComposite" presStyleCnt="0"/>
      <dgm:spPr/>
    </dgm:pt>
    <dgm:pt modelId="{1CFF57D5-F7A9-4E47-B956-AE2AADA603F4}" type="pres">
      <dgm:prSet presAssocID="{C3B70B63-FDAF-49F2-A0B2-AF8F250D6F1F}" presName="rootText" presStyleLbl="node2" presStyleIdx="1" presStyleCnt="4">
        <dgm:presLayoutVars>
          <dgm:chPref val="3"/>
        </dgm:presLayoutVars>
      </dgm:prSet>
      <dgm:spPr/>
    </dgm:pt>
    <dgm:pt modelId="{6E3FF980-C30E-4FB9-96AF-8614C83BBA93}" type="pres">
      <dgm:prSet presAssocID="{C3B70B63-FDAF-49F2-A0B2-AF8F250D6F1F}" presName="rootConnector" presStyleLbl="node2" presStyleIdx="1" presStyleCnt="4"/>
      <dgm:spPr/>
    </dgm:pt>
    <dgm:pt modelId="{128D5DE0-A389-4201-B208-800E1BC4AE37}" type="pres">
      <dgm:prSet presAssocID="{C3B70B63-FDAF-49F2-A0B2-AF8F250D6F1F}" presName="hierChild4" presStyleCnt="0"/>
      <dgm:spPr/>
    </dgm:pt>
    <dgm:pt modelId="{8D87968C-2DE6-4A14-9880-6061EB9B55EF}" type="pres">
      <dgm:prSet presAssocID="{C3B70B63-FDAF-49F2-A0B2-AF8F250D6F1F}" presName="hierChild5" presStyleCnt="0"/>
      <dgm:spPr/>
    </dgm:pt>
    <dgm:pt modelId="{85A35E42-9DD3-4218-BC53-7EB4D80D8F13}" type="pres">
      <dgm:prSet presAssocID="{64B437FE-9CC1-4846-AC0A-F490C28A486F}" presName="Name37" presStyleLbl="parChTrans1D2" presStyleIdx="2" presStyleCnt="4"/>
      <dgm:spPr/>
    </dgm:pt>
    <dgm:pt modelId="{343617BF-F6B1-4DDB-9941-573003D477FD}" type="pres">
      <dgm:prSet presAssocID="{605A6EE2-BFF0-4D95-BBF1-1BEC0CDB1E33}" presName="hierRoot2" presStyleCnt="0">
        <dgm:presLayoutVars>
          <dgm:hierBranch val="init"/>
        </dgm:presLayoutVars>
      </dgm:prSet>
      <dgm:spPr/>
    </dgm:pt>
    <dgm:pt modelId="{F0CDE5AF-9644-4866-BAA9-37630FED00DC}" type="pres">
      <dgm:prSet presAssocID="{605A6EE2-BFF0-4D95-BBF1-1BEC0CDB1E33}" presName="rootComposite" presStyleCnt="0"/>
      <dgm:spPr/>
    </dgm:pt>
    <dgm:pt modelId="{70467397-0543-4CF0-8BCE-301E5E8990AA}" type="pres">
      <dgm:prSet presAssocID="{605A6EE2-BFF0-4D95-BBF1-1BEC0CDB1E33}" presName="rootText" presStyleLbl="node2" presStyleIdx="2" presStyleCnt="4">
        <dgm:presLayoutVars>
          <dgm:chPref val="3"/>
        </dgm:presLayoutVars>
      </dgm:prSet>
      <dgm:spPr/>
    </dgm:pt>
    <dgm:pt modelId="{47421DD5-E1D6-4853-A1F0-F67403A9741C}" type="pres">
      <dgm:prSet presAssocID="{605A6EE2-BFF0-4D95-BBF1-1BEC0CDB1E33}" presName="rootConnector" presStyleLbl="node2" presStyleIdx="2" presStyleCnt="4"/>
      <dgm:spPr/>
    </dgm:pt>
    <dgm:pt modelId="{D855C14E-06EB-4FFD-90DF-2676695937B3}" type="pres">
      <dgm:prSet presAssocID="{605A6EE2-BFF0-4D95-BBF1-1BEC0CDB1E33}" presName="hierChild4" presStyleCnt="0"/>
      <dgm:spPr/>
    </dgm:pt>
    <dgm:pt modelId="{C4AB0266-8344-4EE7-A431-419298CCBE6D}" type="pres">
      <dgm:prSet presAssocID="{605A6EE2-BFF0-4D95-BBF1-1BEC0CDB1E33}" presName="hierChild5" presStyleCnt="0"/>
      <dgm:spPr/>
    </dgm:pt>
    <dgm:pt modelId="{621865D3-8F16-4F11-AB4C-F94D587C0EE6}" type="pres">
      <dgm:prSet presAssocID="{59FCB102-1AB0-48A6-9DE3-E756F7B9E239}" presName="Name37" presStyleLbl="parChTrans1D2" presStyleIdx="3" presStyleCnt="4"/>
      <dgm:spPr/>
    </dgm:pt>
    <dgm:pt modelId="{5915BD72-B69C-4AA8-A6B9-B7EE9AB62C33}" type="pres">
      <dgm:prSet presAssocID="{9DECA8B8-7AB6-4155-8D08-B2960CAAC77F}" presName="hierRoot2" presStyleCnt="0">
        <dgm:presLayoutVars>
          <dgm:hierBranch val="init"/>
        </dgm:presLayoutVars>
      </dgm:prSet>
      <dgm:spPr/>
    </dgm:pt>
    <dgm:pt modelId="{2BBB6298-5003-4069-B24C-94C9C34E2515}" type="pres">
      <dgm:prSet presAssocID="{9DECA8B8-7AB6-4155-8D08-B2960CAAC77F}" presName="rootComposite" presStyleCnt="0"/>
      <dgm:spPr/>
    </dgm:pt>
    <dgm:pt modelId="{6B74BB7D-C5EF-4028-A7C8-5F1751B7E96C}" type="pres">
      <dgm:prSet presAssocID="{9DECA8B8-7AB6-4155-8D08-B2960CAAC77F}" presName="rootText" presStyleLbl="node2" presStyleIdx="3" presStyleCnt="4">
        <dgm:presLayoutVars>
          <dgm:chPref val="3"/>
        </dgm:presLayoutVars>
      </dgm:prSet>
      <dgm:spPr/>
    </dgm:pt>
    <dgm:pt modelId="{9AF837A7-68D5-4573-8CC6-5A4133F66C6C}" type="pres">
      <dgm:prSet presAssocID="{9DECA8B8-7AB6-4155-8D08-B2960CAAC77F}" presName="rootConnector" presStyleLbl="node2" presStyleIdx="3" presStyleCnt="4"/>
      <dgm:spPr/>
    </dgm:pt>
    <dgm:pt modelId="{35794D8F-6BF6-4952-8E5D-A54C7A02E0D8}" type="pres">
      <dgm:prSet presAssocID="{9DECA8B8-7AB6-4155-8D08-B2960CAAC77F}" presName="hierChild4" presStyleCnt="0"/>
      <dgm:spPr/>
    </dgm:pt>
    <dgm:pt modelId="{32DCE57D-EA38-468A-AA11-F1B479FAFFCC}" type="pres">
      <dgm:prSet presAssocID="{9DECA8B8-7AB6-4155-8D08-B2960CAAC77F}" presName="hierChild5" presStyleCnt="0"/>
      <dgm:spPr/>
    </dgm:pt>
    <dgm:pt modelId="{2370C1DC-16E0-400D-8282-FA219DC00138}" type="pres">
      <dgm:prSet presAssocID="{0E76D3FF-3981-4104-8111-F315D3D62756}" presName="hierChild3" presStyleCnt="0"/>
      <dgm:spPr/>
    </dgm:pt>
  </dgm:ptLst>
  <dgm:cxnLst>
    <dgm:cxn modelId="{AE41F807-4FCE-4EF4-A175-685CFD2005C9}" type="presOf" srcId="{0E76D3FF-3981-4104-8111-F315D3D62756}" destId="{292E24E1-9BCF-4A84-936A-68045C771C4D}" srcOrd="0" destOrd="0" presId="urn:microsoft.com/office/officeart/2005/8/layout/orgChart1"/>
    <dgm:cxn modelId="{CB15C30F-EFC3-45D3-B44C-69C2CAA75092}" type="presOf" srcId="{C3B70B63-FDAF-49F2-A0B2-AF8F250D6F1F}" destId="{6E3FF980-C30E-4FB9-96AF-8614C83BBA93}" srcOrd="1" destOrd="0" presId="urn:microsoft.com/office/officeart/2005/8/layout/orgChart1"/>
    <dgm:cxn modelId="{84131F15-0FC9-4180-836A-627BB36373B7}" type="presOf" srcId="{FA303A8B-4EE9-4922-80C3-E8B2C70D3AF9}" destId="{A06179C8-F508-42C6-8A61-29B95C01D4B3}" srcOrd="0" destOrd="0" presId="urn:microsoft.com/office/officeart/2005/8/layout/orgChart1"/>
    <dgm:cxn modelId="{ADB9A823-D53E-44BB-B184-8158E9E12113}" srcId="{22EE07FE-5B1A-492A-A9AE-A4B8E2D52520}" destId="{0E76D3FF-3981-4104-8111-F315D3D62756}" srcOrd="0" destOrd="0" parTransId="{AAEC9B61-6BE5-48F4-B016-09EE689D8398}" sibTransId="{0D9E11A2-0649-42AB-A363-890BD33D517B}"/>
    <dgm:cxn modelId="{3DB3FE24-22D5-40AF-9B70-1999BEFC63A3}" srcId="{0E76D3FF-3981-4104-8111-F315D3D62756}" destId="{605A6EE2-BFF0-4D95-BBF1-1BEC0CDB1E33}" srcOrd="2" destOrd="0" parTransId="{64B437FE-9CC1-4846-AC0A-F490C28A486F}" sibTransId="{BB25FE2A-BD56-4EA9-A124-1F8D4D47E65C}"/>
    <dgm:cxn modelId="{2DAAAD25-1A04-40A8-A095-10D407B95772}" type="presOf" srcId="{476DCC05-23F3-42A2-A6C3-2A445A7DA881}" destId="{B0575307-66DB-4CF6-884C-96B595C7A1BB}" srcOrd="0" destOrd="0" presId="urn:microsoft.com/office/officeart/2005/8/layout/orgChart1"/>
    <dgm:cxn modelId="{E43E2627-A813-47C3-839C-3A0FF1C84257}" type="presOf" srcId="{59FCB102-1AB0-48A6-9DE3-E756F7B9E239}" destId="{621865D3-8F16-4F11-AB4C-F94D587C0EE6}" srcOrd="0" destOrd="0" presId="urn:microsoft.com/office/officeart/2005/8/layout/orgChart1"/>
    <dgm:cxn modelId="{F205503E-FDD0-422F-B084-290BC3E0A6B1}" type="presOf" srcId="{C3B70B63-FDAF-49F2-A0B2-AF8F250D6F1F}" destId="{1CFF57D5-F7A9-4E47-B956-AE2AADA603F4}" srcOrd="0" destOrd="0" presId="urn:microsoft.com/office/officeart/2005/8/layout/orgChart1"/>
    <dgm:cxn modelId="{BA5D845B-1358-428A-9430-5963E9FC4959}" type="presOf" srcId="{0E76D3FF-3981-4104-8111-F315D3D62756}" destId="{69913824-F7FF-4B32-B783-F0B76CA03310}" srcOrd="1" destOrd="0" presId="urn:microsoft.com/office/officeart/2005/8/layout/orgChart1"/>
    <dgm:cxn modelId="{34EBC345-EFB2-4DA8-938D-13083E6AD048}" srcId="{0E76D3FF-3981-4104-8111-F315D3D62756}" destId="{B86EA7D1-1960-4981-818E-72EFBB277EF1}" srcOrd="0" destOrd="0" parTransId="{FA303A8B-4EE9-4922-80C3-E8B2C70D3AF9}" sibTransId="{5FE1617F-B1D9-40FE-A919-6CB632F812A1}"/>
    <dgm:cxn modelId="{AACAE16F-B71C-411C-9E17-63EB06545311}" type="presOf" srcId="{9DECA8B8-7AB6-4155-8D08-B2960CAAC77F}" destId="{6B74BB7D-C5EF-4028-A7C8-5F1751B7E96C}" srcOrd="0" destOrd="0" presId="urn:microsoft.com/office/officeart/2005/8/layout/orgChart1"/>
    <dgm:cxn modelId="{A8D9DF52-E022-40DE-B9B7-54E6F4FBECC6}" type="presOf" srcId="{B86EA7D1-1960-4981-818E-72EFBB277EF1}" destId="{7EA177E1-20CC-4C3D-BF9A-BF799B1D507B}" srcOrd="0" destOrd="0" presId="urn:microsoft.com/office/officeart/2005/8/layout/orgChart1"/>
    <dgm:cxn modelId="{245C4373-823B-47A7-A45C-B9EF083A68A7}" type="presOf" srcId="{B86EA7D1-1960-4981-818E-72EFBB277EF1}" destId="{BD9DF8A5-9A6F-473A-A926-ECD854B4B15D}" srcOrd="1" destOrd="0" presId="urn:microsoft.com/office/officeart/2005/8/layout/orgChart1"/>
    <dgm:cxn modelId="{F7CDBF88-97B7-4DA9-8890-47100255ED21}" type="presOf" srcId="{605A6EE2-BFF0-4D95-BBF1-1BEC0CDB1E33}" destId="{47421DD5-E1D6-4853-A1F0-F67403A9741C}" srcOrd="1" destOrd="0" presId="urn:microsoft.com/office/officeart/2005/8/layout/orgChart1"/>
    <dgm:cxn modelId="{D31D33BB-7A16-44F8-B712-BDB56DC5B0DD}" type="presOf" srcId="{22EE07FE-5B1A-492A-A9AE-A4B8E2D52520}" destId="{64AD50FC-F666-4243-996E-0129D3E491F8}" srcOrd="0" destOrd="0" presId="urn:microsoft.com/office/officeart/2005/8/layout/orgChart1"/>
    <dgm:cxn modelId="{B425E7BC-587F-4230-94A2-4C9C0E5B84F5}" srcId="{0E76D3FF-3981-4104-8111-F315D3D62756}" destId="{9DECA8B8-7AB6-4155-8D08-B2960CAAC77F}" srcOrd="3" destOrd="0" parTransId="{59FCB102-1AB0-48A6-9DE3-E756F7B9E239}" sibTransId="{CD12B2AE-E025-4163-8EA5-C510D1E7C5CE}"/>
    <dgm:cxn modelId="{9C22B9CF-186F-474D-9ED7-7EF722276D52}" type="presOf" srcId="{605A6EE2-BFF0-4D95-BBF1-1BEC0CDB1E33}" destId="{70467397-0543-4CF0-8BCE-301E5E8990AA}" srcOrd="0" destOrd="0" presId="urn:microsoft.com/office/officeart/2005/8/layout/orgChart1"/>
    <dgm:cxn modelId="{6B4B50E8-FC93-4B98-BF8B-91C4EE65CFBF}" srcId="{0E76D3FF-3981-4104-8111-F315D3D62756}" destId="{C3B70B63-FDAF-49F2-A0B2-AF8F250D6F1F}" srcOrd="1" destOrd="0" parTransId="{476DCC05-23F3-42A2-A6C3-2A445A7DA881}" sibTransId="{D0DC6EAD-3B4B-4F02-9C96-B31AEBA47E08}"/>
    <dgm:cxn modelId="{B087ACEB-6AF0-4D09-AF32-7AADB812F505}" type="presOf" srcId="{9DECA8B8-7AB6-4155-8D08-B2960CAAC77F}" destId="{9AF837A7-68D5-4573-8CC6-5A4133F66C6C}" srcOrd="1" destOrd="0" presId="urn:microsoft.com/office/officeart/2005/8/layout/orgChart1"/>
    <dgm:cxn modelId="{9E19A5FE-E08A-43D8-9B51-4D553A9550D7}" type="presOf" srcId="{64B437FE-9CC1-4846-AC0A-F490C28A486F}" destId="{85A35E42-9DD3-4218-BC53-7EB4D80D8F13}" srcOrd="0" destOrd="0" presId="urn:microsoft.com/office/officeart/2005/8/layout/orgChart1"/>
    <dgm:cxn modelId="{BAE9A082-F16C-4ECC-BFBC-4A2922F33BCA}" type="presParOf" srcId="{64AD50FC-F666-4243-996E-0129D3E491F8}" destId="{52526FB6-2C61-4569-9A07-BCC2A1EF615E}" srcOrd="0" destOrd="0" presId="urn:microsoft.com/office/officeart/2005/8/layout/orgChart1"/>
    <dgm:cxn modelId="{9545B616-B456-4504-A631-FE3653616DA1}" type="presParOf" srcId="{52526FB6-2C61-4569-9A07-BCC2A1EF615E}" destId="{B0DDE11D-BE3C-4C56-8451-B4A4ACB358E3}" srcOrd="0" destOrd="0" presId="urn:microsoft.com/office/officeart/2005/8/layout/orgChart1"/>
    <dgm:cxn modelId="{950F686A-4C6B-4F7F-8C0A-D3C2E250985E}" type="presParOf" srcId="{B0DDE11D-BE3C-4C56-8451-B4A4ACB358E3}" destId="{292E24E1-9BCF-4A84-936A-68045C771C4D}" srcOrd="0" destOrd="0" presId="urn:microsoft.com/office/officeart/2005/8/layout/orgChart1"/>
    <dgm:cxn modelId="{8FE59B43-41E6-48BC-B6DD-E7049368455E}" type="presParOf" srcId="{B0DDE11D-BE3C-4C56-8451-B4A4ACB358E3}" destId="{69913824-F7FF-4B32-B783-F0B76CA03310}" srcOrd="1" destOrd="0" presId="urn:microsoft.com/office/officeart/2005/8/layout/orgChart1"/>
    <dgm:cxn modelId="{FA52C798-08A9-463C-A15E-2F44B1DB2B56}" type="presParOf" srcId="{52526FB6-2C61-4569-9A07-BCC2A1EF615E}" destId="{3A2B0A80-C0A8-4534-8F0F-7EB1951CAEBF}" srcOrd="1" destOrd="0" presId="urn:microsoft.com/office/officeart/2005/8/layout/orgChart1"/>
    <dgm:cxn modelId="{A61F38C6-0B71-4AD0-82E4-499BDDA6159E}" type="presParOf" srcId="{3A2B0A80-C0A8-4534-8F0F-7EB1951CAEBF}" destId="{A06179C8-F508-42C6-8A61-29B95C01D4B3}" srcOrd="0" destOrd="0" presId="urn:microsoft.com/office/officeart/2005/8/layout/orgChart1"/>
    <dgm:cxn modelId="{3A89E263-F47B-4156-BC30-4548FD3ABE9C}" type="presParOf" srcId="{3A2B0A80-C0A8-4534-8F0F-7EB1951CAEBF}" destId="{DE913366-43BD-439B-B946-DDA899110F8E}" srcOrd="1" destOrd="0" presId="urn:microsoft.com/office/officeart/2005/8/layout/orgChart1"/>
    <dgm:cxn modelId="{82CE6F74-4EA7-4F03-A168-5BDB1A34C756}" type="presParOf" srcId="{DE913366-43BD-439B-B946-DDA899110F8E}" destId="{546D5F36-94BF-4751-9AC0-15FE0F8C14C0}" srcOrd="0" destOrd="0" presId="urn:microsoft.com/office/officeart/2005/8/layout/orgChart1"/>
    <dgm:cxn modelId="{2B4FC41B-1FD5-4C2D-BD93-F180F16E4F7C}" type="presParOf" srcId="{546D5F36-94BF-4751-9AC0-15FE0F8C14C0}" destId="{7EA177E1-20CC-4C3D-BF9A-BF799B1D507B}" srcOrd="0" destOrd="0" presId="urn:microsoft.com/office/officeart/2005/8/layout/orgChart1"/>
    <dgm:cxn modelId="{B7A06792-BC96-4334-B859-A25325F90B60}" type="presParOf" srcId="{546D5F36-94BF-4751-9AC0-15FE0F8C14C0}" destId="{BD9DF8A5-9A6F-473A-A926-ECD854B4B15D}" srcOrd="1" destOrd="0" presId="urn:microsoft.com/office/officeart/2005/8/layout/orgChart1"/>
    <dgm:cxn modelId="{762BDA84-6226-4E21-9A27-F5818BB6F26A}" type="presParOf" srcId="{DE913366-43BD-439B-B946-DDA899110F8E}" destId="{3ECE200C-3319-4ECA-9F81-941F9E32692B}" srcOrd="1" destOrd="0" presId="urn:microsoft.com/office/officeart/2005/8/layout/orgChart1"/>
    <dgm:cxn modelId="{CFB9C92B-37F8-45DB-AF6C-79B4453E563A}" type="presParOf" srcId="{DE913366-43BD-439B-B946-DDA899110F8E}" destId="{847CFF37-5AC4-4FC1-B18D-AD47E9344D02}" srcOrd="2" destOrd="0" presId="urn:microsoft.com/office/officeart/2005/8/layout/orgChart1"/>
    <dgm:cxn modelId="{3EAAB42D-46CA-4EBF-B35E-14D1A520DA17}" type="presParOf" srcId="{3A2B0A80-C0A8-4534-8F0F-7EB1951CAEBF}" destId="{B0575307-66DB-4CF6-884C-96B595C7A1BB}" srcOrd="2" destOrd="0" presId="urn:microsoft.com/office/officeart/2005/8/layout/orgChart1"/>
    <dgm:cxn modelId="{7B8137F5-7592-4FB1-BEEE-657F2B47A917}" type="presParOf" srcId="{3A2B0A80-C0A8-4534-8F0F-7EB1951CAEBF}" destId="{1F871EB4-E5B7-49BA-896F-B1780B13148A}" srcOrd="3" destOrd="0" presId="urn:microsoft.com/office/officeart/2005/8/layout/orgChart1"/>
    <dgm:cxn modelId="{BE3030FA-8F85-4AC5-A0E6-D19105C24277}" type="presParOf" srcId="{1F871EB4-E5B7-49BA-896F-B1780B13148A}" destId="{E382E6D2-3F98-40F9-846C-9D2D63E6D877}" srcOrd="0" destOrd="0" presId="urn:microsoft.com/office/officeart/2005/8/layout/orgChart1"/>
    <dgm:cxn modelId="{9FA5DF9D-B796-41A3-99BA-9D4171023718}" type="presParOf" srcId="{E382E6D2-3F98-40F9-846C-9D2D63E6D877}" destId="{1CFF57D5-F7A9-4E47-B956-AE2AADA603F4}" srcOrd="0" destOrd="0" presId="urn:microsoft.com/office/officeart/2005/8/layout/orgChart1"/>
    <dgm:cxn modelId="{266AC356-6F66-415E-9511-B8D52B784A8B}" type="presParOf" srcId="{E382E6D2-3F98-40F9-846C-9D2D63E6D877}" destId="{6E3FF980-C30E-4FB9-96AF-8614C83BBA93}" srcOrd="1" destOrd="0" presId="urn:microsoft.com/office/officeart/2005/8/layout/orgChart1"/>
    <dgm:cxn modelId="{39BAE2AF-4A02-4AAC-A68E-583AA6CA88BD}" type="presParOf" srcId="{1F871EB4-E5B7-49BA-896F-B1780B13148A}" destId="{128D5DE0-A389-4201-B208-800E1BC4AE37}" srcOrd="1" destOrd="0" presId="urn:microsoft.com/office/officeart/2005/8/layout/orgChart1"/>
    <dgm:cxn modelId="{06E95EF0-36C4-44AE-9192-009044DA605F}" type="presParOf" srcId="{1F871EB4-E5B7-49BA-896F-B1780B13148A}" destId="{8D87968C-2DE6-4A14-9880-6061EB9B55EF}" srcOrd="2" destOrd="0" presId="urn:microsoft.com/office/officeart/2005/8/layout/orgChart1"/>
    <dgm:cxn modelId="{7501E787-EFF4-48CE-AA77-6891CCA781CF}" type="presParOf" srcId="{3A2B0A80-C0A8-4534-8F0F-7EB1951CAEBF}" destId="{85A35E42-9DD3-4218-BC53-7EB4D80D8F13}" srcOrd="4" destOrd="0" presId="urn:microsoft.com/office/officeart/2005/8/layout/orgChart1"/>
    <dgm:cxn modelId="{44ABBFD5-BD44-4486-A183-30354B1B529D}" type="presParOf" srcId="{3A2B0A80-C0A8-4534-8F0F-7EB1951CAEBF}" destId="{343617BF-F6B1-4DDB-9941-573003D477FD}" srcOrd="5" destOrd="0" presId="urn:microsoft.com/office/officeart/2005/8/layout/orgChart1"/>
    <dgm:cxn modelId="{BDB89B9E-362A-412A-ADCE-150618D5F40A}" type="presParOf" srcId="{343617BF-F6B1-4DDB-9941-573003D477FD}" destId="{F0CDE5AF-9644-4866-BAA9-37630FED00DC}" srcOrd="0" destOrd="0" presId="urn:microsoft.com/office/officeart/2005/8/layout/orgChart1"/>
    <dgm:cxn modelId="{B6F66423-9B15-4584-BB4F-1900F36DBA3F}" type="presParOf" srcId="{F0CDE5AF-9644-4866-BAA9-37630FED00DC}" destId="{70467397-0543-4CF0-8BCE-301E5E8990AA}" srcOrd="0" destOrd="0" presId="urn:microsoft.com/office/officeart/2005/8/layout/orgChart1"/>
    <dgm:cxn modelId="{92D8B5DF-16FD-46E1-806B-86B915BA21E4}" type="presParOf" srcId="{F0CDE5AF-9644-4866-BAA9-37630FED00DC}" destId="{47421DD5-E1D6-4853-A1F0-F67403A9741C}" srcOrd="1" destOrd="0" presId="urn:microsoft.com/office/officeart/2005/8/layout/orgChart1"/>
    <dgm:cxn modelId="{197FC49F-A37F-4D67-A694-9B9B65062BC4}" type="presParOf" srcId="{343617BF-F6B1-4DDB-9941-573003D477FD}" destId="{D855C14E-06EB-4FFD-90DF-2676695937B3}" srcOrd="1" destOrd="0" presId="urn:microsoft.com/office/officeart/2005/8/layout/orgChart1"/>
    <dgm:cxn modelId="{20CFD124-70DB-4525-B3E2-74491D6EA79D}" type="presParOf" srcId="{343617BF-F6B1-4DDB-9941-573003D477FD}" destId="{C4AB0266-8344-4EE7-A431-419298CCBE6D}" srcOrd="2" destOrd="0" presId="urn:microsoft.com/office/officeart/2005/8/layout/orgChart1"/>
    <dgm:cxn modelId="{B79F66C5-612C-457C-9699-94BC980F2C6F}" type="presParOf" srcId="{3A2B0A80-C0A8-4534-8F0F-7EB1951CAEBF}" destId="{621865D3-8F16-4F11-AB4C-F94D587C0EE6}" srcOrd="6" destOrd="0" presId="urn:microsoft.com/office/officeart/2005/8/layout/orgChart1"/>
    <dgm:cxn modelId="{7E6A490F-32ED-4389-B676-9BA95322E96B}" type="presParOf" srcId="{3A2B0A80-C0A8-4534-8F0F-7EB1951CAEBF}" destId="{5915BD72-B69C-4AA8-A6B9-B7EE9AB62C33}" srcOrd="7" destOrd="0" presId="urn:microsoft.com/office/officeart/2005/8/layout/orgChart1"/>
    <dgm:cxn modelId="{A69E36A8-BBE3-4858-944C-B7C3EA2C8589}" type="presParOf" srcId="{5915BD72-B69C-4AA8-A6B9-B7EE9AB62C33}" destId="{2BBB6298-5003-4069-B24C-94C9C34E2515}" srcOrd="0" destOrd="0" presId="urn:microsoft.com/office/officeart/2005/8/layout/orgChart1"/>
    <dgm:cxn modelId="{CEFF9A69-2CB8-476F-BDCA-02B2B54E293D}" type="presParOf" srcId="{2BBB6298-5003-4069-B24C-94C9C34E2515}" destId="{6B74BB7D-C5EF-4028-A7C8-5F1751B7E96C}" srcOrd="0" destOrd="0" presId="urn:microsoft.com/office/officeart/2005/8/layout/orgChart1"/>
    <dgm:cxn modelId="{3ED226C3-1E09-42A8-B5D9-4F5CA8BD3CED}" type="presParOf" srcId="{2BBB6298-5003-4069-B24C-94C9C34E2515}" destId="{9AF837A7-68D5-4573-8CC6-5A4133F66C6C}" srcOrd="1" destOrd="0" presId="urn:microsoft.com/office/officeart/2005/8/layout/orgChart1"/>
    <dgm:cxn modelId="{0A53D9E8-9F58-4A3F-B2EC-1C45876D1C03}" type="presParOf" srcId="{5915BD72-B69C-4AA8-A6B9-B7EE9AB62C33}" destId="{35794D8F-6BF6-4952-8E5D-A54C7A02E0D8}" srcOrd="1" destOrd="0" presId="urn:microsoft.com/office/officeart/2005/8/layout/orgChart1"/>
    <dgm:cxn modelId="{BE299293-2104-4B84-9BC5-5826950CFE1F}" type="presParOf" srcId="{5915BD72-B69C-4AA8-A6B9-B7EE9AB62C33}" destId="{32DCE57D-EA38-468A-AA11-F1B479FAFFCC}" srcOrd="2" destOrd="0" presId="urn:microsoft.com/office/officeart/2005/8/layout/orgChart1"/>
    <dgm:cxn modelId="{B13B54FE-43E1-4D64-BB04-F9D0C21ED717}" type="presParOf" srcId="{52526FB6-2C61-4569-9A07-BCC2A1EF615E}" destId="{2370C1DC-16E0-400D-8282-FA219DC00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04B84A-0A35-4D06-B2E9-33BA4BADD7E2}" type="doc">
      <dgm:prSet loTypeId="urn:microsoft.com/office/officeart/2005/8/layout/cycle2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67529D7-4013-4855-860C-E5AB8847E13A}">
      <dgm:prSet/>
      <dgm:spPr/>
      <dgm:t>
        <a:bodyPr/>
        <a:lstStyle/>
        <a:p>
          <a:pPr rtl="0"/>
          <a:r>
            <a:rPr lang="en-US" dirty="0"/>
            <a:t>Process Quality</a:t>
          </a:r>
        </a:p>
      </dgm:t>
    </dgm:pt>
    <dgm:pt modelId="{63742F26-D622-4327-9B86-4DE508247E96}" type="parTrans" cxnId="{CCF0921B-0D32-41C7-855A-D3048134F175}">
      <dgm:prSet/>
      <dgm:spPr/>
      <dgm:t>
        <a:bodyPr/>
        <a:lstStyle/>
        <a:p>
          <a:endParaRPr lang="en-US"/>
        </a:p>
      </dgm:t>
    </dgm:pt>
    <dgm:pt modelId="{750B2533-D14C-4E4C-8309-B16CA1DAF7BB}" type="sibTrans" cxnId="{CCF0921B-0D32-41C7-855A-D3048134F175}">
      <dgm:prSet/>
      <dgm:spPr/>
      <dgm:t>
        <a:bodyPr/>
        <a:lstStyle/>
        <a:p>
          <a:endParaRPr lang="en-US"/>
        </a:p>
      </dgm:t>
    </dgm:pt>
    <dgm:pt modelId="{12E49FBD-7D46-4AEB-99D8-5D8C04D1F36A}">
      <dgm:prSet/>
      <dgm:spPr/>
      <dgm:t>
        <a:bodyPr/>
        <a:lstStyle/>
        <a:p>
          <a:pPr rtl="0"/>
          <a:r>
            <a:rPr lang="en-US" dirty="0"/>
            <a:t>Product Quality</a:t>
          </a:r>
        </a:p>
      </dgm:t>
    </dgm:pt>
    <dgm:pt modelId="{FB92AD18-84FF-40BD-8B40-7A9FA4BF8330}" type="parTrans" cxnId="{BB778A25-5BE7-4901-8C2A-FF134F6238FF}">
      <dgm:prSet/>
      <dgm:spPr/>
      <dgm:t>
        <a:bodyPr/>
        <a:lstStyle/>
        <a:p>
          <a:endParaRPr lang="en-US"/>
        </a:p>
      </dgm:t>
    </dgm:pt>
    <dgm:pt modelId="{8CC3BF99-7210-4873-B915-0BBFD11A83A8}" type="sibTrans" cxnId="{BB778A25-5BE7-4901-8C2A-FF134F6238FF}">
      <dgm:prSet/>
      <dgm:spPr/>
      <dgm:t>
        <a:bodyPr/>
        <a:lstStyle/>
        <a:p>
          <a:endParaRPr lang="en-US"/>
        </a:p>
      </dgm:t>
    </dgm:pt>
    <dgm:pt modelId="{AD287310-3852-425A-B807-F502F6853EC4}" type="pres">
      <dgm:prSet presAssocID="{4904B84A-0A35-4D06-B2E9-33BA4BADD7E2}" presName="cycle" presStyleCnt="0">
        <dgm:presLayoutVars>
          <dgm:dir/>
          <dgm:resizeHandles val="exact"/>
        </dgm:presLayoutVars>
      </dgm:prSet>
      <dgm:spPr/>
    </dgm:pt>
    <dgm:pt modelId="{91952A21-7BF5-4A0A-A674-5B3446FC6307}" type="pres">
      <dgm:prSet presAssocID="{E67529D7-4013-4855-860C-E5AB8847E13A}" presName="node" presStyleLbl="node1" presStyleIdx="0" presStyleCnt="2">
        <dgm:presLayoutVars>
          <dgm:bulletEnabled val="1"/>
        </dgm:presLayoutVars>
      </dgm:prSet>
      <dgm:spPr/>
    </dgm:pt>
    <dgm:pt modelId="{8A66F142-918F-4A71-9EB1-A9422F2599FD}" type="pres">
      <dgm:prSet presAssocID="{750B2533-D14C-4E4C-8309-B16CA1DAF7BB}" presName="sibTrans" presStyleLbl="sibTrans2D1" presStyleIdx="0" presStyleCnt="2"/>
      <dgm:spPr/>
    </dgm:pt>
    <dgm:pt modelId="{6EEFBEB5-1A8D-45E6-B84C-44C40A85937F}" type="pres">
      <dgm:prSet presAssocID="{750B2533-D14C-4E4C-8309-B16CA1DAF7BB}" presName="connectorText" presStyleLbl="sibTrans2D1" presStyleIdx="0" presStyleCnt="2"/>
      <dgm:spPr/>
    </dgm:pt>
    <dgm:pt modelId="{CFF4465A-0EFC-4BB2-8286-EBD7995695F5}" type="pres">
      <dgm:prSet presAssocID="{12E49FBD-7D46-4AEB-99D8-5D8C04D1F36A}" presName="node" presStyleLbl="node1" presStyleIdx="1" presStyleCnt="2">
        <dgm:presLayoutVars>
          <dgm:bulletEnabled val="1"/>
        </dgm:presLayoutVars>
      </dgm:prSet>
      <dgm:spPr/>
    </dgm:pt>
    <dgm:pt modelId="{AFE884A9-53CC-4128-9237-204CD723F18E}" type="pres">
      <dgm:prSet presAssocID="{8CC3BF99-7210-4873-B915-0BBFD11A83A8}" presName="sibTrans" presStyleLbl="sibTrans2D1" presStyleIdx="1" presStyleCnt="2"/>
      <dgm:spPr/>
    </dgm:pt>
    <dgm:pt modelId="{187E64A4-1C66-4578-BC34-8ED6845A4A4C}" type="pres">
      <dgm:prSet presAssocID="{8CC3BF99-7210-4873-B915-0BBFD11A83A8}" presName="connectorText" presStyleLbl="sibTrans2D1" presStyleIdx="1" presStyleCnt="2"/>
      <dgm:spPr/>
    </dgm:pt>
  </dgm:ptLst>
  <dgm:cxnLst>
    <dgm:cxn modelId="{CCF0921B-0D32-41C7-855A-D3048134F175}" srcId="{4904B84A-0A35-4D06-B2E9-33BA4BADD7E2}" destId="{E67529D7-4013-4855-860C-E5AB8847E13A}" srcOrd="0" destOrd="0" parTransId="{63742F26-D622-4327-9B86-4DE508247E96}" sibTransId="{750B2533-D14C-4E4C-8309-B16CA1DAF7BB}"/>
    <dgm:cxn modelId="{BB778A25-5BE7-4901-8C2A-FF134F6238FF}" srcId="{4904B84A-0A35-4D06-B2E9-33BA4BADD7E2}" destId="{12E49FBD-7D46-4AEB-99D8-5D8C04D1F36A}" srcOrd="1" destOrd="0" parTransId="{FB92AD18-84FF-40BD-8B40-7A9FA4BF8330}" sibTransId="{8CC3BF99-7210-4873-B915-0BBFD11A83A8}"/>
    <dgm:cxn modelId="{8CA71644-4F98-42BF-AA54-0CAB155CDA8F}" type="presOf" srcId="{8CC3BF99-7210-4873-B915-0BBFD11A83A8}" destId="{AFE884A9-53CC-4128-9237-204CD723F18E}" srcOrd="0" destOrd="0" presId="urn:microsoft.com/office/officeart/2005/8/layout/cycle2"/>
    <dgm:cxn modelId="{132A0756-5EB2-48CA-8B1D-A917521B5F56}" type="presOf" srcId="{4904B84A-0A35-4D06-B2E9-33BA4BADD7E2}" destId="{AD287310-3852-425A-B807-F502F6853EC4}" srcOrd="0" destOrd="0" presId="urn:microsoft.com/office/officeart/2005/8/layout/cycle2"/>
    <dgm:cxn modelId="{94FBF28A-94B8-4ED5-B9F2-C69114EE5A29}" type="presOf" srcId="{E67529D7-4013-4855-860C-E5AB8847E13A}" destId="{91952A21-7BF5-4A0A-A674-5B3446FC6307}" srcOrd="0" destOrd="0" presId="urn:microsoft.com/office/officeart/2005/8/layout/cycle2"/>
    <dgm:cxn modelId="{53480DB5-A3F3-452B-9D52-988268024D4A}" type="presOf" srcId="{8CC3BF99-7210-4873-B915-0BBFD11A83A8}" destId="{187E64A4-1C66-4578-BC34-8ED6845A4A4C}" srcOrd="1" destOrd="0" presId="urn:microsoft.com/office/officeart/2005/8/layout/cycle2"/>
    <dgm:cxn modelId="{382812D0-B685-4E7E-8CE2-BBE540B4718B}" type="presOf" srcId="{750B2533-D14C-4E4C-8309-B16CA1DAF7BB}" destId="{8A66F142-918F-4A71-9EB1-A9422F2599FD}" srcOrd="0" destOrd="0" presId="urn:microsoft.com/office/officeart/2005/8/layout/cycle2"/>
    <dgm:cxn modelId="{A3FA1AE8-27B6-4129-B1BB-CF2DC3F2A3D7}" type="presOf" srcId="{12E49FBD-7D46-4AEB-99D8-5D8C04D1F36A}" destId="{CFF4465A-0EFC-4BB2-8286-EBD7995695F5}" srcOrd="0" destOrd="0" presId="urn:microsoft.com/office/officeart/2005/8/layout/cycle2"/>
    <dgm:cxn modelId="{2FFE3DEA-6902-4EC0-ABE7-AA33870B0653}" type="presOf" srcId="{750B2533-D14C-4E4C-8309-B16CA1DAF7BB}" destId="{6EEFBEB5-1A8D-45E6-B84C-44C40A85937F}" srcOrd="1" destOrd="0" presId="urn:microsoft.com/office/officeart/2005/8/layout/cycle2"/>
    <dgm:cxn modelId="{FC6A79C0-F122-4DF6-9833-22E025B9C07D}" type="presParOf" srcId="{AD287310-3852-425A-B807-F502F6853EC4}" destId="{91952A21-7BF5-4A0A-A674-5B3446FC6307}" srcOrd="0" destOrd="0" presId="urn:microsoft.com/office/officeart/2005/8/layout/cycle2"/>
    <dgm:cxn modelId="{97B7AE34-E254-4566-B702-8524FAD34A6B}" type="presParOf" srcId="{AD287310-3852-425A-B807-F502F6853EC4}" destId="{8A66F142-918F-4A71-9EB1-A9422F2599FD}" srcOrd="1" destOrd="0" presId="urn:microsoft.com/office/officeart/2005/8/layout/cycle2"/>
    <dgm:cxn modelId="{2DBEFCC2-8988-4834-8FCA-4BDBCD4C8586}" type="presParOf" srcId="{8A66F142-918F-4A71-9EB1-A9422F2599FD}" destId="{6EEFBEB5-1A8D-45E6-B84C-44C40A85937F}" srcOrd="0" destOrd="0" presId="urn:microsoft.com/office/officeart/2005/8/layout/cycle2"/>
    <dgm:cxn modelId="{EB08A669-7362-4F44-BEE4-B2D35D351F18}" type="presParOf" srcId="{AD287310-3852-425A-B807-F502F6853EC4}" destId="{CFF4465A-0EFC-4BB2-8286-EBD7995695F5}" srcOrd="2" destOrd="0" presId="urn:microsoft.com/office/officeart/2005/8/layout/cycle2"/>
    <dgm:cxn modelId="{9A7D1F5F-4C97-4100-98FA-EAAA6F97F257}" type="presParOf" srcId="{AD287310-3852-425A-B807-F502F6853EC4}" destId="{AFE884A9-53CC-4128-9237-204CD723F18E}" srcOrd="3" destOrd="0" presId="urn:microsoft.com/office/officeart/2005/8/layout/cycle2"/>
    <dgm:cxn modelId="{44A5A390-2BC8-4745-9CC4-994B4D8DFE98}" type="presParOf" srcId="{AFE884A9-53CC-4128-9237-204CD723F18E}" destId="{187E64A4-1C66-4578-BC34-8ED6845A4A4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0672D8-A67F-432D-B8D3-5FAE367A1238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18A29D-D504-437E-AB20-40980BFBC964}">
      <dgm:prSet/>
      <dgm:spPr/>
      <dgm:t>
        <a:bodyPr/>
        <a:lstStyle/>
        <a:p>
          <a:pPr rtl="0"/>
          <a:r>
            <a:rPr lang="en-US" dirty="0"/>
            <a:t>Compute</a:t>
          </a:r>
        </a:p>
      </dgm:t>
    </dgm:pt>
    <dgm:pt modelId="{091F35EC-472B-4D43-88D7-5DB96066BAE4}" type="parTrans" cxnId="{380C122D-4585-4629-B239-1D959A861A14}">
      <dgm:prSet/>
      <dgm:spPr/>
      <dgm:t>
        <a:bodyPr/>
        <a:lstStyle/>
        <a:p>
          <a:endParaRPr lang="en-US"/>
        </a:p>
      </dgm:t>
    </dgm:pt>
    <dgm:pt modelId="{CE7253C5-1B24-4E2A-BB00-65B567CE8702}" type="sibTrans" cxnId="{380C122D-4585-4629-B239-1D959A861A14}">
      <dgm:prSet/>
      <dgm:spPr/>
      <dgm:t>
        <a:bodyPr/>
        <a:lstStyle/>
        <a:p>
          <a:endParaRPr lang="en-US"/>
        </a:p>
      </dgm:t>
    </dgm:pt>
    <dgm:pt modelId="{6C0ED9CC-FE70-442C-B733-BBC61C1F27C2}">
      <dgm:prSet/>
      <dgm:spPr/>
      <dgm:t>
        <a:bodyPr/>
        <a:lstStyle/>
        <a:p>
          <a:pPr rtl="0"/>
          <a:r>
            <a:rPr lang="en-US" dirty="0"/>
            <a:t>Storage</a:t>
          </a:r>
        </a:p>
      </dgm:t>
    </dgm:pt>
    <dgm:pt modelId="{5C6786A7-6C58-47E5-A78E-A601CD5D4CDC}" type="parTrans" cxnId="{70E5271B-4E2F-4B93-BFE5-BA3542C3CE03}">
      <dgm:prSet/>
      <dgm:spPr/>
      <dgm:t>
        <a:bodyPr/>
        <a:lstStyle/>
        <a:p>
          <a:endParaRPr lang="en-US"/>
        </a:p>
      </dgm:t>
    </dgm:pt>
    <dgm:pt modelId="{A30F3953-03EF-4181-B474-235F85C3113B}" type="sibTrans" cxnId="{70E5271B-4E2F-4B93-BFE5-BA3542C3CE03}">
      <dgm:prSet/>
      <dgm:spPr/>
      <dgm:t>
        <a:bodyPr/>
        <a:lstStyle/>
        <a:p>
          <a:endParaRPr lang="en-US"/>
        </a:p>
      </dgm:t>
    </dgm:pt>
    <dgm:pt modelId="{38EF7872-6162-4484-B8AE-698096710400}">
      <dgm:prSet/>
      <dgm:spPr/>
      <dgm:t>
        <a:bodyPr/>
        <a:lstStyle/>
        <a:p>
          <a:pPr rtl="0"/>
          <a:r>
            <a:rPr lang="en-US" dirty="0"/>
            <a:t>Network </a:t>
          </a:r>
        </a:p>
      </dgm:t>
    </dgm:pt>
    <dgm:pt modelId="{C331FFE3-9044-41D6-AA83-DDBB804A7D8E}" type="parTrans" cxnId="{D5B192F1-8DD4-4F96-A219-4AD5A53D1FEB}">
      <dgm:prSet/>
      <dgm:spPr/>
      <dgm:t>
        <a:bodyPr/>
        <a:lstStyle/>
        <a:p>
          <a:endParaRPr lang="en-US"/>
        </a:p>
      </dgm:t>
    </dgm:pt>
    <dgm:pt modelId="{8E4F0448-0A29-49CF-8F1E-B3F5B19CC22D}" type="sibTrans" cxnId="{D5B192F1-8DD4-4F96-A219-4AD5A53D1FEB}">
      <dgm:prSet/>
      <dgm:spPr/>
      <dgm:t>
        <a:bodyPr/>
        <a:lstStyle/>
        <a:p>
          <a:endParaRPr lang="en-US"/>
        </a:p>
      </dgm:t>
    </dgm:pt>
    <dgm:pt modelId="{35F2F9C0-0505-437A-9418-963A37FFD227}">
      <dgm:prSet/>
      <dgm:spPr/>
      <dgm:t>
        <a:bodyPr/>
        <a:lstStyle/>
        <a:p>
          <a:pPr rtl="0"/>
          <a:r>
            <a:rPr lang="en-US" dirty="0"/>
            <a:t>CPU &amp; RAM</a:t>
          </a:r>
        </a:p>
      </dgm:t>
    </dgm:pt>
    <dgm:pt modelId="{292385A3-68A1-4A18-90C2-E53197788F4D}" type="parTrans" cxnId="{BE4EA88A-A77C-4D49-9423-9D3384A93DE9}">
      <dgm:prSet/>
      <dgm:spPr/>
      <dgm:t>
        <a:bodyPr/>
        <a:lstStyle/>
        <a:p>
          <a:endParaRPr lang="en-US"/>
        </a:p>
      </dgm:t>
    </dgm:pt>
    <dgm:pt modelId="{F3C193CE-C73B-45FA-B919-990FE5F1CD84}" type="sibTrans" cxnId="{BE4EA88A-A77C-4D49-9423-9D3384A93DE9}">
      <dgm:prSet/>
      <dgm:spPr/>
      <dgm:t>
        <a:bodyPr/>
        <a:lstStyle/>
        <a:p>
          <a:endParaRPr lang="en-US"/>
        </a:p>
      </dgm:t>
    </dgm:pt>
    <dgm:pt modelId="{B81DC33B-B58A-46D1-88C2-9494301689AF}">
      <dgm:prSet/>
      <dgm:spPr/>
      <dgm:t>
        <a:bodyPr/>
        <a:lstStyle/>
        <a:p>
          <a:pPr rtl="0"/>
          <a:r>
            <a:rPr lang="en-US" dirty="0"/>
            <a:t>System Software</a:t>
          </a:r>
        </a:p>
      </dgm:t>
    </dgm:pt>
    <dgm:pt modelId="{D12EE2EF-F005-4724-B64B-ACBBAE0AE119}" type="parTrans" cxnId="{21AD53EB-8954-48F2-9E55-87543F8F9EDB}">
      <dgm:prSet/>
      <dgm:spPr/>
      <dgm:t>
        <a:bodyPr/>
        <a:lstStyle/>
        <a:p>
          <a:endParaRPr lang="en-US"/>
        </a:p>
      </dgm:t>
    </dgm:pt>
    <dgm:pt modelId="{0F40F605-A04F-4B84-BC80-BD34272F1389}" type="sibTrans" cxnId="{21AD53EB-8954-48F2-9E55-87543F8F9EDB}">
      <dgm:prSet/>
      <dgm:spPr/>
      <dgm:t>
        <a:bodyPr/>
        <a:lstStyle/>
        <a:p>
          <a:endParaRPr lang="en-US"/>
        </a:p>
      </dgm:t>
    </dgm:pt>
    <dgm:pt modelId="{AD5A13CC-A378-40C0-AC90-947E73307D83}">
      <dgm:prSet/>
      <dgm:spPr/>
      <dgm:t>
        <a:bodyPr/>
        <a:lstStyle/>
        <a:p>
          <a:pPr rtl="0"/>
          <a:r>
            <a:rPr lang="en-US" dirty="0"/>
            <a:t>DAS</a:t>
          </a:r>
        </a:p>
      </dgm:t>
    </dgm:pt>
    <dgm:pt modelId="{8DADF0F7-C253-41A3-804B-7A0108097B46}" type="parTrans" cxnId="{829CEDC5-1C58-4DD5-87B3-8CEF9EB01BA0}">
      <dgm:prSet/>
      <dgm:spPr/>
      <dgm:t>
        <a:bodyPr/>
        <a:lstStyle/>
        <a:p>
          <a:endParaRPr lang="en-US"/>
        </a:p>
      </dgm:t>
    </dgm:pt>
    <dgm:pt modelId="{D76D9578-B6BF-4649-8543-88B55D20B059}" type="sibTrans" cxnId="{829CEDC5-1C58-4DD5-87B3-8CEF9EB01BA0}">
      <dgm:prSet/>
      <dgm:spPr/>
      <dgm:t>
        <a:bodyPr/>
        <a:lstStyle/>
        <a:p>
          <a:endParaRPr lang="en-US"/>
        </a:p>
      </dgm:t>
    </dgm:pt>
    <dgm:pt modelId="{BE04684A-E0DD-473B-A06B-909FE961FF1B}">
      <dgm:prSet/>
      <dgm:spPr/>
      <dgm:t>
        <a:bodyPr/>
        <a:lstStyle/>
        <a:p>
          <a:pPr rtl="0"/>
          <a:r>
            <a:rPr lang="en-US" dirty="0"/>
            <a:t>SAN</a:t>
          </a:r>
        </a:p>
      </dgm:t>
    </dgm:pt>
    <dgm:pt modelId="{E9E70469-2EAC-4F71-86D7-CF91E5F5A0CA}" type="parTrans" cxnId="{8446CB53-78C3-42F3-B117-64BA04CDE196}">
      <dgm:prSet/>
      <dgm:spPr/>
      <dgm:t>
        <a:bodyPr/>
        <a:lstStyle/>
        <a:p>
          <a:endParaRPr lang="en-US"/>
        </a:p>
      </dgm:t>
    </dgm:pt>
    <dgm:pt modelId="{75C39957-FE2B-4C26-9EEF-AB35D7C94F95}" type="sibTrans" cxnId="{8446CB53-78C3-42F3-B117-64BA04CDE196}">
      <dgm:prSet/>
      <dgm:spPr/>
      <dgm:t>
        <a:bodyPr/>
        <a:lstStyle/>
        <a:p>
          <a:endParaRPr lang="en-US"/>
        </a:p>
      </dgm:t>
    </dgm:pt>
    <dgm:pt modelId="{A4B54EC3-AA3F-41B1-B44A-5FA97259DCB2}">
      <dgm:prSet/>
      <dgm:spPr/>
      <dgm:t>
        <a:bodyPr/>
        <a:lstStyle/>
        <a:p>
          <a:pPr rtl="0"/>
          <a:r>
            <a:rPr lang="en-US" dirty="0"/>
            <a:t>NAS</a:t>
          </a:r>
        </a:p>
      </dgm:t>
    </dgm:pt>
    <dgm:pt modelId="{DC00ABBF-78FC-4514-98ED-C497B6A8051F}" type="parTrans" cxnId="{56BD745D-4ED1-43FD-BF30-ECEDE66A4CDE}">
      <dgm:prSet/>
      <dgm:spPr/>
      <dgm:t>
        <a:bodyPr/>
        <a:lstStyle/>
        <a:p>
          <a:endParaRPr lang="en-US"/>
        </a:p>
      </dgm:t>
    </dgm:pt>
    <dgm:pt modelId="{DF9BC376-8A23-4D32-AB2B-CE1938DE5768}" type="sibTrans" cxnId="{56BD745D-4ED1-43FD-BF30-ECEDE66A4CDE}">
      <dgm:prSet/>
      <dgm:spPr/>
      <dgm:t>
        <a:bodyPr/>
        <a:lstStyle/>
        <a:p>
          <a:endParaRPr lang="en-US"/>
        </a:p>
      </dgm:t>
    </dgm:pt>
    <dgm:pt modelId="{AFCE45A2-693C-48A9-8D1C-1FD58818B76B}">
      <dgm:prSet/>
      <dgm:spPr/>
      <dgm:t>
        <a:bodyPr/>
        <a:lstStyle/>
        <a:p>
          <a:pPr rtl="0"/>
          <a:r>
            <a:rPr lang="en-US" dirty="0"/>
            <a:t>SSD</a:t>
          </a:r>
        </a:p>
      </dgm:t>
    </dgm:pt>
    <dgm:pt modelId="{F70251B7-9E15-4476-ABC2-5A9877D37CE6}" type="parTrans" cxnId="{560640BE-F8A9-4226-9DC6-D808CCCE9256}">
      <dgm:prSet/>
      <dgm:spPr/>
      <dgm:t>
        <a:bodyPr/>
        <a:lstStyle/>
        <a:p>
          <a:endParaRPr lang="en-US"/>
        </a:p>
      </dgm:t>
    </dgm:pt>
    <dgm:pt modelId="{54BECB7E-414C-4AB3-A909-63FA82023A5E}" type="sibTrans" cxnId="{560640BE-F8A9-4226-9DC6-D808CCCE9256}">
      <dgm:prSet/>
      <dgm:spPr/>
      <dgm:t>
        <a:bodyPr/>
        <a:lstStyle/>
        <a:p>
          <a:endParaRPr lang="en-US"/>
        </a:p>
      </dgm:t>
    </dgm:pt>
    <dgm:pt modelId="{B43794F2-1B3F-4F43-A5B0-4BFECF102845}">
      <dgm:prSet/>
      <dgm:spPr/>
      <dgm:t>
        <a:bodyPr/>
        <a:lstStyle/>
        <a:p>
          <a:pPr rtl="0"/>
          <a:r>
            <a:rPr lang="en-US" dirty="0"/>
            <a:t>Routers and Switches</a:t>
          </a:r>
        </a:p>
      </dgm:t>
    </dgm:pt>
    <dgm:pt modelId="{8389316D-3CAC-4C44-853B-910FB983F78B}" type="parTrans" cxnId="{78290E0C-AE7B-4D44-A3BD-14FD25E32FDD}">
      <dgm:prSet/>
      <dgm:spPr/>
      <dgm:t>
        <a:bodyPr/>
        <a:lstStyle/>
        <a:p>
          <a:endParaRPr lang="en-US"/>
        </a:p>
      </dgm:t>
    </dgm:pt>
    <dgm:pt modelId="{F0C8ECA6-5A51-4DC2-8EAC-0D10A0DFA804}" type="sibTrans" cxnId="{78290E0C-AE7B-4D44-A3BD-14FD25E32FDD}">
      <dgm:prSet/>
      <dgm:spPr/>
      <dgm:t>
        <a:bodyPr/>
        <a:lstStyle/>
        <a:p>
          <a:endParaRPr lang="en-US"/>
        </a:p>
      </dgm:t>
    </dgm:pt>
    <dgm:pt modelId="{45763BDA-3809-4EAC-BAB3-0725C80EC1DF}">
      <dgm:prSet/>
      <dgm:spPr/>
      <dgm:t>
        <a:bodyPr/>
        <a:lstStyle/>
        <a:p>
          <a:pPr rtl="0"/>
          <a:r>
            <a:rPr lang="en-US" dirty="0"/>
            <a:t>Node</a:t>
          </a:r>
        </a:p>
      </dgm:t>
    </dgm:pt>
    <dgm:pt modelId="{04678B54-A675-4ADA-867D-2B427286711F}" type="parTrans" cxnId="{44FD7468-6E17-4F75-BB6A-CB32F7199844}">
      <dgm:prSet/>
      <dgm:spPr/>
      <dgm:t>
        <a:bodyPr/>
        <a:lstStyle/>
        <a:p>
          <a:endParaRPr lang="en-US"/>
        </a:p>
      </dgm:t>
    </dgm:pt>
    <dgm:pt modelId="{5D1DB103-61DD-4078-B5A6-431BA3591574}" type="sibTrans" cxnId="{44FD7468-6E17-4F75-BB6A-CB32F7199844}">
      <dgm:prSet/>
      <dgm:spPr/>
      <dgm:t>
        <a:bodyPr/>
        <a:lstStyle/>
        <a:p>
          <a:endParaRPr lang="en-US"/>
        </a:p>
      </dgm:t>
    </dgm:pt>
    <dgm:pt modelId="{0225AC49-4FDA-434A-A41B-45D32288765E}">
      <dgm:prSet/>
      <dgm:spPr/>
      <dgm:t>
        <a:bodyPr/>
        <a:lstStyle/>
        <a:p>
          <a:pPr rtl="0"/>
          <a:r>
            <a:rPr lang="en-US" dirty="0"/>
            <a:t>Load balancer</a:t>
          </a:r>
        </a:p>
      </dgm:t>
    </dgm:pt>
    <dgm:pt modelId="{2BFC2053-D25F-4820-8DFD-42E60C35617A}" type="parTrans" cxnId="{0743CAE9-1A47-4EA5-B76E-C53C23D196CB}">
      <dgm:prSet/>
      <dgm:spPr/>
      <dgm:t>
        <a:bodyPr/>
        <a:lstStyle/>
        <a:p>
          <a:endParaRPr lang="en-US"/>
        </a:p>
      </dgm:t>
    </dgm:pt>
    <dgm:pt modelId="{52C7EDD2-33A5-49B0-A40F-D7CAF42FEBD9}" type="sibTrans" cxnId="{0743CAE9-1A47-4EA5-B76E-C53C23D196CB}">
      <dgm:prSet/>
      <dgm:spPr/>
      <dgm:t>
        <a:bodyPr/>
        <a:lstStyle/>
        <a:p>
          <a:endParaRPr lang="en-US"/>
        </a:p>
      </dgm:t>
    </dgm:pt>
    <dgm:pt modelId="{E1BD2EB6-9D58-4617-9134-937AE719493A}">
      <dgm:prSet/>
      <dgm:spPr/>
      <dgm:t>
        <a:bodyPr/>
        <a:lstStyle/>
        <a:p>
          <a:pPr rtl="0"/>
          <a:r>
            <a:rPr lang="en-US" dirty="0"/>
            <a:t>Firewall</a:t>
          </a:r>
        </a:p>
      </dgm:t>
    </dgm:pt>
    <dgm:pt modelId="{5B0DE572-7CC1-4C1D-90B0-EAA11DF73ED5}" type="parTrans" cxnId="{1830C6B3-35BE-4338-B67D-93EF9399CE20}">
      <dgm:prSet/>
      <dgm:spPr/>
      <dgm:t>
        <a:bodyPr/>
        <a:lstStyle/>
        <a:p>
          <a:endParaRPr lang="en-US"/>
        </a:p>
      </dgm:t>
    </dgm:pt>
    <dgm:pt modelId="{3E0B3856-3B70-40AD-B6B2-72AFC383F599}" type="sibTrans" cxnId="{1830C6B3-35BE-4338-B67D-93EF9399CE20}">
      <dgm:prSet/>
      <dgm:spPr/>
      <dgm:t>
        <a:bodyPr/>
        <a:lstStyle/>
        <a:p>
          <a:endParaRPr lang="en-US"/>
        </a:p>
      </dgm:t>
    </dgm:pt>
    <dgm:pt modelId="{D6EC5321-5D54-4600-BAA3-C49E39C319EB}" type="pres">
      <dgm:prSet presAssocID="{490672D8-A67F-432D-B8D3-5FAE367A123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DC5862C-F972-4D81-BE28-6826D49A35E1}" type="pres">
      <dgm:prSet presAssocID="{B718A29D-D504-437E-AB20-40980BFBC964}" presName="horFlow" presStyleCnt="0"/>
      <dgm:spPr/>
    </dgm:pt>
    <dgm:pt modelId="{04C95C8F-70BE-4F9D-A734-48AF5449521A}" type="pres">
      <dgm:prSet presAssocID="{B718A29D-D504-437E-AB20-40980BFBC964}" presName="bigChev" presStyleLbl="node1" presStyleIdx="0" presStyleCnt="3"/>
      <dgm:spPr/>
    </dgm:pt>
    <dgm:pt modelId="{E24294B5-D0B7-4A41-9F86-9B177AC3B9D9}" type="pres">
      <dgm:prSet presAssocID="{04678B54-A675-4ADA-867D-2B427286711F}" presName="parTrans" presStyleCnt="0"/>
      <dgm:spPr/>
    </dgm:pt>
    <dgm:pt modelId="{225693E8-103B-4EB3-B018-DEB77F33412F}" type="pres">
      <dgm:prSet presAssocID="{45763BDA-3809-4EAC-BAB3-0725C80EC1DF}" presName="node" presStyleLbl="alignAccFollowNode1" presStyleIdx="0" presStyleCnt="10">
        <dgm:presLayoutVars>
          <dgm:bulletEnabled val="1"/>
        </dgm:presLayoutVars>
      </dgm:prSet>
      <dgm:spPr/>
    </dgm:pt>
    <dgm:pt modelId="{C35E34CE-C1E4-4D21-9386-F0D5789785C8}" type="pres">
      <dgm:prSet presAssocID="{5D1DB103-61DD-4078-B5A6-431BA3591574}" presName="sibTrans" presStyleCnt="0"/>
      <dgm:spPr/>
    </dgm:pt>
    <dgm:pt modelId="{0B5309B3-0546-4EF8-BF9E-0AC12A87C08F}" type="pres">
      <dgm:prSet presAssocID="{35F2F9C0-0505-437A-9418-963A37FFD227}" presName="node" presStyleLbl="alignAccFollowNode1" presStyleIdx="1" presStyleCnt="10">
        <dgm:presLayoutVars>
          <dgm:bulletEnabled val="1"/>
        </dgm:presLayoutVars>
      </dgm:prSet>
      <dgm:spPr/>
    </dgm:pt>
    <dgm:pt modelId="{0DD55060-2F99-4424-97F2-639791A8C3B7}" type="pres">
      <dgm:prSet presAssocID="{F3C193CE-C73B-45FA-B919-990FE5F1CD84}" presName="sibTrans" presStyleCnt="0"/>
      <dgm:spPr/>
    </dgm:pt>
    <dgm:pt modelId="{AC352A70-BCF5-4067-8433-F6BA2BE5AC3E}" type="pres">
      <dgm:prSet presAssocID="{B81DC33B-B58A-46D1-88C2-9494301689AF}" presName="node" presStyleLbl="alignAccFollowNode1" presStyleIdx="2" presStyleCnt="10">
        <dgm:presLayoutVars>
          <dgm:bulletEnabled val="1"/>
        </dgm:presLayoutVars>
      </dgm:prSet>
      <dgm:spPr/>
    </dgm:pt>
    <dgm:pt modelId="{822CA972-57AF-433D-BCDD-2D3A0B159C37}" type="pres">
      <dgm:prSet presAssocID="{B718A29D-D504-437E-AB20-40980BFBC964}" presName="vSp" presStyleCnt="0"/>
      <dgm:spPr/>
    </dgm:pt>
    <dgm:pt modelId="{CA7C339A-0AB8-438C-A53F-990C523A1C49}" type="pres">
      <dgm:prSet presAssocID="{6C0ED9CC-FE70-442C-B733-BBC61C1F27C2}" presName="horFlow" presStyleCnt="0"/>
      <dgm:spPr/>
    </dgm:pt>
    <dgm:pt modelId="{A8915FD6-C697-4DEC-A729-C3AC8E99A9D3}" type="pres">
      <dgm:prSet presAssocID="{6C0ED9CC-FE70-442C-B733-BBC61C1F27C2}" presName="bigChev" presStyleLbl="node1" presStyleIdx="1" presStyleCnt="3"/>
      <dgm:spPr/>
    </dgm:pt>
    <dgm:pt modelId="{357675FF-A0C3-44C8-A6BE-0B1A641772E5}" type="pres">
      <dgm:prSet presAssocID="{8DADF0F7-C253-41A3-804B-7A0108097B46}" presName="parTrans" presStyleCnt="0"/>
      <dgm:spPr/>
    </dgm:pt>
    <dgm:pt modelId="{2799181A-7F73-4F83-8D9F-3DF8797B68A4}" type="pres">
      <dgm:prSet presAssocID="{AD5A13CC-A378-40C0-AC90-947E73307D83}" presName="node" presStyleLbl="alignAccFollowNode1" presStyleIdx="3" presStyleCnt="10">
        <dgm:presLayoutVars>
          <dgm:bulletEnabled val="1"/>
        </dgm:presLayoutVars>
      </dgm:prSet>
      <dgm:spPr/>
    </dgm:pt>
    <dgm:pt modelId="{AE67888F-2038-4B7C-AEC5-13E3D47566A3}" type="pres">
      <dgm:prSet presAssocID="{D76D9578-B6BF-4649-8543-88B55D20B059}" presName="sibTrans" presStyleCnt="0"/>
      <dgm:spPr/>
    </dgm:pt>
    <dgm:pt modelId="{A2954FBB-7F30-48F9-8274-68540860E396}" type="pres">
      <dgm:prSet presAssocID="{BE04684A-E0DD-473B-A06B-909FE961FF1B}" presName="node" presStyleLbl="alignAccFollowNode1" presStyleIdx="4" presStyleCnt="10">
        <dgm:presLayoutVars>
          <dgm:bulletEnabled val="1"/>
        </dgm:presLayoutVars>
      </dgm:prSet>
      <dgm:spPr/>
    </dgm:pt>
    <dgm:pt modelId="{2668E3BB-EE16-4A72-80A8-2A71FE07CEBB}" type="pres">
      <dgm:prSet presAssocID="{75C39957-FE2B-4C26-9EEF-AB35D7C94F95}" presName="sibTrans" presStyleCnt="0"/>
      <dgm:spPr/>
    </dgm:pt>
    <dgm:pt modelId="{465303E8-65CE-4879-989D-F2A16146184A}" type="pres">
      <dgm:prSet presAssocID="{A4B54EC3-AA3F-41B1-B44A-5FA97259DCB2}" presName="node" presStyleLbl="alignAccFollowNode1" presStyleIdx="5" presStyleCnt="10">
        <dgm:presLayoutVars>
          <dgm:bulletEnabled val="1"/>
        </dgm:presLayoutVars>
      </dgm:prSet>
      <dgm:spPr/>
    </dgm:pt>
    <dgm:pt modelId="{57DB945F-F2AF-4BDE-9C7B-AAB05A4F3F3F}" type="pres">
      <dgm:prSet presAssocID="{DF9BC376-8A23-4D32-AB2B-CE1938DE5768}" presName="sibTrans" presStyleCnt="0"/>
      <dgm:spPr/>
    </dgm:pt>
    <dgm:pt modelId="{86912D58-22A1-4B44-891A-CD44A800F068}" type="pres">
      <dgm:prSet presAssocID="{AFCE45A2-693C-48A9-8D1C-1FD58818B76B}" presName="node" presStyleLbl="alignAccFollowNode1" presStyleIdx="6" presStyleCnt="10">
        <dgm:presLayoutVars>
          <dgm:bulletEnabled val="1"/>
        </dgm:presLayoutVars>
      </dgm:prSet>
      <dgm:spPr/>
    </dgm:pt>
    <dgm:pt modelId="{441E994B-CC3B-4969-B326-EEAB544EC9FA}" type="pres">
      <dgm:prSet presAssocID="{6C0ED9CC-FE70-442C-B733-BBC61C1F27C2}" presName="vSp" presStyleCnt="0"/>
      <dgm:spPr/>
    </dgm:pt>
    <dgm:pt modelId="{4DB486CB-3456-4DD6-A25B-EA106CD3D274}" type="pres">
      <dgm:prSet presAssocID="{38EF7872-6162-4484-B8AE-698096710400}" presName="horFlow" presStyleCnt="0"/>
      <dgm:spPr/>
    </dgm:pt>
    <dgm:pt modelId="{F6742D8A-8D55-4E75-B29A-80820A5F9512}" type="pres">
      <dgm:prSet presAssocID="{38EF7872-6162-4484-B8AE-698096710400}" presName="bigChev" presStyleLbl="node1" presStyleIdx="2" presStyleCnt="3"/>
      <dgm:spPr/>
    </dgm:pt>
    <dgm:pt modelId="{E7DFF068-FC39-4676-A91D-4C5817F320A0}" type="pres">
      <dgm:prSet presAssocID="{8389316D-3CAC-4C44-853B-910FB983F78B}" presName="parTrans" presStyleCnt="0"/>
      <dgm:spPr/>
    </dgm:pt>
    <dgm:pt modelId="{3C9C69BD-E9AC-43EB-8943-691CDD95188E}" type="pres">
      <dgm:prSet presAssocID="{B43794F2-1B3F-4F43-A5B0-4BFECF102845}" presName="node" presStyleLbl="alignAccFollowNode1" presStyleIdx="7" presStyleCnt="10">
        <dgm:presLayoutVars>
          <dgm:bulletEnabled val="1"/>
        </dgm:presLayoutVars>
      </dgm:prSet>
      <dgm:spPr/>
    </dgm:pt>
    <dgm:pt modelId="{27D340D9-F777-444F-BD0C-0A3D3C88AFB3}" type="pres">
      <dgm:prSet presAssocID="{F0C8ECA6-5A51-4DC2-8EAC-0D10A0DFA804}" presName="sibTrans" presStyleCnt="0"/>
      <dgm:spPr/>
    </dgm:pt>
    <dgm:pt modelId="{716C3359-0A98-4906-8E39-AAEF7CA5E510}" type="pres">
      <dgm:prSet presAssocID="{E1BD2EB6-9D58-4617-9134-937AE719493A}" presName="node" presStyleLbl="alignAccFollowNode1" presStyleIdx="8" presStyleCnt="10">
        <dgm:presLayoutVars>
          <dgm:bulletEnabled val="1"/>
        </dgm:presLayoutVars>
      </dgm:prSet>
      <dgm:spPr/>
    </dgm:pt>
    <dgm:pt modelId="{93C8CDD1-E386-4D05-80D3-C2B9C915B552}" type="pres">
      <dgm:prSet presAssocID="{3E0B3856-3B70-40AD-B6B2-72AFC383F599}" presName="sibTrans" presStyleCnt="0"/>
      <dgm:spPr/>
    </dgm:pt>
    <dgm:pt modelId="{A433CDC0-5436-4BD9-80B7-07BD711139B3}" type="pres">
      <dgm:prSet presAssocID="{0225AC49-4FDA-434A-A41B-45D32288765E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78290E0C-AE7B-4D44-A3BD-14FD25E32FDD}" srcId="{38EF7872-6162-4484-B8AE-698096710400}" destId="{B43794F2-1B3F-4F43-A5B0-4BFECF102845}" srcOrd="0" destOrd="0" parTransId="{8389316D-3CAC-4C44-853B-910FB983F78B}" sibTransId="{F0C8ECA6-5A51-4DC2-8EAC-0D10A0DFA804}"/>
    <dgm:cxn modelId="{063E5912-D972-400A-AE4D-B2CA7F627B16}" type="presOf" srcId="{BE04684A-E0DD-473B-A06B-909FE961FF1B}" destId="{A2954FBB-7F30-48F9-8274-68540860E396}" srcOrd="0" destOrd="0" presId="urn:microsoft.com/office/officeart/2005/8/layout/lProcess3"/>
    <dgm:cxn modelId="{70E5271B-4E2F-4B93-BFE5-BA3542C3CE03}" srcId="{490672D8-A67F-432D-B8D3-5FAE367A1238}" destId="{6C0ED9CC-FE70-442C-B733-BBC61C1F27C2}" srcOrd="1" destOrd="0" parTransId="{5C6786A7-6C58-47E5-A78E-A601CD5D4CDC}" sibTransId="{A30F3953-03EF-4181-B474-235F85C3113B}"/>
    <dgm:cxn modelId="{380C122D-4585-4629-B239-1D959A861A14}" srcId="{490672D8-A67F-432D-B8D3-5FAE367A1238}" destId="{B718A29D-D504-437E-AB20-40980BFBC964}" srcOrd="0" destOrd="0" parTransId="{091F35EC-472B-4D43-88D7-5DB96066BAE4}" sibTransId="{CE7253C5-1B24-4E2A-BB00-65B567CE8702}"/>
    <dgm:cxn modelId="{D6228A32-0F52-434D-9A7C-C49841BD7760}" type="presOf" srcId="{38EF7872-6162-4484-B8AE-698096710400}" destId="{F6742D8A-8D55-4E75-B29A-80820A5F9512}" srcOrd="0" destOrd="0" presId="urn:microsoft.com/office/officeart/2005/8/layout/lProcess3"/>
    <dgm:cxn modelId="{56BD745D-4ED1-43FD-BF30-ECEDE66A4CDE}" srcId="{6C0ED9CC-FE70-442C-B733-BBC61C1F27C2}" destId="{A4B54EC3-AA3F-41B1-B44A-5FA97259DCB2}" srcOrd="2" destOrd="0" parTransId="{DC00ABBF-78FC-4514-98ED-C497B6A8051F}" sibTransId="{DF9BC376-8A23-4D32-AB2B-CE1938DE5768}"/>
    <dgm:cxn modelId="{63FA4E41-7E1A-4E8F-87C2-436FF601DB21}" type="presOf" srcId="{35F2F9C0-0505-437A-9418-963A37FFD227}" destId="{0B5309B3-0546-4EF8-BF9E-0AC12A87C08F}" srcOrd="0" destOrd="0" presId="urn:microsoft.com/office/officeart/2005/8/layout/lProcess3"/>
    <dgm:cxn modelId="{52D39343-A010-4815-AD20-7EC8658329A5}" type="presOf" srcId="{AD5A13CC-A378-40C0-AC90-947E73307D83}" destId="{2799181A-7F73-4F83-8D9F-3DF8797B68A4}" srcOrd="0" destOrd="0" presId="urn:microsoft.com/office/officeart/2005/8/layout/lProcess3"/>
    <dgm:cxn modelId="{27DF8367-EA56-472D-AFB2-1F82C22FDD17}" type="presOf" srcId="{0225AC49-4FDA-434A-A41B-45D32288765E}" destId="{A433CDC0-5436-4BD9-80B7-07BD711139B3}" srcOrd="0" destOrd="0" presId="urn:microsoft.com/office/officeart/2005/8/layout/lProcess3"/>
    <dgm:cxn modelId="{44FD7468-6E17-4F75-BB6A-CB32F7199844}" srcId="{B718A29D-D504-437E-AB20-40980BFBC964}" destId="{45763BDA-3809-4EAC-BAB3-0725C80EC1DF}" srcOrd="0" destOrd="0" parTransId="{04678B54-A675-4ADA-867D-2B427286711F}" sibTransId="{5D1DB103-61DD-4078-B5A6-431BA3591574}"/>
    <dgm:cxn modelId="{F7563549-F574-4AC1-9268-D00758FB793E}" type="presOf" srcId="{E1BD2EB6-9D58-4617-9134-937AE719493A}" destId="{716C3359-0A98-4906-8E39-AAEF7CA5E510}" srcOrd="0" destOrd="0" presId="urn:microsoft.com/office/officeart/2005/8/layout/lProcess3"/>
    <dgm:cxn modelId="{8446CB53-78C3-42F3-B117-64BA04CDE196}" srcId="{6C0ED9CC-FE70-442C-B733-BBC61C1F27C2}" destId="{BE04684A-E0DD-473B-A06B-909FE961FF1B}" srcOrd="1" destOrd="0" parTransId="{E9E70469-2EAC-4F71-86D7-CF91E5F5A0CA}" sibTransId="{75C39957-FE2B-4C26-9EEF-AB35D7C94F95}"/>
    <dgm:cxn modelId="{ED4B6377-7F9B-40D6-AB63-082E765AD56C}" type="presOf" srcId="{B43794F2-1B3F-4F43-A5B0-4BFECF102845}" destId="{3C9C69BD-E9AC-43EB-8943-691CDD95188E}" srcOrd="0" destOrd="0" presId="urn:microsoft.com/office/officeart/2005/8/layout/lProcess3"/>
    <dgm:cxn modelId="{BE4EA88A-A77C-4D49-9423-9D3384A93DE9}" srcId="{B718A29D-D504-437E-AB20-40980BFBC964}" destId="{35F2F9C0-0505-437A-9418-963A37FFD227}" srcOrd="1" destOrd="0" parTransId="{292385A3-68A1-4A18-90C2-E53197788F4D}" sibTransId="{F3C193CE-C73B-45FA-B919-990FE5F1CD84}"/>
    <dgm:cxn modelId="{2F256BA1-DEFE-485E-9BB0-0358628A617B}" type="presOf" srcId="{AFCE45A2-693C-48A9-8D1C-1FD58818B76B}" destId="{86912D58-22A1-4B44-891A-CD44A800F068}" srcOrd="0" destOrd="0" presId="urn:microsoft.com/office/officeart/2005/8/layout/lProcess3"/>
    <dgm:cxn modelId="{8851A7AD-48F5-4F95-A9E4-12DDB0A27991}" type="presOf" srcId="{490672D8-A67F-432D-B8D3-5FAE367A1238}" destId="{D6EC5321-5D54-4600-BAA3-C49E39C319EB}" srcOrd="0" destOrd="0" presId="urn:microsoft.com/office/officeart/2005/8/layout/lProcess3"/>
    <dgm:cxn modelId="{1830C6B3-35BE-4338-B67D-93EF9399CE20}" srcId="{38EF7872-6162-4484-B8AE-698096710400}" destId="{E1BD2EB6-9D58-4617-9134-937AE719493A}" srcOrd="1" destOrd="0" parTransId="{5B0DE572-7CC1-4C1D-90B0-EAA11DF73ED5}" sibTransId="{3E0B3856-3B70-40AD-B6B2-72AFC383F599}"/>
    <dgm:cxn modelId="{5D5BE8B6-9FDB-45BF-8CCE-7A5E9987D1B9}" type="presOf" srcId="{45763BDA-3809-4EAC-BAB3-0725C80EC1DF}" destId="{225693E8-103B-4EB3-B018-DEB77F33412F}" srcOrd="0" destOrd="0" presId="urn:microsoft.com/office/officeart/2005/8/layout/lProcess3"/>
    <dgm:cxn modelId="{739E25BC-7079-4CEE-9667-AEA17F701394}" type="presOf" srcId="{A4B54EC3-AA3F-41B1-B44A-5FA97259DCB2}" destId="{465303E8-65CE-4879-989D-F2A16146184A}" srcOrd="0" destOrd="0" presId="urn:microsoft.com/office/officeart/2005/8/layout/lProcess3"/>
    <dgm:cxn modelId="{560640BE-F8A9-4226-9DC6-D808CCCE9256}" srcId="{6C0ED9CC-FE70-442C-B733-BBC61C1F27C2}" destId="{AFCE45A2-693C-48A9-8D1C-1FD58818B76B}" srcOrd="3" destOrd="0" parTransId="{F70251B7-9E15-4476-ABC2-5A9877D37CE6}" sibTransId="{54BECB7E-414C-4AB3-A909-63FA82023A5E}"/>
    <dgm:cxn modelId="{375E19C1-529C-4B8D-B93D-96B44B4163BD}" type="presOf" srcId="{6C0ED9CC-FE70-442C-B733-BBC61C1F27C2}" destId="{A8915FD6-C697-4DEC-A729-C3AC8E99A9D3}" srcOrd="0" destOrd="0" presId="urn:microsoft.com/office/officeart/2005/8/layout/lProcess3"/>
    <dgm:cxn modelId="{829CEDC5-1C58-4DD5-87B3-8CEF9EB01BA0}" srcId="{6C0ED9CC-FE70-442C-B733-BBC61C1F27C2}" destId="{AD5A13CC-A378-40C0-AC90-947E73307D83}" srcOrd="0" destOrd="0" parTransId="{8DADF0F7-C253-41A3-804B-7A0108097B46}" sibTransId="{D76D9578-B6BF-4649-8543-88B55D20B059}"/>
    <dgm:cxn modelId="{16F275D9-ECFF-4966-8780-5D3140B34B3A}" type="presOf" srcId="{B81DC33B-B58A-46D1-88C2-9494301689AF}" destId="{AC352A70-BCF5-4067-8433-F6BA2BE5AC3E}" srcOrd="0" destOrd="0" presId="urn:microsoft.com/office/officeart/2005/8/layout/lProcess3"/>
    <dgm:cxn modelId="{7325DEE3-9AF3-42B4-8DC2-EC4CFA4A9711}" type="presOf" srcId="{B718A29D-D504-437E-AB20-40980BFBC964}" destId="{04C95C8F-70BE-4F9D-A734-48AF5449521A}" srcOrd="0" destOrd="0" presId="urn:microsoft.com/office/officeart/2005/8/layout/lProcess3"/>
    <dgm:cxn modelId="{0743CAE9-1A47-4EA5-B76E-C53C23D196CB}" srcId="{38EF7872-6162-4484-B8AE-698096710400}" destId="{0225AC49-4FDA-434A-A41B-45D32288765E}" srcOrd="2" destOrd="0" parTransId="{2BFC2053-D25F-4820-8DFD-42E60C35617A}" sibTransId="{52C7EDD2-33A5-49B0-A40F-D7CAF42FEBD9}"/>
    <dgm:cxn modelId="{21AD53EB-8954-48F2-9E55-87543F8F9EDB}" srcId="{B718A29D-D504-437E-AB20-40980BFBC964}" destId="{B81DC33B-B58A-46D1-88C2-9494301689AF}" srcOrd="2" destOrd="0" parTransId="{D12EE2EF-F005-4724-B64B-ACBBAE0AE119}" sibTransId="{0F40F605-A04F-4B84-BC80-BD34272F1389}"/>
    <dgm:cxn modelId="{D5B192F1-8DD4-4F96-A219-4AD5A53D1FEB}" srcId="{490672D8-A67F-432D-B8D3-5FAE367A1238}" destId="{38EF7872-6162-4484-B8AE-698096710400}" srcOrd="2" destOrd="0" parTransId="{C331FFE3-9044-41D6-AA83-DDBB804A7D8E}" sibTransId="{8E4F0448-0A29-49CF-8F1E-B3F5B19CC22D}"/>
    <dgm:cxn modelId="{874E535D-197D-46E5-944D-BA7F45D97BA3}" type="presParOf" srcId="{D6EC5321-5D54-4600-BAA3-C49E39C319EB}" destId="{2DC5862C-F972-4D81-BE28-6826D49A35E1}" srcOrd="0" destOrd="0" presId="urn:microsoft.com/office/officeart/2005/8/layout/lProcess3"/>
    <dgm:cxn modelId="{31A208F2-49A6-41BA-8C09-A95DCD6B1F4B}" type="presParOf" srcId="{2DC5862C-F972-4D81-BE28-6826D49A35E1}" destId="{04C95C8F-70BE-4F9D-A734-48AF5449521A}" srcOrd="0" destOrd="0" presId="urn:microsoft.com/office/officeart/2005/8/layout/lProcess3"/>
    <dgm:cxn modelId="{31E79F57-4A88-485C-9FFE-558B66ACA1F6}" type="presParOf" srcId="{2DC5862C-F972-4D81-BE28-6826D49A35E1}" destId="{E24294B5-D0B7-4A41-9F86-9B177AC3B9D9}" srcOrd="1" destOrd="0" presId="urn:microsoft.com/office/officeart/2005/8/layout/lProcess3"/>
    <dgm:cxn modelId="{DBBCBD81-7A64-478C-9BCD-5229B8765822}" type="presParOf" srcId="{2DC5862C-F972-4D81-BE28-6826D49A35E1}" destId="{225693E8-103B-4EB3-B018-DEB77F33412F}" srcOrd="2" destOrd="0" presId="urn:microsoft.com/office/officeart/2005/8/layout/lProcess3"/>
    <dgm:cxn modelId="{79A49349-A8A3-4F85-AB2F-6805EE6BBB20}" type="presParOf" srcId="{2DC5862C-F972-4D81-BE28-6826D49A35E1}" destId="{C35E34CE-C1E4-4D21-9386-F0D5789785C8}" srcOrd="3" destOrd="0" presId="urn:microsoft.com/office/officeart/2005/8/layout/lProcess3"/>
    <dgm:cxn modelId="{FA0978E4-74F4-4A24-91A0-F001A81C557E}" type="presParOf" srcId="{2DC5862C-F972-4D81-BE28-6826D49A35E1}" destId="{0B5309B3-0546-4EF8-BF9E-0AC12A87C08F}" srcOrd="4" destOrd="0" presId="urn:microsoft.com/office/officeart/2005/8/layout/lProcess3"/>
    <dgm:cxn modelId="{F15377BB-BD71-4377-ACA4-E0FB2E52BCBB}" type="presParOf" srcId="{2DC5862C-F972-4D81-BE28-6826D49A35E1}" destId="{0DD55060-2F99-4424-97F2-639791A8C3B7}" srcOrd="5" destOrd="0" presId="urn:microsoft.com/office/officeart/2005/8/layout/lProcess3"/>
    <dgm:cxn modelId="{0C8EDFA1-6F30-4969-97C3-78E51DC81F54}" type="presParOf" srcId="{2DC5862C-F972-4D81-BE28-6826D49A35E1}" destId="{AC352A70-BCF5-4067-8433-F6BA2BE5AC3E}" srcOrd="6" destOrd="0" presId="urn:microsoft.com/office/officeart/2005/8/layout/lProcess3"/>
    <dgm:cxn modelId="{F71B217A-9A3B-4D4A-8978-CD0819053E59}" type="presParOf" srcId="{D6EC5321-5D54-4600-BAA3-C49E39C319EB}" destId="{822CA972-57AF-433D-BCDD-2D3A0B159C37}" srcOrd="1" destOrd="0" presId="urn:microsoft.com/office/officeart/2005/8/layout/lProcess3"/>
    <dgm:cxn modelId="{C69C600C-5032-4ABA-BEAE-7EB6086E9235}" type="presParOf" srcId="{D6EC5321-5D54-4600-BAA3-C49E39C319EB}" destId="{CA7C339A-0AB8-438C-A53F-990C523A1C49}" srcOrd="2" destOrd="0" presId="urn:microsoft.com/office/officeart/2005/8/layout/lProcess3"/>
    <dgm:cxn modelId="{F5EAC2F6-8D4E-4FF0-B833-6830E4DF0BA9}" type="presParOf" srcId="{CA7C339A-0AB8-438C-A53F-990C523A1C49}" destId="{A8915FD6-C697-4DEC-A729-C3AC8E99A9D3}" srcOrd="0" destOrd="0" presId="urn:microsoft.com/office/officeart/2005/8/layout/lProcess3"/>
    <dgm:cxn modelId="{14E0786E-C7B9-45B1-B909-EFA1A985FED9}" type="presParOf" srcId="{CA7C339A-0AB8-438C-A53F-990C523A1C49}" destId="{357675FF-A0C3-44C8-A6BE-0B1A641772E5}" srcOrd="1" destOrd="0" presId="urn:microsoft.com/office/officeart/2005/8/layout/lProcess3"/>
    <dgm:cxn modelId="{185611B6-D312-4108-83FC-01A14AD613EF}" type="presParOf" srcId="{CA7C339A-0AB8-438C-A53F-990C523A1C49}" destId="{2799181A-7F73-4F83-8D9F-3DF8797B68A4}" srcOrd="2" destOrd="0" presId="urn:microsoft.com/office/officeart/2005/8/layout/lProcess3"/>
    <dgm:cxn modelId="{670812AB-0680-4CFD-B7A8-07A388FF0395}" type="presParOf" srcId="{CA7C339A-0AB8-438C-A53F-990C523A1C49}" destId="{AE67888F-2038-4B7C-AEC5-13E3D47566A3}" srcOrd="3" destOrd="0" presId="urn:microsoft.com/office/officeart/2005/8/layout/lProcess3"/>
    <dgm:cxn modelId="{E3E6398A-9FA8-4C01-8340-EA25E32122C4}" type="presParOf" srcId="{CA7C339A-0AB8-438C-A53F-990C523A1C49}" destId="{A2954FBB-7F30-48F9-8274-68540860E396}" srcOrd="4" destOrd="0" presId="urn:microsoft.com/office/officeart/2005/8/layout/lProcess3"/>
    <dgm:cxn modelId="{C34A777A-5CDB-4D10-9F38-C4062DBE9D95}" type="presParOf" srcId="{CA7C339A-0AB8-438C-A53F-990C523A1C49}" destId="{2668E3BB-EE16-4A72-80A8-2A71FE07CEBB}" srcOrd="5" destOrd="0" presId="urn:microsoft.com/office/officeart/2005/8/layout/lProcess3"/>
    <dgm:cxn modelId="{2BBC158C-AF26-45E5-9F4C-FA9646CDBC87}" type="presParOf" srcId="{CA7C339A-0AB8-438C-A53F-990C523A1C49}" destId="{465303E8-65CE-4879-989D-F2A16146184A}" srcOrd="6" destOrd="0" presId="urn:microsoft.com/office/officeart/2005/8/layout/lProcess3"/>
    <dgm:cxn modelId="{26B993ED-F081-4C6E-928B-27CE983D8C81}" type="presParOf" srcId="{CA7C339A-0AB8-438C-A53F-990C523A1C49}" destId="{57DB945F-F2AF-4BDE-9C7B-AAB05A4F3F3F}" srcOrd="7" destOrd="0" presId="urn:microsoft.com/office/officeart/2005/8/layout/lProcess3"/>
    <dgm:cxn modelId="{A554E750-5801-40E6-AFF5-AA01BAAD9367}" type="presParOf" srcId="{CA7C339A-0AB8-438C-A53F-990C523A1C49}" destId="{86912D58-22A1-4B44-891A-CD44A800F068}" srcOrd="8" destOrd="0" presId="urn:microsoft.com/office/officeart/2005/8/layout/lProcess3"/>
    <dgm:cxn modelId="{0211E623-70D6-4C17-9095-B899D44A1943}" type="presParOf" srcId="{D6EC5321-5D54-4600-BAA3-C49E39C319EB}" destId="{441E994B-CC3B-4969-B326-EEAB544EC9FA}" srcOrd="3" destOrd="0" presId="urn:microsoft.com/office/officeart/2005/8/layout/lProcess3"/>
    <dgm:cxn modelId="{64C0D28B-3FC4-4189-A7E6-79ACCA48AE2B}" type="presParOf" srcId="{D6EC5321-5D54-4600-BAA3-C49E39C319EB}" destId="{4DB486CB-3456-4DD6-A25B-EA106CD3D274}" srcOrd="4" destOrd="0" presId="urn:microsoft.com/office/officeart/2005/8/layout/lProcess3"/>
    <dgm:cxn modelId="{6085675A-2E42-4F24-976F-4599BCAF5429}" type="presParOf" srcId="{4DB486CB-3456-4DD6-A25B-EA106CD3D274}" destId="{F6742D8A-8D55-4E75-B29A-80820A5F9512}" srcOrd="0" destOrd="0" presId="urn:microsoft.com/office/officeart/2005/8/layout/lProcess3"/>
    <dgm:cxn modelId="{ACE59703-2A61-4933-BF6B-5CAC27AF28D4}" type="presParOf" srcId="{4DB486CB-3456-4DD6-A25B-EA106CD3D274}" destId="{E7DFF068-FC39-4676-A91D-4C5817F320A0}" srcOrd="1" destOrd="0" presId="urn:microsoft.com/office/officeart/2005/8/layout/lProcess3"/>
    <dgm:cxn modelId="{6A9BB8A5-5317-4192-ADDB-319DA14F1F56}" type="presParOf" srcId="{4DB486CB-3456-4DD6-A25B-EA106CD3D274}" destId="{3C9C69BD-E9AC-43EB-8943-691CDD95188E}" srcOrd="2" destOrd="0" presId="urn:microsoft.com/office/officeart/2005/8/layout/lProcess3"/>
    <dgm:cxn modelId="{2CA810B7-D4DB-48EC-B6B9-9B1FBBD18DB7}" type="presParOf" srcId="{4DB486CB-3456-4DD6-A25B-EA106CD3D274}" destId="{27D340D9-F777-444F-BD0C-0A3D3C88AFB3}" srcOrd="3" destOrd="0" presId="urn:microsoft.com/office/officeart/2005/8/layout/lProcess3"/>
    <dgm:cxn modelId="{984976DD-E357-47C0-942C-9B2FAF6AB1B2}" type="presParOf" srcId="{4DB486CB-3456-4DD6-A25B-EA106CD3D274}" destId="{716C3359-0A98-4906-8E39-AAEF7CA5E510}" srcOrd="4" destOrd="0" presId="urn:microsoft.com/office/officeart/2005/8/layout/lProcess3"/>
    <dgm:cxn modelId="{2AD8D543-030F-4A8F-9DE9-2DE4C92A14CB}" type="presParOf" srcId="{4DB486CB-3456-4DD6-A25B-EA106CD3D274}" destId="{93C8CDD1-E386-4D05-80D3-C2B9C915B552}" srcOrd="5" destOrd="0" presId="urn:microsoft.com/office/officeart/2005/8/layout/lProcess3"/>
    <dgm:cxn modelId="{4026C94A-C5A1-4AB3-B736-11B8FAC08FD9}" type="presParOf" srcId="{4DB486CB-3456-4DD6-A25B-EA106CD3D274}" destId="{A433CDC0-5436-4BD9-80B7-07BD711139B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EA2019-E08C-4A92-BD7E-E84A88CEF0A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4E87F26-F935-4FC1-B7B1-C2DE39039FDC}">
      <dgm:prSet/>
      <dgm:spPr/>
      <dgm:t>
        <a:bodyPr/>
        <a:lstStyle/>
        <a:p>
          <a:r>
            <a:rPr lang="en-IN" dirty="0"/>
            <a:t>Programmers</a:t>
          </a:r>
        </a:p>
      </dgm:t>
    </dgm:pt>
    <dgm:pt modelId="{81E6A095-B998-40C3-A9C1-401F0E24D1D1}" type="parTrans" cxnId="{0780CE81-B66B-4E50-BD3F-1E6C30C98A17}">
      <dgm:prSet/>
      <dgm:spPr/>
      <dgm:t>
        <a:bodyPr/>
        <a:lstStyle/>
        <a:p>
          <a:endParaRPr lang="en-IN"/>
        </a:p>
      </dgm:t>
    </dgm:pt>
    <dgm:pt modelId="{552180B3-D2B8-4E4B-A3F9-552AE1EE7047}" type="sibTrans" cxnId="{0780CE81-B66B-4E50-BD3F-1E6C30C98A17}">
      <dgm:prSet/>
      <dgm:spPr/>
      <dgm:t>
        <a:bodyPr/>
        <a:lstStyle/>
        <a:p>
          <a:endParaRPr lang="en-IN"/>
        </a:p>
      </dgm:t>
    </dgm:pt>
    <dgm:pt modelId="{7D0D5A65-C835-4205-BA37-81A5001314EA}">
      <dgm:prSet/>
      <dgm:spPr/>
      <dgm:t>
        <a:bodyPr/>
        <a:lstStyle/>
        <a:p>
          <a:r>
            <a:rPr lang="en-IN" dirty="0"/>
            <a:t>Architect / Designers / Leads</a:t>
          </a:r>
        </a:p>
      </dgm:t>
    </dgm:pt>
    <dgm:pt modelId="{6CF53DD7-2226-4337-A989-8E288EFA5E6F}" type="parTrans" cxnId="{29EC3E4E-4FFA-405E-960D-8F4943D7DDD1}">
      <dgm:prSet/>
      <dgm:spPr/>
      <dgm:t>
        <a:bodyPr/>
        <a:lstStyle/>
        <a:p>
          <a:endParaRPr lang="en-IN"/>
        </a:p>
      </dgm:t>
    </dgm:pt>
    <dgm:pt modelId="{BA03FAA9-AF86-4923-8251-6A00ABCBFA27}" type="sibTrans" cxnId="{29EC3E4E-4FFA-405E-960D-8F4943D7DDD1}">
      <dgm:prSet/>
      <dgm:spPr/>
      <dgm:t>
        <a:bodyPr/>
        <a:lstStyle/>
        <a:p>
          <a:endParaRPr lang="en-IN"/>
        </a:p>
      </dgm:t>
    </dgm:pt>
    <dgm:pt modelId="{9282191B-7C14-47BA-9831-0C5595D1198F}">
      <dgm:prSet/>
      <dgm:spPr/>
      <dgm:t>
        <a:bodyPr/>
        <a:lstStyle/>
        <a:p>
          <a:r>
            <a:rPr lang="en-IN" dirty="0"/>
            <a:t>Business Analysts</a:t>
          </a:r>
        </a:p>
      </dgm:t>
    </dgm:pt>
    <dgm:pt modelId="{81D06CA5-1723-4A56-8BE3-21903D5B4B23}" type="parTrans" cxnId="{7D128219-4619-4473-949F-C8634F16D667}">
      <dgm:prSet/>
      <dgm:spPr/>
      <dgm:t>
        <a:bodyPr/>
        <a:lstStyle/>
        <a:p>
          <a:endParaRPr lang="en-IN"/>
        </a:p>
      </dgm:t>
    </dgm:pt>
    <dgm:pt modelId="{CC485EE7-87E0-4107-8194-854B44D51A59}" type="sibTrans" cxnId="{7D128219-4619-4473-949F-C8634F16D667}">
      <dgm:prSet/>
      <dgm:spPr/>
      <dgm:t>
        <a:bodyPr/>
        <a:lstStyle/>
        <a:p>
          <a:endParaRPr lang="en-IN"/>
        </a:p>
      </dgm:t>
    </dgm:pt>
    <dgm:pt modelId="{485CE342-3DDA-42A9-8474-23DD95801D41}">
      <dgm:prSet/>
      <dgm:spPr/>
      <dgm:t>
        <a:bodyPr/>
        <a:lstStyle/>
        <a:p>
          <a:r>
            <a:rPr lang="en-IN" dirty="0"/>
            <a:t>Project Manager</a:t>
          </a:r>
        </a:p>
      </dgm:t>
    </dgm:pt>
    <dgm:pt modelId="{2F29BC9A-F474-4ED1-9E6C-CE0B9DA27502}" type="parTrans" cxnId="{090C8976-8A20-4D22-8562-FFA96AD83D8A}">
      <dgm:prSet/>
      <dgm:spPr/>
      <dgm:t>
        <a:bodyPr/>
        <a:lstStyle/>
        <a:p>
          <a:endParaRPr lang="en-IN"/>
        </a:p>
      </dgm:t>
    </dgm:pt>
    <dgm:pt modelId="{8A526987-A05A-435F-90A8-9090314DA6B2}" type="sibTrans" cxnId="{090C8976-8A20-4D22-8562-FFA96AD83D8A}">
      <dgm:prSet/>
      <dgm:spPr/>
      <dgm:t>
        <a:bodyPr/>
        <a:lstStyle/>
        <a:p>
          <a:endParaRPr lang="en-IN"/>
        </a:p>
      </dgm:t>
    </dgm:pt>
    <dgm:pt modelId="{35BB71B3-97A4-48CD-80FB-C94714769AEF}">
      <dgm:prSet/>
      <dgm:spPr/>
      <dgm:t>
        <a:bodyPr/>
        <a:lstStyle/>
        <a:p>
          <a:r>
            <a:rPr lang="en-IN" dirty="0"/>
            <a:t>Testers</a:t>
          </a:r>
        </a:p>
      </dgm:t>
    </dgm:pt>
    <dgm:pt modelId="{6C8A9547-A11A-4F8B-965A-9E3DD65BEF5D}" type="parTrans" cxnId="{B506BBD8-7572-4EBE-9BCA-9DC7774CF624}">
      <dgm:prSet/>
      <dgm:spPr/>
      <dgm:t>
        <a:bodyPr/>
        <a:lstStyle/>
        <a:p>
          <a:endParaRPr lang="en-IN"/>
        </a:p>
      </dgm:t>
    </dgm:pt>
    <dgm:pt modelId="{348B5A6E-771A-407D-A7BD-98BFA1264A1D}" type="sibTrans" cxnId="{B506BBD8-7572-4EBE-9BCA-9DC7774CF624}">
      <dgm:prSet/>
      <dgm:spPr/>
      <dgm:t>
        <a:bodyPr/>
        <a:lstStyle/>
        <a:p>
          <a:endParaRPr lang="en-IN"/>
        </a:p>
      </dgm:t>
    </dgm:pt>
    <dgm:pt modelId="{ED5A2744-67AF-43A4-8D72-5BBB8A814495}">
      <dgm:prSet/>
      <dgm:spPr/>
      <dgm:t>
        <a:bodyPr/>
        <a:lstStyle/>
        <a:p>
          <a:r>
            <a:rPr lang="en-IN" dirty="0"/>
            <a:t>Deployment Engineers</a:t>
          </a:r>
        </a:p>
      </dgm:t>
    </dgm:pt>
    <dgm:pt modelId="{6AE43DE7-E3B5-4210-B23C-AAB4E88EFA60}" type="parTrans" cxnId="{576C765F-7B06-440C-8F14-888706F300C2}">
      <dgm:prSet/>
      <dgm:spPr/>
      <dgm:t>
        <a:bodyPr/>
        <a:lstStyle/>
        <a:p>
          <a:endParaRPr lang="en-IN"/>
        </a:p>
      </dgm:t>
    </dgm:pt>
    <dgm:pt modelId="{A8C4B72C-AE6E-4B98-B714-3905603AACAD}" type="sibTrans" cxnId="{576C765F-7B06-440C-8F14-888706F300C2}">
      <dgm:prSet/>
      <dgm:spPr/>
      <dgm:t>
        <a:bodyPr/>
        <a:lstStyle/>
        <a:p>
          <a:endParaRPr lang="en-IN"/>
        </a:p>
      </dgm:t>
    </dgm:pt>
    <dgm:pt modelId="{646C7F66-42AB-4F11-9E73-183969B0014C}">
      <dgm:prSet/>
      <dgm:spPr/>
      <dgm:t>
        <a:bodyPr/>
        <a:lstStyle/>
        <a:p>
          <a:r>
            <a:rPr lang="en-IN" dirty="0"/>
            <a:t>System Administrators</a:t>
          </a:r>
        </a:p>
      </dgm:t>
    </dgm:pt>
    <dgm:pt modelId="{E95BD877-2274-45A8-A200-461FBDE14387}" type="parTrans" cxnId="{998544EE-FCED-4EF5-B9AC-6ACA57C141E4}">
      <dgm:prSet/>
      <dgm:spPr/>
      <dgm:t>
        <a:bodyPr/>
        <a:lstStyle/>
        <a:p>
          <a:endParaRPr lang="en-IN"/>
        </a:p>
      </dgm:t>
    </dgm:pt>
    <dgm:pt modelId="{97DFCF64-799A-48F1-B465-AEF5655A9870}" type="sibTrans" cxnId="{998544EE-FCED-4EF5-B9AC-6ACA57C141E4}">
      <dgm:prSet/>
      <dgm:spPr/>
      <dgm:t>
        <a:bodyPr/>
        <a:lstStyle/>
        <a:p>
          <a:endParaRPr lang="en-IN"/>
        </a:p>
      </dgm:t>
    </dgm:pt>
    <dgm:pt modelId="{E5200C48-6DA5-4D09-9672-8711667B5318}">
      <dgm:prSet/>
      <dgm:spPr/>
      <dgm:t>
        <a:bodyPr/>
        <a:lstStyle/>
        <a:p>
          <a:r>
            <a:rPr lang="en-IN" dirty="0"/>
            <a:t>EST</a:t>
          </a:r>
        </a:p>
      </dgm:t>
    </dgm:pt>
    <dgm:pt modelId="{FC7D98DB-9760-4DDF-A165-960B501321BE}" type="parTrans" cxnId="{3D1A9645-F2D4-4F8E-8FA7-47C50278042C}">
      <dgm:prSet/>
      <dgm:spPr/>
      <dgm:t>
        <a:bodyPr/>
        <a:lstStyle/>
        <a:p>
          <a:endParaRPr lang="en-IN"/>
        </a:p>
      </dgm:t>
    </dgm:pt>
    <dgm:pt modelId="{CC1251D4-88BD-488F-A528-C9AF75763C00}" type="sibTrans" cxnId="{3D1A9645-F2D4-4F8E-8FA7-47C50278042C}">
      <dgm:prSet/>
      <dgm:spPr/>
      <dgm:t>
        <a:bodyPr/>
        <a:lstStyle/>
        <a:p>
          <a:endParaRPr lang="en-IN"/>
        </a:p>
      </dgm:t>
    </dgm:pt>
    <dgm:pt modelId="{2EB323B2-9D12-4E77-8498-2CADFEF5AFEA}" type="pres">
      <dgm:prSet presAssocID="{D3EA2019-E08C-4A92-BD7E-E84A88CEF0A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08166A0-3BC7-4492-9377-5E888A5088CE}" type="pres">
      <dgm:prSet presAssocID="{E5200C48-6DA5-4D09-9672-8711667B5318}" presName="centerShape" presStyleLbl="node0" presStyleIdx="0" presStyleCnt="1"/>
      <dgm:spPr/>
    </dgm:pt>
    <dgm:pt modelId="{58C1D0D2-D5B1-4DFF-AAE8-345B67E3337D}" type="pres">
      <dgm:prSet presAssocID="{81E6A095-B998-40C3-A9C1-401F0E24D1D1}" presName="parTrans" presStyleLbl="bgSibTrans2D1" presStyleIdx="0" presStyleCnt="7"/>
      <dgm:spPr/>
    </dgm:pt>
    <dgm:pt modelId="{304C7228-4CA4-445F-BC51-BC6B7F612617}" type="pres">
      <dgm:prSet presAssocID="{E4E87F26-F935-4FC1-B7B1-C2DE39039FDC}" presName="node" presStyleLbl="node1" presStyleIdx="0" presStyleCnt="7">
        <dgm:presLayoutVars>
          <dgm:bulletEnabled val="1"/>
        </dgm:presLayoutVars>
      </dgm:prSet>
      <dgm:spPr/>
    </dgm:pt>
    <dgm:pt modelId="{EE614DEA-614E-4B0E-86CF-11CAEAB0D9F9}" type="pres">
      <dgm:prSet presAssocID="{6CF53DD7-2226-4337-A989-8E288EFA5E6F}" presName="parTrans" presStyleLbl="bgSibTrans2D1" presStyleIdx="1" presStyleCnt="7"/>
      <dgm:spPr/>
    </dgm:pt>
    <dgm:pt modelId="{AB600F5E-15B5-4592-9952-11027EB3C375}" type="pres">
      <dgm:prSet presAssocID="{7D0D5A65-C835-4205-BA37-81A5001314EA}" presName="node" presStyleLbl="node1" presStyleIdx="1" presStyleCnt="7">
        <dgm:presLayoutVars>
          <dgm:bulletEnabled val="1"/>
        </dgm:presLayoutVars>
      </dgm:prSet>
      <dgm:spPr/>
    </dgm:pt>
    <dgm:pt modelId="{5CB91237-4827-4B79-9EA4-1EAAA4B0A91B}" type="pres">
      <dgm:prSet presAssocID="{81D06CA5-1723-4A56-8BE3-21903D5B4B23}" presName="parTrans" presStyleLbl="bgSibTrans2D1" presStyleIdx="2" presStyleCnt="7"/>
      <dgm:spPr/>
    </dgm:pt>
    <dgm:pt modelId="{6F2E8868-8531-48D2-B606-F2921CBDC558}" type="pres">
      <dgm:prSet presAssocID="{9282191B-7C14-47BA-9831-0C5595D1198F}" presName="node" presStyleLbl="node1" presStyleIdx="2" presStyleCnt="7">
        <dgm:presLayoutVars>
          <dgm:bulletEnabled val="1"/>
        </dgm:presLayoutVars>
      </dgm:prSet>
      <dgm:spPr/>
    </dgm:pt>
    <dgm:pt modelId="{72B510A4-0A71-4233-8648-CC5E38366F98}" type="pres">
      <dgm:prSet presAssocID="{2F29BC9A-F474-4ED1-9E6C-CE0B9DA27502}" presName="parTrans" presStyleLbl="bgSibTrans2D1" presStyleIdx="3" presStyleCnt="7"/>
      <dgm:spPr/>
    </dgm:pt>
    <dgm:pt modelId="{EC85A6F7-BC38-4DAD-8CDE-ABAB4AD87B4C}" type="pres">
      <dgm:prSet presAssocID="{485CE342-3DDA-42A9-8474-23DD95801D41}" presName="node" presStyleLbl="node1" presStyleIdx="3" presStyleCnt="7">
        <dgm:presLayoutVars>
          <dgm:bulletEnabled val="1"/>
        </dgm:presLayoutVars>
      </dgm:prSet>
      <dgm:spPr/>
    </dgm:pt>
    <dgm:pt modelId="{6A786270-1B6C-440E-85DE-C56F8BE20049}" type="pres">
      <dgm:prSet presAssocID="{6C8A9547-A11A-4F8B-965A-9E3DD65BEF5D}" presName="parTrans" presStyleLbl="bgSibTrans2D1" presStyleIdx="4" presStyleCnt="7"/>
      <dgm:spPr/>
    </dgm:pt>
    <dgm:pt modelId="{CBA05616-E07D-4A5D-85C2-3BA272881BF8}" type="pres">
      <dgm:prSet presAssocID="{35BB71B3-97A4-48CD-80FB-C94714769AEF}" presName="node" presStyleLbl="node1" presStyleIdx="4" presStyleCnt="7">
        <dgm:presLayoutVars>
          <dgm:bulletEnabled val="1"/>
        </dgm:presLayoutVars>
      </dgm:prSet>
      <dgm:spPr/>
    </dgm:pt>
    <dgm:pt modelId="{12B1C797-6A6F-40DC-931F-7E5AC4510C9D}" type="pres">
      <dgm:prSet presAssocID="{6AE43DE7-E3B5-4210-B23C-AAB4E88EFA60}" presName="parTrans" presStyleLbl="bgSibTrans2D1" presStyleIdx="5" presStyleCnt="7"/>
      <dgm:spPr/>
    </dgm:pt>
    <dgm:pt modelId="{E5913585-1679-47E3-B506-B77083F7570E}" type="pres">
      <dgm:prSet presAssocID="{ED5A2744-67AF-43A4-8D72-5BBB8A814495}" presName="node" presStyleLbl="node1" presStyleIdx="5" presStyleCnt="7">
        <dgm:presLayoutVars>
          <dgm:bulletEnabled val="1"/>
        </dgm:presLayoutVars>
      </dgm:prSet>
      <dgm:spPr/>
    </dgm:pt>
    <dgm:pt modelId="{5D23C391-19D4-4575-9B0D-A3B6E16C684C}" type="pres">
      <dgm:prSet presAssocID="{E95BD877-2274-45A8-A200-461FBDE14387}" presName="parTrans" presStyleLbl="bgSibTrans2D1" presStyleIdx="6" presStyleCnt="7"/>
      <dgm:spPr/>
    </dgm:pt>
    <dgm:pt modelId="{EEB8D59B-8311-42F1-80E5-DFF2901DC479}" type="pres">
      <dgm:prSet presAssocID="{646C7F66-42AB-4F11-9E73-183969B0014C}" presName="node" presStyleLbl="node1" presStyleIdx="6" presStyleCnt="7">
        <dgm:presLayoutVars>
          <dgm:bulletEnabled val="1"/>
        </dgm:presLayoutVars>
      </dgm:prSet>
      <dgm:spPr/>
    </dgm:pt>
  </dgm:ptLst>
  <dgm:cxnLst>
    <dgm:cxn modelId="{9BB92413-ADAB-4793-84F8-78391FE4600E}" type="presOf" srcId="{E5200C48-6DA5-4D09-9672-8711667B5318}" destId="{F08166A0-3BC7-4492-9377-5E888A5088CE}" srcOrd="0" destOrd="0" presId="urn:microsoft.com/office/officeart/2005/8/layout/radial4"/>
    <dgm:cxn modelId="{7D128219-4619-4473-949F-C8634F16D667}" srcId="{E5200C48-6DA5-4D09-9672-8711667B5318}" destId="{9282191B-7C14-47BA-9831-0C5595D1198F}" srcOrd="2" destOrd="0" parTransId="{81D06CA5-1723-4A56-8BE3-21903D5B4B23}" sibTransId="{CC485EE7-87E0-4107-8194-854B44D51A59}"/>
    <dgm:cxn modelId="{BDCBBB2A-871B-4D37-919E-B1FEC23F393C}" type="presOf" srcId="{E95BD877-2274-45A8-A200-461FBDE14387}" destId="{5D23C391-19D4-4575-9B0D-A3B6E16C684C}" srcOrd="0" destOrd="0" presId="urn:microsoft.com/office/officeart/2005/8/layout/radial4"/>
    <dgm:cxn modelId="{F61C882F-C8D0-4766-942F-55E7D7272A93}" type="presOf" srcId="{2F29BC9A-F474-4ED1-9E6C-CE0B9DA27502}" destId="{72B510A4-0A71-4233-8648-CC5E38366F98}" srcOrd="0" destOrd="0" presId="urn:microsoft.com/office/officeart/2005/8/layout/radial4"/>
    <dgm:cxn modelId="{841DDF39-EBBE-4329-BC00-04948EA64204}" type="presOf" srcId="{9282191B-7C14-47BA-9831-0C5595D1198F}" destId="{6F2E8868-8531-48D2-B606-F2921CBDC558}" srcOrd="0" destOrd="0" presId="urn:microsoft.com/office/officeart/2005/8/layout/radial4"/>
    <dgm:cxn modelId="{576C765F-7B06-440C-8F14-888706F300C2}" srcId="{E5200C48-6DA5-4D09-9672-8711667B5318}" destId="{ED5A2744-67AF-43A4-8D72-5BBB8A814495}" srcOrd="5" destOrd="0" parTransId="{6AE43DE7-E3B5-4210-B23C-AAB4E88EFA60}" sibTransId="{A8C4B72C-AE6E-4B98-B714-3905603AACAD}"/>
    <dgm:cxn modelId="{8967D464-2932-4CDC-83DE-75A92D63297E}" type="presOf" srcId="{E4E87F26-F935-4FC1-B7B1-C2DE39039FDC}" destId="{304C7228-4CA4-445F-BC51-BC6B7F612617}" srcOrd="0" destOrd="0" presId="urn:microsoft.com/office/officeart/2005/8/layout/radial4"/>
    <dgm:cxn modelId="{3D1A9645-F2D4-4F8E-8FA7-47C50278042C}" srcId="{D3EA2019-E08C-4A92-BD7E-E84A88CEF0AE}" destId="{E5200C48-6DA5-4D09-9672-8711667B5318}" srcOrd="0" destOrd="0" parTransId="{FC7D98DB-9760-4DDF-A165-960B501321BE}" sibTransId="{CC1251D4-88BD-488F-A528-C9AF75763C00}"/>
    <dgm:cxn modelId="{29EC3E4E-4FFA-405E-960D-8F4943D7DDD1}" srcId="{E5200C48-6DA5-4D09-9672-8711667B5318}" destId="{7D0D5A65-C835-4205-BA37-81A5001314EA}" srcOrd="1" destOrd="0" parTransId="{6CF53DD7-2226-4337-A989-8E288EFA5E6F}" sibTransId="{BA03FAA9-AF86-4923-8251-6A00ABCBFA27}"/>
    <dgm:cxn modelId="{BFA61070-513A-4123-9EDD-0106B59A1F20}" type="presOf" srcId="{ED5A2744-67AF-43A4-8D72-5BBB8A814495}" destId="{E5913585-1679-47E3-B506-B77083F7570E}" srcOrd="0" destOrd="0" presId="urn:microsoft.com/office/officeart/2005/8/layout/radial4"/>
    <dgm:cxn modelId="{79101953-3868-409D-8DEA-BF63C626D742}" type="presOf" srcId="{6AE43DE7-E3B5-4210-B23C-AAB4E88EFA60}" destId="{12B1C797-6A6F-40DC-931F-7E5AC4510C9D}" srcOrd="0" destOrd="0" presId="urn:microsoft.com/office/officeart/2005/8/layout/radial4"/>
    <dgm:cxn modelId="{DC189055-EA29-4886-908E-0E46AAC82B01}" type="presOf" srcId="{81E6A095-B998-40C3-A9C1-401F0E24D1D1}" destId="{58C1D0D2-D5B1-4DFF-AAE8-345B67E3337D}" srcOrd="0" destOrd="0" presId="urn:microsoft.com/office/officeart/2005/8/layout/radial4"/>
    <dgm:cxn modelId="{090C8976-8A20-4D22-8562-FFA96AD83D8A}" srcId="{E5200C48-6DA5-4D09-9672-8711667B5318}" destId="{485CE342-3DDA-42A9-8474-23DD95801D41}" srcOrd="3" destOrd="0" parTransId="{2F29BC9A-F474-4ED1-9E6C-CE0B9DA27502}" sibTransId="{8A526987-A05A-435F-90A8-9090314DA6B2}"/>
    <dgm:cxn modelId="{0780CE81-B66B-4E50-BD3F-1E6C30C98A17}" srcId="{E5200C48-6DA5-4D09-9672-8711667B5318}" destId="{E4E87F26-F935-4FC1-B7B1-C2DE39039FDC}" srcOrd="0" destOrd="0" parTransId="{81E6A095-B998-40C3-A9C1-401F0E24D1D1}" sibTransId="{552180B3-D2B8-4E4B-A3F9-552AE1EE7047}"/>
    <dgm:cxn modelId="{A8C0798D-9392-4354-A51B-24F0C3953378}" type="presOf" srcId="{7D0D5A65-C835-4205-BA37-81A5001314EA}" destId="{AB600F5E-15B5-4592-9952-11027EB3C375}" srcOrd="0" destOrd="0" presId="urn:microsoft.com/office/officeart/2005/8/layout/radial4"/>
    <dgm:cxn modelId="{A4401E9E-772A-44D0-AAC2-031200B2E80B}" type="presOf" srcId="{35BB71B3-97A4-48CD-80FB-C94714769AEF}" destId="{CBA05616-E07D-4A5D-85C2-3BA272881BF8}" srcOrd="0" destOrd="0" presId="urn:microsoft.com/office/officeart/2005/8/layout/radial4"/>
    <dgm:cxn modelId="{99661CAE-96CA-45E8-8DE7-A65593B4E282}" type="presOf" srcId="{485CE342-3DDA-42A9-8474-23DD95801D41}" destId="{EC85A6F7-BC38-4DAD-8CDE-ABAB4AD87B4C}" srcOrd="0" destOrd="0" presId="urn:microsoft.com/office/officeart/2005/8/layout/radial4"/>
    <dgm:cxn modelId="{42230DB7-53FF-44D8-8DA4-D60B12195F01}" type="presOf" srcId="{81D06CA5-1723-4A56-8BE3-21903D5B4B23}" destId="{5CB91237-4827-4B79-9EA4-1EAAA4B0A91B}" srcOrd="0" destOrd="0" presId="urn:microsoft.com/office/officeart/2005/8/layout/radial4"/>
    <dgm:cxn modelId="{D95C47C3-9E45-4F33-90FC-5DAABD3C9DF2}" type="presOf" srcId="{D3EA2019-E08C-4A92-BD7E-E84A88CEF0AE}" destId="{2EB323B2-9D12-4E77-8498-2CADFEF5AFEA}" srcOrd="0" destOrd="0" presId="urn:microsoft.com/office/officeart/2005/8/layout/radial4"/>
    <dgm:cxn modelId="{E8A45ACA-0CDF-452C-A796-B5493D3DFA5D}" type="presOf" srcId="{646C7F66-42AB-4F11-9E73-183969B0014C}" destId="{EEB8D59B-8311-42F1-80E5-DFF2901DC479}" srcOrd="0" destOrd="0" presId="urn:microsoft.com/office/officeart/2005/8/layout/radial4"/>
    <dgm:cxn modelId="{950C40D6-97F9-4896-B174-AB43B43217C2}" type="presOf" srcId="{6CF53DD7-2226-4337-A989-8E288EFA5E6F}" destId="{EE614DEA-614E-4B0E-86CF-11CAEAB0D9F9}" srcOrd="0" destOrd="0" presId="urn:microsoft.com/office/officeart/2005/8/layout/radial4"/>
    <dgm:cxn modelId="{B506BBD8-7572-4EBE-9BCA-9DC7774CF624}" srcId="{E5200C48-6DA5-4D09-9672-8711667B5318}" destId="{35BB71B3-97A4-48CD-80FB-C94714769AEF}" srcOrd="4" destOrd="0" parTransId="{6C8A9547-A11A-4F8B-965A-9E3DD65BEF5D}" sibTransId="{348B5A6E-771A-407D-A7BD-98BFA1264A1D}"/>
    <dgm:cxn modelId="{4EA210E6-3622-428B-9747-D7E2CDC2B246}" type="presOf" srcId="{6C8A9547-A11A-4F8B-965A-9E3DD65BEF5D}" destId="{6A786270-1B6C-440E-85DE-C56F8BE20049}" srcOrd="0" destOrd="0" presId="urn:microsoft.com/office/officeart/2005/8/layout/radial4"/>
    <dgm:cxn modelId="{998544EE-FCED-4EF5-B9AC-6ACA57C141E4}" srcId="{E5200C48-6DA5-4D09-9672-8711667B5318}" destId="{646C7F66-42AB-4F11-9E73-183969B0014C}" srcOrd="6" destOrd="0" parTransId="{E95BD877-2274-45A8-A200-461FBDE14387}" sibTransId="{97DFCF64-799A-48F1-B465-AEF5655A9870}"/>
    <dgm:cxn modelId="{FCEB82A2-F6F5-4A0E-895B-813C4C897880}" type="presParOf" srcId="{2EB323B2-9D12-4E77-8498-2CADFEF5AFEA}" destId="{F08166A0-3BC7-4492-9377-5E888A5088CE}" srcOrd="0" destOrd="0" presId="urn:microsoft.com/office/officeart/2005/8/layout/radial4"/>
    <dgm:cxn modelId="{F73759CC-FF06-4D3D-9F26-6E05F819AC57}" type="presParOf" srcId="{2EB323B2-9D12-4E77-8498-2CADFEF5AFEA}" destId="{58C1D0D2-D5B1-4DFF-AAE8-345B67E3337D}" srcOrd="1" destOrd="0" presId="urn:microsoft.com/office/officeart/2005/8/layout/radial4"/>
    <dgm:cxn modelId="{BDB6B61E-159B-44C3-8F24-665238FE1C71}" type="presParOf" srcId="{2EB323B2-9D12-4E77-8498-2CADFEF5AFEA}" destId="{304C7228-4CA4-445F-BC51-BC6B7F612617}" srcOrd="2" destOrd="0" presId="urn:microsoft.com/office/officeart/2005/8/layout/radial4"/>
    <dgm:cxn modelId="{C166BEFB-1CED-4303-8264-0A5101657E57}" type="presParOf" srcId="{2EB323B2-9D12-4E77-8498-2CADFEF5AFEA}" destId="{EE614DEA-614E-4B0E-86CF-11CAEAB0D9F9}" srcOrd="3" destOrd="0" presId="urn:microsoft.com/office/officeart/2005/8/layout/radial4"/>
    <dgm:cxn modelId="{792C443C-EEAC-411D-901F-7E328C8B0D6B}" type="presParOf" srcId="{2EB323B2-9D12-4E77-8498-2CADFEF5AFEA}" destId="{AB600F5E-15B5-4592-9952-11027EB3C375}" srcOrd="4" destOrd="0" presId="urn:microsoft.com/office/officeart/2005/8/layout/radial4"/>
    <dgm:cxn modelId="{8F270806-9F39-461B-BBEF-A564AAB6D4B8}" type="presParOf" srcId="{2EB323B2-9D12-4E77-8498-2CADFEF5AFEA}" destId="{5CB91237-4827-4B79-9EA4-1EAAA4B0A91B}" srcOrd="5" destOrd="0" presId="urn:microsoft.com/office/officeart/2005/8/layout/radial4"/>
    <dgm:cxn modelId="{EEC39B91-5681-467D-ADC7-A858E2365310}" type="presParOf" srcId="{2EB323B2-9D12-4E77-8498-2CADFEF5AFEA}" destId="{6F2E8868-8531-48D2-B606-F2921CBDC558}" srcOrd="6" destOrd="0" presId="urn:microsoft.com/office/officeart/2005/8/layout/radial4"/>
    <dgm:cxn modelId="{16BB84BF-C94C-4E7C-8252-3CEEDFA592D4}" type="presParOf" srcId="{2EB323B2-9D12-4E77-8498-2CADFEF5AFEA}" destId="{72B510A4-0A71-4233-8648-CC5E38366F98}" srcOrd="7" destOrd="0" presId="urn:microsoft.com/office/officeart/2005/8/layout/radial4"/>
    <dgm:cxn modelId="{3FB4AD7D-316D-4E35-9B79-BBA67A842918}" type="presParOf" srcId="{2EB323B2-9D12-4E77-8498-2CADFEF5AFEA}" destId="{EC85A6F7-BC38-4DAD-8CDE-ABAB4AD87B4C}" srcOrd="8" destOrd="0" presId="urn:microsoft.com/office/officeart/2005/8/layout/radial4"/>
    <dgm:cxn modelId="{AC4144AA-EA23-46DB-B796-794D50C36CE0}" type="presParOf" srcId="{2EB323B2-9D12-4E77-8498-2CADFEF5AFEA}" destId="{6A786270-1B6C-440E-85DE-C56F8BE20049}" srcOrd="9" destOrd="0" presId="urn:microsoft.com/office/officeart/2005/8/layout/radial4"/>
    <dgm:cxn modelId="{5F8531A2-ED26-4D08-8766-789C27421372}" type="presParOf" srcId="{2EB323B2-9D12-4E77-8498-2CADFEF5AFEA}" destId="{CBA05616-E07D-4A5D-85C2-3BA272881BF8}" srcOrd="10" destOrd="0" presId="urn:microsoft.com/office/officeart/2005/8/layout/radial4"/>
    <dgm:cxn modelId="{288BD0BD-13A1-4308-A989-AFFCD25ACE88}" type="presParOf" srcId="{2EB323B2-9D12-4E77-8498-2CADFEF5AFEA}" destId="{12B1C797-6A6F-40DC-931F-7E5AC4510C9D}" srcOrd="11" destOrd="0" presId="urn:microsoft.com/office/officeart/2005/8/layout/radial4"/>
    <dgm:cxn modelId="{4EDED716-FEDD-4EF9-A2EB-E20BA9C0E212}" type="presParOf" srcId="{2EB323B2-9D12-4E77-8498-2CADFEF5AFEA}" destId="{E5913585-1679-47E3-B506-B77083F7570E}" srcOrd="12" destOrd="0" presId="urn:microsoft.com/office/officeart/2005/8/layout/radial4"/>
    <dgm:cxn modelId="{9A3415CB-EC88-492C-A8D4-61C720B3EB2C}" type="presParOf" srcId="{2EB323B2-9D12-4E77-8498-2CADFEF5AFEA}" destId="{5D23C391-19D4-4575-9B0D-A3B6E16C684C}" srcOrd="13" destOrd="0" presId="urn:microsoft.com/office/officeart/2005/8/layout/radial4"/>
    <dgm:cxn modelId="{E34B1824-6CB4-45CF-9BFC-7213538AD447}" type="presParOf" srcId="{2EB323B2-9D12-4E77-8498-2CADFEF5AFEA}" destId="{EEB8D59B-8311-42F1-80E5-DFF2901DC479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050C15-1985-4319-8647-587A55EED81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2D24B5-3813-4B26-B2D9-D36D01457F0B}">
      <dgm:prSet/>
      <dgm:spPr/>
      <dgm:t>
        <a:bodyPr/>
        <a:lstStyle/>
        <a:p>
          <a:r>
            <a:rPr lang="en-US"/>
            <a:t>Database Design and implementation</a:t>
          </a:r>
        </a:p>
      </dgm:t>
    </dgm:pt>
    <dgm:pt modelId="{67DEA143-9043-491C-9DB4-8F905C43A4FE}" type="parTrans" cxnId="{0281CE44-25C7-462E-9F39-ADBD8F8F92FB}">
      <dgm:prSet/>
      <dgm:spPr/>
      <dgm:t>
        <a:bodyPr/>
        <a:lstStyle/>
        <a:p>
          <a:endParaRPr lang="en-US"/>
        </a:p>
      </dgm:t>
    </dgm:pt>
    <dgm:pt modelId="{DB2FB26E-1A43-4696-9328-EA8DF86ADCFC}" type="sibTrans" cxnId="{0281CE44-25C7-462E-9F39-ADBD8F8F92FB}">
      <dgm:prSet/>
      <dgm:spPr/>
      <dgm:t>
        <a:bodyPr/>
        <a:lstStyle/>
        <a:p>
          <a:endParaRPr lang="en-US"/>
        </a:p>
      </dgm:t>
    </dgm:pt>
    <dgm:pt modelId="{26C352BD-7217-47D0-A3B6-787A2E2F1FAB}">
      <dgm:prSet/>
      <dgm:spPr/>
      <dgm:t>
        <a:bodyPr/>
        <a:lstStyle/>
        <a:p>
          <a:r>
            <a:rPr lang="en-US" dirty="0"/>
            <a:t>UML Class Diagrams, MySQL, SQL</a:t>
          </a:r>
          <a:r>
            <a:rPr lang="en-US"/>
            <a:t>, Hibernate, etc.</a:t>
          </a:r>
        </a:p>
      </dgm:t>
    </dgm:pt>
    <dgm:pt modelId="{B5C6135C-E391-4B26-91DE-FCEB9F1006B7}" type="parTrans" cxnId="{61A4ED98-6D62-43A3-BE3C-E063FCABA8FE}">
      <dgm:prSet/>
      <dgm:spPr/>
      <dgm:t>
        <a:bodyPr/>
        <a:lstStyle/>
        <a:p>
          <a:endParaRPr lang="en-US"/>
        </a:p>
      </dgm:t>
    </dgm:pt>
    <dgm:pt modelId="{43B904CB-5D66-484C-BDED-2C1EA3F9B518}" type="sibTrans" cxnId="{61A4ED98-6D62-43A3-BE3C-E063FCABA8FE}">
      <dgm:prSet/>
      <dgm:spPr/>
      <dgm:t>
        <a:bodyPr/>
        <a:lstStyle/>
        <a:p>
          <a:endParaRPr lang="en-US"/>
        </a:p>
      </dgm:t>
    </dgm:pt>
    <dgm:pt modelId="{D7207120-A10A-451E-969F-7E3A521D8989}">
      <dgm:prSet/>
      <dgm:spPr/>
      <dgm:t>
        <a:bodyPr/>
        <a:lstStyle/>
        <a:p>
          <a:r>
            <a:rPr lang="en-US"/>
            <a:t>User interaction</a:t>
          </a:r>
          <a:endParaRPr lang="en-US" dirty="0"/>
        </a:p>
      </dgm:t>
    </dgm:pt>
    <dgm:pt modelId="{A4708B2A-04A5-4C29-A3E3-B77FB0A60980}" type="parTrans" cxnId="{B31E4A54-EFF1-49AF-8BF5-5AAD15CC3FA7}">
      <dgm:prSet/>
      <dgm:spPr/>
      <dgm:t>
        <a:bodyPr/>
        <a:lstStyle/>
        <a:p>
          <a:endParaRPr lang="en-US"/>
        </a:p>
      </dgm:t>
    </dgm:pt>
    <dgm:pt modelId="{CCD1A2EB-D144-4FBE-AA56-E12E3969BCAD}" type="sibTrans" cxnId="{B31E4A54-EFF1-49AF-8BF5-5AAD15CC3FA7}">
      <dgm:prSet/>
      <dgm:spPr/>
      <dgm:t>
        <a:bodyPr/>
        <a:lstStyle/>
        <a:p>
          <a:endParaRPr lang="en-US"/>
        </a:p>
      </dgm:t>
    </dgm:pt>
    <dgm:pt modelId="{3432B970-8E22-481A-AACD-BE05432CDE72}">
      <dgm:prSet/>
      <dgm:spPr/>
      <dgm:t>
        <a:bodyPr/>
        <a:lstStyle/>
        <a:p>
          <a:r>
            <a:rPr lang="en-US"/>
            <a:t>Microservices</a:t>
          </a:r>
        </a:p>
      </dgm:t>
    </dgm:pt>
    <dgm:pt modelId="{9265682E-136C-46D3-851F-0549E3C25F06}" type="parTrans" cxnId="{BCD27D7F-83B8-4CCF-BD30-0D87DAB20E30}">
      <dgm:prSet/>
      <dgm:spPr/>
      <dgm:t>
        <a:bodyPr/>
        <a:lstStyle/>
        <a:p>
          <a:endParaRPr lang="en-US"/>
        </a:p>
      </dgm:t>
    </dgm:pt>
    <dgm:pt modelId="{665473BB-1E23-4EF6-924E-1B06503B4D0C}" type="sibTrans" cxnId="{BCD27D7F-83B8-4CCF-BD30-0D87DAB20E30}">
      <dgm:prSet/>
      <dgm:spPr/>
      <dgm:t>
        <a:bodyPr/>
        <a:lstStyle/>
        <a:p>
          <a:endParaRPr lang="en-US"/>
        </a:p>
      </dgm:t>
    </dgm:pt>
    <dgm:pt modelId="{0BE65748-54A8-4DE1-A579-6F9136B1DF4E}">
      <dgm:prSet/>
      <dgm:spPr/>
      <dgm:t>
        <a:bodyPr/>
        <a:lstStyle/>
        <a:p>
          <a:r>
            <a:rPr lang="en-US" dirty="0" err="1"/>
            <a:t>Javascript</a:t>
          </a:r>
          <a:r>
            <a:rPr lang="en-US" dirty="0"/>
            <a:t>, HTML, React, etc.</a:t>
          </a:r>
        </a:p>
      </dgm:t>
    </dgm:pt>
    <dgm:pt modelId="{502E122C-B840-4AEE-A5AD-B322ADDD6A05}" type="parTrans" cxnId="{FC663B05-36A8-4FF6-AC1F-B0BD931D4BF2}">
      <dgm:prSet/>
      <dgm:spPr/>
      <dgm:t>
        <a:bodyPr/>
        <a:lstStyle/>
        <a:p>
          <a:endParaRPr lang="en-IN"/>
        </a:p>
      </dgm:t>
    </dgm:pt>
    <dgm:pt modelId="{D823D3D9-93E0-4B92-AD50-D05266D23741}" type="sibTrans" cxnId="{FC663B05-36A8-4FF6-AC1F-B0BD931D4BF2}">
      <dgm:prSet/>
      <dgm:spPr/>
      <dgm:t>
        <a:bodyPr/>
        <a:lstStyle/>
        <a:p>
          <a:endParaRPr lang="en-IN"/>
        </a:p>
      </dgm:t>
    </dgm:pt>
    <dgm:pt modelId="{2132BA89-302C-4EE3-A5EA-FA47DE095767}">
      <dgm:prSet/>
      <dgm:spPr/>
      <dgm:t>
        <a:bodyPr/>
        <a:lstStyle/>
        <a:p>
          <a:r>
            <a:rPr lang="en-US"/>
            <a:t>Business </a:t>
          </a:r>
          <a:r>
            <a:rPr lang="en-US" dirty="0"/>
            <a:t>layer</a:t>
          </a:r>
        </a:p>
      </dgm:t>
    </dgm:pt>
    <dgm:pt modelId="{0890139D-A6B9-4119-B6F3-B3F29568CCBF}" type="parTrans" cxnId="{9B6D96D4-4762-4BB2-836E-4D89581A2F1E}">
      <dgm:prSet/>
      <dgm:spPr/>
    </dgm:pt>
    <dgm:pt modelId="{7028A899-8A23-4479-9A7E-B44A16F9F188}" type="sibTrans" cxnId="{9B6D96D4-4762-4BB2-836E-4D89581A2F1E}">
      <dgm:prSet/>
      <dgm:spPr/>
    </dgm:pt>
    <dgm:pt modelId="{E55B9355-28EB-4460-B02F-CE836D5F78DD}" type="pres">
      <dgm:prSet presAssocID="{05050C15-1985-4319-8647-587A55EED81C}" presName="linear" presStyleCnt="0">
        <dgm:presLayoutVars>
          <dgm:animLvl val="lvl"/>
          <dgm:resizeHandles val="exact"/>
        </dgm:presLayoutVars>
      </dgm:prSet>
      <dgm:spPr/>
    </dgm:pt>
    <dgm:pt modelId="{1EBFA10E-DD47-4A49-8623-32F63B9574C7}" type="pres">
      <dgm:prSet presAssocID="{402D24B5-3813-4B26-B2D9-D36D01457F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138452-F513-48D0-A961-64E2C5EEBFC5}" type="pres">
      <dgm:prSet presAssocID="{402D24B5-3813-4B26-B2D9-D36D01457F0B}" presName="childText" presStyleLbl="revTx" presStyleIdx="0" presStyleCnt="3">
        <dgm:presLayoutVars>
          <dgm:bulletEnabled val="1"/>
        </dgm:presLayoutVars>
      </dgm:prSet>
      <dgm:spPr/>
    </dgm:pt>
    <dgm:pt modelId="{9A16A875-3076-4F87-845C-B98AA46B9F05}" type="pres">
      <dgm:prSet presAssocID="{D7207120-A10A-451E-969F-7E3A521D89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873EEC-D79B-4383-9BA2-D72AC88FD2F7}" type="pres">
      <dgm:prSet presAssocID="{D7207120-A10A-451E-969F-7E3A521D8989}" presName="childText" presStyleLbl="revTx" presStyleIdx="1" presStyleCnt="3">
        <dgm:presLayoutVars>
          <dgm:bulletEnabled val="1"/>
        </dgm:presLayoutVars>
      </dgm:prSet>
      <dgm:spPr/>
    </dgm:pt>
    <dgm:pt modelId="{C787F7E3-5B01-42A5-A75C-B9414486774E}" type="pres">
      <dgm:prSet presAssocID="{2132BA89-302C-4EE3-A5EA-FA47DE0957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979F5DF-9550-4A61-AAC0-D8DF4B5D4BF2}" type="pres">
      <dgm:prSet presAssocID="{2132BA89-302C-4EE3-A5EA-FA47DE09576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C663B05-36A8-4FF6-AC1F-B0BD931D4BF2}" srcId="{D7207120-A10A-451E-969F-7E3A521D8989}" destId="{0BE65748-54A8-4DE1-A579-6F9136B1DF4E}" srcOrd="0" destOrd="0" parTransId="{502E122C-B840-4AEE-A5AD-B322ADDD6A05}" sibTransId="{D823D3D9-93E0-4B92-AD50-D05266D23741}"/>
    <dgm:cxn modelId="{C5A13729-4041-46D1-B29D-D9AD3AECA769}" type="presOf" srcId="{402D24B5-3813-4B26-B2D9-D36D01457F0B}" destId="{1EBFA10E-DD47-4A49-8623-32F63B9574C7}" srcOrd="0" destOrd="0" presId="urn:microsoft.com/office/officeart/2005/8/layout/vList2"/>
    <dgm:cxn modelId="{B1F3E85B-32E0-48E2-B826-4166BE11D032}" type="presOf" srcId="{05050C15-1985-4319-8647-587A55EED81C}" destId="{E55B9355-28EB-4460-B02F-CE836D5F78DD}" srcOrd="0" destOrd="0" presId="urn:microsoft.com/office/officeart/2005/8/layout/vList2"/>
    <dgm:cxn modelId="{24AB9E44-48E6-4B23-B2AB-BE862D67843E}" type="presOf" srcId="{3432B970-8E22-481A-AACD-BE05432CDE72}" destId="{8979F5DF-9550-4A61-AAC0-D8DF4B5D4BF2}" srcOrd="0" destOrd="0" presId="urn:microsoft.com/office/officeart/2005/8/layout/vList2"/>
    <dgm:cxn modelId="{0281CE44-25C7-462E-9F39-ADBD8F8F92FB}" srcId="{05050C15-1985-4319-8647-587A55EED81C}" destId="{402D24B5-3813-4B26-B2D9-D36D01457F0B}" srcOrd="0" destOrd="0" parTransId="{67DEA143-9043-491C-9DB4-8F905C43A4FE}" sibTransId="{DB2FB26E-1A43-4696-9328-EA8DF86ADCFC}"/>
    <dgm:cxn modelId="{C2FCD452-C96E-4A93-8C1F-90D964FBD78B}" type="presOf" srcId="{2132BA89-302C-4EE3-A5EA-FA47DE095767}" destId="{C787F7E3-5B01-42A5-A75C-B9414486774E}" srcOrd="0" destOrd="0" presId="urn:microsoft.com/office/officeart/2005/8/layout/vList2"/>
    <dgm:cxn modelId="{B31E4A54-EFF1-49AF-8BF5-5AAD15CC3FA7}" srcId="{05050C15-1985-4319-8647-587A55EED81C}" destId="{D7207120-A10A-451E-969F-7E3A521D8989}" srcOrd="1" destOrd="0" parTransId="{A4708B2A-04A5-4C29-A3E3-B77FB0A60980}" sibTransId="{CCD1A2EB-D144-4FBE-AA56-E12E3969BCAD}"/>
    <dgm:cxn modelId="{BCD27D7F-83B8-4CCF-BD30-0D87DAB20E30}" srcId="{2132BA89-302C-4EE3-A5EA-FA47DE095767}" destId="{3432B970-8E22-481A-AACD-BE05432CDE72}" srcOrd="0" destOrd="0" parTransId="{9265682E-136C-46D3-851F-0549E3C25F06}" sibTransId="{665473BB-1E23-4EF6-924E-1B06503B4D0C}"/>
    <dgm:cxn modelId="{D507A985-440F-44B3-948F-E7DF48AECC9C}" type="presOf" srcId="{0BE65748-54A8-4DE1-A579-6F9136B1DF4E}" destId="{5E873EEC-D79B-4383-9BA2-D72AC88FD2F7}" srcOrd="0" destOrd="0" presId="urn:microsoft.com/office/officeart/2005/8/layout/vList2"/>
    <dgm:cxn modelId="{61A4ED98-6D62-43A3-BE3C-E063FCABA8FE}" srcId="{402D24B5-3813-4B26-B2D9-D36D01457F0B}" destId="{26C352BD-7217-47D0-A3B6-787A2E2F1FAB}" srcOrd="0" destOrd="0" parTransId="{B5C6135C-E391-4B26-91DE-FCEB9F1006B7}" sibTransId="{43B904CB-5D66-484C-BDED-2C1EA3F9B518}"/>
    <dgm:cxn modelId="{141D039C-2E18-49D5-8D5A-0DE533529936}" type="presOf" srcId="{26C352BD-7217-47D0-A3B6-787A2E2F1FAB}" destId="{DE138452-F513-48D0-A961-64E2C5EEBFC5}" srcOrd="0" destOrd="0" presId="urn:microsoft.com/office/officeart/2005/8/layout/vList2"/>
    <dgm:cxn modelId="{75116CC4-7A31-4979-928B-4545B9AC22A6}" type="presOf" srcId="{D7207120-A10A-451E-969F-7E3A521D8989}" destId="{9A16A875-3076-4F87-845C-B98AA46B9F05}" srcOrd="0" destOrd="0" presId="urn:microsoft.com/office/officeart/2005/8/layout/vList2"/>
    <dgm:cxn modelId="{9B6D96D4-4762-4BB2-836E-4D89581A2F1E}" srcId="{05050C15-1985-4319-8647-587A55EED81C}" destId="{2132BA89-302C-4EE3-A5EA-FA47DE095767}" srcOrd="2" destOrd="0" parTransId="{0890139D-A6B9-4119-B6F3-B3F29568CCBF}" sibTransId="{7028A899-8A23-4479-9A7E-B44A16F9F188}"/>
    <dgm:cxn modelId="{1D265DCA-1019-4937-8A2B-56428E166B0C}" type="presParOf" srcId="{E55B9355-28EB-4460-B02F-CE836D5F78DD}" destId="{1EBFA10E-DD47-4A49-8623-32F63B9574C7}" srcOrd="0" destOrd="0" presId="urn:microsoft.com/office/officeart/2005/8/layout/vList2"/>
    <dgm:cxn modelId="{7C7207F8-767A-4562-946C-ECD0A05372D9}" type="presParOf" srcId="{E55B9355-28EB-4460-B02F-CE836D5F78DD}" destId="{DE138452-F513-48D0-A961-64E2C5EEBFC5}" srcOrd="1" destOrd="0" presId="urn:microsoft.com/office/officeart/2005/8/layout/vList2"/>
    <dgm:cxn modelId="{B235ABDC-34B8-47E6-A3B5-25A1CA57FF0F}" type="presParOf" srcId="{E55B9355-28EB-4460-B02F-CE836D5F78DD}" destId="{9A16A875-3076-4F87-845C-B98AA46B9F05}" srcOrd="2" destOrd="0" presId="urn:microsoft.com/office/officeart/2005/8/layout/vList2"/>
    <dgm:cxn modelId="{8285D70E-767C-4262-8C36-3A7B110D7878}" type="presParOf" srcId="{E55B9355-28EB-4460-B02F-CE836D5F78DD}" destId="{5E873EEC-D79B-4383-9BA2-D72AC88FD2F7}" srcOrd="3" destOrd="0" presId="urn:microsoft.com/office/officeart/2005/8/layout/vList2"/>
    <dgm:cxn modelId="{F875C02B-EB67-42F8-92E4-F562F14423ED}" type="presParOf" srcId="{E55B9355-28EB-4460-B02F-CE836D5F78DD}" destId="{C787F7E3-5B01-42A5-A75C-B9414486774E}" srcOrd="4" destOrd="0" presId="urn:microsoft.com/office/officeart/2005/8/layout/vList2"/>
    <dgm:cxn modelId="{0E038279-6268-456D-AC40-F3ACAE6C8E49}" type="presParOf" srcId="{E55B9355-28EB-4460-B02F-CE836D5F78DD}" destId="{8979F5DF-9550-4A61-AAC0-D8DF4B5D4BF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3AD271-A1E9-4C32-96B5-7410E0801D0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321CF5-83E9-4AAC-896B-4890BD47202D}">
      <dgm:prSet/>
      <dgm:spPr/>
      <dgm:t>
        <a:bodyPr/>
        <a:lstStyle/>
        <a:p>
          <a:pPr rtl="0"/>
          <a:r>
            <a:rPr lang="en-US" dirty="0"/>
            <a:t>What is it for?</a:t>
          </a:r>
        </a:p>
      </dgm:t>
    </dgm:pt>
    <dgm:pt modelId="{C5188677-8437-4F69-BC4B-ACF7C386EA35}" type="parTrans" cxnId="{8770C04C-980C-4CCD-B126-48F5C709CBEC}">
      <dgm:prSet/>
      <dgm:spPr/>
      <dgm:t>
        <a:bodyPr/>
        <a:lstStyle/>
        <a:p>
          <a:endParaRPr lang="en-US"/>
        </a:p>
      </dgm:t>
    </dgm:pt>
    <dgm:pt modelId="{AE1028CD-1510-4DDF-86CA-F0A2AEBB1DEF}" type="sibTrans" cxnId="{8770C04C-980C-4CCD-B126-48F5C709CBEC}">
      <dgm:prSet/>
      <dgm:spPr/>
      <dgm:t>
        <a:bodyPr/>
        <a:lstStyle/>
        <a:p>
          <a:endParaRPr lang="en-US"/>
        </a:p>
      </dgm:t>
    </dgm:pt>
    <dgm:pt modelId="{4C5AA0AB-C926-43F9-954E-F4E6DE71BCA1}">
      <dgm:prSet/>
      <dgm:spPr/>
      <dgm:t>
        <a:bodyPr/>
        <a:lstStyle/>
        <a:p>
          <a:pPr rtl="0"/>
          <a:r>
            <a:rPr lang="en-US" dirty="0"/>
            <a:t>Where is used?</a:t>
          </a:r>
        </a:p>
      </dgm:t>
    </dgm:pt>
    <dgm:pt modelId="{7CDD82F6-5830-4F6D-9BA7-ED48136B246A}" type="parTrans" cxnId="{3FEBB392-634E-4883-82BA-A7DD81AB4C5C}">
      <dgm:prSet/>
      <dgm:spPr/>
      <dgm:t>
        <a:bodyPr/>
        <a:lstStyle/>
        <a:p>
          <a:endParaRPr lang="en-US"/>
        </a:p>
      </dgm:t>
    </dgm:pt>
    <dgm:pt modelId="{F124F858-FBF3-4FE1-94B4-1CE7E8DDDA02}" type="sibTrans" cxnId="{3FEBB392-634E-4883-82BA-A7DD81AB4C5C}">
      <dgm:prSet/>
      <dgm:spPr/>
      <dgm:t>
        <a:bodyPr/>
        <a:lstStyle/>
        <a:p>
          <a:endParaRPr lang="en-US"/>
        </a:p>
      </dgm:t>
    </dgm:pt>
    <dgm:pt modelId="{E74867AC-94F9-46FC-ABBF-ADC875667B94}">
      <dgm:prSet/>
      <dgm:spPr/>
      <dgm:t>
        <a:bodyPr/>
        <a:lstStyle/>
        <a:p>
          <a:pPr rtl="0"/>
          <a:r>
            <a:rPr lang="en-US"/>
            <a:t>How is it used?</a:t>
          </a:r>
        </a:p>
      </dgm:t>
    </dgm:pt>
    <dgm:pt modelId="{5C6C7E9A-D276-43E1-B8D8-71D6C8F579DD}" type="parTrans" cxnId="{0585DCBC-876F-46E8-88AF-40FC011E8011}">
      <dgm:prSet/>
      <dgm:spPr/>
      <dgm:t>
        <a:bodyPr/>
        <a:lstStyle/>
        <a:p>
          <a:endParaRPr lang="en-US"/>
        </a:p>
      </dgm:t>
    </dgm:pt>
    <dgm:pt modelId="{F6AC54E7-D61B-49B1-84FF-429D0C0B614F}" type="sibTrans" cxnId="{0585DCBC-876F-46E8-88AF-40FC011E8011}">
      <dgm:prSet/>
      <dgm:spPr/>
      <dgm:t>
        <a:bodyPr/>
        <a:lstStyle/>
        <a:p>
          <a:endParaRPr lang="en-US"/>
        </a:p>
      </dgm:t>
    </dgm:pt>
    <dgm:pt modelId="{EC29390F-F3B4-4D82-8A57-781AC25E6146}">
      <dgm:prSet/>
      <dgm:spPr/>
      <dgm:t>
        <a:bodyPr/>
        <a:lstStyle/>
        <a:p>
          <a:pPr rtl="0"/>
          <a:r>
            <a:rPr lang="en-US" dirty="0"/>
            <a:t>When is it used?</a:t>
          </a:r>
        </a:p>
      </dgm:t>
    </dgm:pt>
    <dgm:pt modelId="{44A0A44E-A138-404D-A3F2-4DE2130DFF30}" type="parTrans" cxnId="{CA1C0443-913C-4BAE-B998-853C613ED9E7}">
      <dgm:prSet/>
      <dgm:spPr/>
      <dgm:t>
        <a:bodyPr/>
        <a:lstStyle/>
        <a:p>
          <a:endParaRPr lang="en-US"/>
        </a:p>
      </dgm:t>
    </dgm:pt>
    <dgm:pt modelId="{7F88B479-83B4-4C20-BC3D-DD7F8535B5DF}" type="sibTrans" cxnId="{CA1C0443-913C-4BAE-B998-853C613ED9E7}">
      <dgm:prSet/>
      <dgm:spPr/>
      <dgm:t>
        <a:bodyPr/>
        <a:lstStyle/>
        <a:p>
          <a:endParaRPr lang="en-US"/>
        </a:p>
      </dgm:t>
    </dgm:pt>
    <dgm:pt modelId="{83F2224B-5C72-416A-B3E8-6241B474B4DB}">
      <dgm:prSet/>
      <dgm:spPr/>
      <dgm:t>
        <a:bodyPr/>
        <a:lstStyle/>
        <a:p>
          <a:pPr rtl="0"/>
          <a:r>
            <a:rPr lang="en-US"/>
            <a:t>Who is it for?</a:t>
          </a:r>
        </a:p>
      </dgm:t>
    </dgm:pt>
    <dgm:pt modelId="{515497E2-E2EA-42C2-A561-DF50DB01A348}" type="parTrans" cxnId="{31368D5D-A288-41AC-8E76-12E69B8649CB}">
      <dgm:prSet/>
      <dgm:spPr/>
      <dgm:t>
        <a:bodyPr/>
        <a:lstStyle/>
        <a:p>
          <a:endParaRPr lang="en-US"/>
        </a:p>
      </dgm:t>
    </dgm:pt>
    <dgm:pt modelId="{F13312F9-4E6B-49FF-BDCC-846F03AB5509}" type="sibTrans" cxnId="{31368D5D-A288-41AC-8E76-12E69B8649CB}">
      <dgm:prSet/>
      <dgm:spPr/>
      <dgm:t>
        <a:bodyPr/>
        <a:lstStyle/>
        <a:p>
          <a:endParaRPr lang="en-US"/>
        </a:p>
      </dgm:t>
    </dgm:pt>
    <dgm:pt modelId="{531D27B4-C392-4512-82BB-1033430855F6}" type="pres">
      <dgm:prSet presAssocID="{493AD271-A1E9-4C32-96B5-7410E0801D06}" presName="linear" presStyleCnt="0">
        <dgm:presLayoutVars>
          <dgm:animLvl val="lvl"/>
          <dgm:resizeHandles val="exact"/>
        </dgm:presLayoutVars>
      </dgm:prSet>
      <dgm:spPr/>
    </dgm:pt>
    <dgm:pt modelId="{6ED4A5C1-DD1C-440E-BCCE-6FDF5973B98B}" type="pres">
      <dgm:prSet presAssocID="{87321CF5-83E9-4AAC-896B-4890BD47202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9B1F6B-DE56-41D8-A949-1F6DDD8D6A9A}" type="pres">
      <dgm:prSet presAssocID="{AE1028CD-1510-4DDF-86CA-F0A2AEBB1DEF}" presName="spacer" presStyleCnt="0"/>
      <dgm:spPr/>
    </dgm:pt>
    <dgm:pt modelId="{1365FDEC-B1A8-482E-9594-3538E9561A84}" type="pres">
      <dgm:prSet presAssocID="{83F2224B-5C72-416A-B3E8-6241B474B4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54F5AF-4C81-48DC-A4B8-9FFE8D07D657}" type="pres">
      <dgm:prSet presAssocID="{F13312F9-4E6B-49FF-BDCC-846F03AB5509}" presName="spacer" presStyleCnt="0"/>
      <dgm:spPr/>
    </dgm:pt>
    <dgm:pt modelId="{B0214641-E1E6-47E1-92EA-A71B12CF63E1}" type="pres">
      <dgm:prSet presAssocID="{4C5AA0AB-C926-43F9-954E-F4E6DE71BC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8E64DC3-23B2-4F5F-87C8-4AC02173B267}" type="pres">
      <dgm:prSet presAssocID="{F124F858-FBF3-4FE1-94B4-1CE7E8DDDA02}" presName="spacer" presStyleCnt="0"/>
      <dgm:spPr/>
    </dgm:pt>
    <dgm:pt modelId="{2B2B0FAD-C96D-4298-8949-791A8137AB67}" type="pres">
      <dgm:prSet presAssocID="{E74867AC-94F9-46FC-ABBF-ADC875667B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F57E10-4DA8-44D1-AFD4-1F3BDB753C34}" type="pres">
      <dgm:prSet presAssocID="{F6AC54E7-D61B-49B1-84FF-429D0C0B614F}" presName="spacer" presStyleCnt="0"/>
      <dgm:spPr/>
    </dgm:pt>
    <dgm:pt modelId="{1AB75B6B-9424-4F53-88B6-A41B959D556E}" type="pres">
      <dgm:prSet presAssocID="{EC29390F-F3B4-4D82-8A57-781AC25E61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64F5A2E-8020-4E6D-95B9-2EFF98F49CB5}" type="presOf" srcId="{E74867AC-94F9-46FC-ABBF-ADC875667B94}" destId="{2B2B0FAD-C96D-4298-8949-791A8137AB67}" srcOrd="0" destOrd="0" presId="urn:microsoft.com/office/officeart/2005/8/layout/vList2"/>
    <dgm:cxn modelId="{75C0683F-9C82-4D6E-BC10-A65BD0EE4085}" type="presOf" srcId="{EC29390F-F3B4-4D82-8A57-781AC25E6146}" destId="{1AB75B6B-9424-4F53-88B6-A41B959D556E}" srcOrd="0" destOrd="0" presId="urn:microsoft.com/office/officeart/2005/8/layout/vList2"/>
    <dgm:cxn modelId="{31368D5D-A288-41AC-8E76-12E69B8649CB}" srcId="{493AD271-A1E9-4C32-96B5-7410E0801D06}" destId="{83F2224B-5C72-416A-B3E8-6241B474B4DB}" srcOrd="1" destOrd="0" parTransId="{515497E2-E2EA-42C2-A561-DF50DB01A348}" sibTransId="{F13312F9-4E6B-49FF-BDCC-846F03AB5509}"/>
    <dgm:cxn modelId="{47FCDE5E-077C-49CA-AE2C-9BB3AE3149CF}" type="presOf" srcId="{83F2224B-5C72-416A-B3E8-6241B474B4DB}" destId="{1365FDEC-B1A8-482E-9594-3538E9561A84}" srcOrd="0" destOrd="0" presId="urn:microsoft.com/office/officeart/2005/8/layout/vList2"/>
    <dgm:cxn modelId="{CA1C0443-913C-4BAE-B998-853C613ED9E7}" srcId="{493AD271-A1E9-4C32-96B5-7410E0801D06}" destId="{EC29390F-F3B4-4D82-8A57-781AC25E6146}" srcOrd="4" destOrd="0" parTransId="{44A0A44E-A138-404D-A3F2-4DE2130DFF30}" sibTransId="{7F88B479-83B4-4C20-BC3D-DD7F8535B5DF}"/>
    <dgm:cxn modelId="{8770C04C-980C-4CCD-B126-48F5C709CBEC}" srcId="{493AD271-A1E9-4C32-96B5-7410E0801D06}" destId="{87321CF5-83E9-4AAC-896B-4890BD47202D}" srcOrd="0" destOrd="0" parTransId="{C5188677-8437-4F69-BC4B-ACF7C386EA35}" sibTransId="{AE1028CD-1510-4DDF-86CA-F0A2AEBB1DEF}"/>
    <dgm:cxn modelId="{2FF69C7E-3E3A-49DD-B68F-13C03B37B237}" type="presOf" srcId="{493AD271-A1E9-4C32-96B5-7410E0801D06}" destId="{531D27B4-C392-4512-82BB-1033430855F6}" srcOrd="0" destOrd="0" presId="urn:microsoft.com/office/officeart/2005/8/layout/vList2"/>
    <dgm:cxn modelId="{8AB66D8F-80CA-402B-9B27-D45922F07796}" type="presOf" srcId="{87321CF5-83E9-4AAC-896B-4890BD47202D}" destId="{6ED4A5C1-DD1C-440E-BCCE-6FDF5973B98B}" srcOrd="0" destOrd="0" presId="urn:microsoft.com/office/officeart/2005/8/layout/vList2"/>
    <dgm:cxn modelId="{3FEBB392-634E-4883-82BA-A7DD81AB4C5C}" srcId="{493AD271-A1E9-4C32-96B5-7410E0801D06}" destId="{4C5AA0AB-C926-43F9-954E-F4E6DE71BCA1}" srcOrd="2" destOrd="0" parTransId="{7CDD82F6-5830-4F6D-9BA7-ED48136B246A}" sibTransId="{F124F858-FBF3-4FE1-94B4-1CE7E8DDDA02}"/>
    <dgm:cxn modelId="{B41C969C-93F6-494B-A9CB-582EADCAA917}" type="presOf" srcId="{4C5AA0AB-C926-43F9-954E-F4E6DE71BCA1}" destId="{B0214641-E1E6-47E1-92EA-A71B12CF63E1}" srcOrd="0" destOrd="0" presId="urn:microsoft.com/office/officeart/2005/8/layout/vList2"/>
    <dgm:cxn modelId="{0585DCBC-876F-46E8-88AF-40FC011E8011}" srcId="{493AD271-A1E9-4C32-96B5-7410E0801D06}" destId="{E74867AC-94F9-46FC-ABBF-ADC875667B94}" srcOrd="3" destOrd="0" parTransId="{5C6C7E9A-D276-43E1-B8D8-71D6C8F579DD}" sibTransId="{F6AC54E7-D61B-49B1-84FF-429D0C0B614F}"/>
    <dgm:cxn modelId="{8B694245-6DDB-4329-894A-CE7D3B57F368}" type="presParOf" srcId="{531D27B4-C392-4512-82BB-1033430855F6}" destId="{6ED4A5C1-DD1C-440E-BCCE-6FDF5973B98B}" srcOrd="0" destOrd="0" presId="urn:microsoft.com/office/officeart/2005/8/layout/vList2"/>
    <dgm:cxn modelId="{A0863583-DC0A-46B5-986C-C30E733C49A5}" type="presParOf" srcId="{531D27B4-C392-4512-82BB-1033430855F6}" destId="{5E9B1F6B-DE56-41D8-A949-1F6DDD8D6A9A}" srcOrd="1" destOrd="0" presId="urn:microsoft.com/office/officeart/2005/8/layout/vList2"/>
    <dgm:cxn modelId="{86B2B6D8-F97A-4AFD-8D94-EFC056A630BD}" type="presParOf" srcId="{531D27B4-C392-4512-82BB-1033430855F6}" destId="{1365FDEC-B1A8-482E-9594-3538E9561A84}" srcOrd="2" destOrd="0" presId="urn:microsoft.com/office/officeart/2005/8/layout/vList2"/>
    <dgm:cxn modelId="{90ED0C56-45A4-46F5-8FEA-32BA477088BC}" type="presParOf" srcId="{531D27B4-C392-4512-82BB-1033430855F6}" destId="{BB54F5AF-4C81-48DC-A4B8-9FFE8D07D657}" srcOrd="3" destOrd="0" presId="urn:microsoft.com/office/officeart/2005/8/layout/vList2"/>
    <dgm:cxn modelId="{07ADCFB9-F57D-4E90-97AD-996FA6BE923A}" type="presParOf" srcId="{531D27B4-C392-4512-82BB-1033430855F6}" destId="{B0214641-E1E6-47E1-92EA-A71B12CF63E1}" srcOrd="4" destOrd="0" presId="urn:microsoft.com/office/officeart/2005/8/layout/vList2"/>
    <dgm:cxn modelId="{9A53D205-B1F2-4219-8B63-5609C8298B5B}" type="presParOf" srcId="{531D27B4-C392-4512-82BB-1033430855F6}" destId="{58E64DC3-23B2-4F5F-87C8-4AC02173B267}" srcOrd="5" destOrd="0" presId="urn:microsoft.com/office/officeart/2005/8/layout/vList2"/>
    <dgm:cxn modelId="{FB7DAD17-8415-406D-AFB6-0B3B82401A8C}" type="presParOf" srcId="{531D27B4-C392-4512-82BB-1033430855F6}" destId="{2B2B0FAD-C96D-4298-8949-791A8137AB67}" srcOrd="6" destOrd="0" presId="urn:microsoft.com/office/officeart/2005/8/layout/vList2"/>
    <dgm:cxn modelId="{EA41F467-3E9E-41C2-8255-29EF46AB9535}" type="presParOf" srcId="{531D27B4-C392-4512-82BB-1033430855F6}" destId="{B8F57E10-4DA8-44D1-AFD4-1F3BDB753C34}" srcOrd="7" destOrd="0" presId="urn:microsoft.com/office/officeart/2005/8/layout/vList2"/>
    <dgm:cxn modelId="{5CAFB7AA-F4A0-4F7C-AE22-CD56BFAA0CC0}" type="presParOf" srcId="{531D27B4-C392-4512-82BB-1033430855F6}" destId="{1AB75B6B-9424-4F53-88B6-A41B959D556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0672D8-A67F-432D-B8D3-5FAE367A1238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18A29D-D504-437E-AB20-40980BFBC964}">
      <dgm:prSet/>
      <dgm:spPr/>
      <dgm:t>
        <a:bodyPr/>
        <a:lstStyle/>
        <a:p>
          <a:pPr rtl="0"/>
          <a:r>
            <a:rPr lang="en-US"/>
            <a:t>Requirements (“What”)</a:t>
          </a:r>
        </a:p>
      </dgm:t>
    </dgm:pt>
    <dgm:pt modelId="{091F35EC-472B-4D43-88D7-5DB96066BAE4}" type="parTrans" cxnId="{380C122D-4585-4629-B239-1D959A861A14}">
      <dgm:prSet/>
      <dgm:spPr/>
      <dgm:t>
        <a:bodyPr/>
        <a:lstStyle/>
        <a:p>
          <a:endParaRPr lang="en-US"/>
        </a:p>
      </dgm:t>
    </dgm:pt>
    <dgm:pt modelId="{CE7253C5-1B24-4E2A-BB00-65B567CE8702}" type="sibTrans" cxnId="{380C122D-4585-4629-B239-1D959A861A14}">
      <dgm:prSet/>
      <dgm:spPr/>
      <dgm:t>
        <a:bodyPr/>
        <a:lstStyle/>
        <a:p>
          <a:endParaRPr lang="en-US"/>
        </a:p>
      </dgm:t>
    </dgm:pt>
    <dgm:pt modelId="{6C0ED9CC-FE70-442C-B733-BBC61C1F27C2}">
      <dgm:prSet/>
      <dgm:spPr/>
      <dgm:t>
        <a:bodyPr/>
        <a:lstStyle/>
        <a:p>
          <a:pPr rtl="0"/>
          <a:r>
            <a:rPr lang="en-US"/>
            <a:t>Architecture and Design (“How”)</a:t>
          </a:r>
        </a:p>
      </dgm:t>
    </dgm:pt>
    <dgm:pt modelId="{5C6786A7-6C58-47E5-A78E-A601CD5D4CDC}" type="parTrans" cxnId="{70E5271B-4E2F-4B93-BFE5-BA3542C3CE03}">
      <dgm:prSet/>
      <dgm:spPr/>
      <dgm:t>
        <a:bodyPr/>
        <a:lstStyle/>
        <a:p>
          <a:endParaRPr lang="en-US"/>
        </a:p>
      </dgm:t>
    </dgm:pt>
    <dgm:pt modelId="{A30F3953-03EF-4181-B474-235F85C3113B}" type="sibTrans" cxnId="{70E5271B-4E2F-4B93-BFE5-BA3542C3CE03}">
      <dgm:prSet/>
      <dgm:spPr/>
      <dgm:t>
        <a:bodyPr/>
        <a:lstStyle/>
        <a:p>
          <a:endParaRPr lang="en-US"/>
        </a:p>
      </dgm:t>
    </dgm:pt>
    <dgm:pt modelId="{38EF7872-6162-4484-B8AE-698096710400}">
      <dgm:prSet/>
      <dgm:spPr/>
      <dgm:t>
        <a:bodyPr/>
        <a:lstStyle/>
        <a:p>
          <a:pPr rtl="0"/>
          <a:r>
            <a:rPr lang="en-US" dirty="0"/>
            <a:t>Code </a:t>
          </a:r>
        </a:p>
      </dgm:t>
    </dgm:pt>
    <dgm:pt modelId="{C331FFE3-9044-41D6-AA83-DDBB804A7D8E}" type="parTrans" cxnId="{D5B192F1-8DD4-4F96-A219-4AD5A53D1FEB}">
      <dgm:prSet/>
      <dgm:spPr/>
      <dgm:t>
        <a:bodyPr/>
        <a:lstStyle/>
        <a:p>
          <a:endParaRPr lang="en-US"/>
        </a:p>
      </dgm:t>
    </dgm:pt>
    <dgm:pt modelId="{8E4F0448-0A29-49CF-8F1E-B3F5B19CC22D}" type="sibTrans" cxnId="{D5B192F1-8DD4-4F96-A219-4AD5A53D1FEB}">
      <dgm:prSet/>
      <dgm:spPr/>
      <dgm:t>
        <a:bodyPr/>
        <a:lstStyle/>
        <a:p>
          <a:endParaRPr lang="en-US"/>
        </a:p>
      </dgm:t>
    </dgm:pt>
    <dgm:pt modelId="{D6EC5321-5D54-4600-BAA3-C49E39C319EB}" type="pres">
      <dgm:prSet presAssocID="{490672D8-A67F-432D-B8D3-5FAE367A123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DC5862C-F972-4D81-BE28-6826D49A35E1}" type="pres">
      <dgm:prSet presAssocID="{B718A29D-D504-437E-AB20-40980BFBC964}" presName="horFlow" presStyleCnt="0"/>
      <dgm:spPr/>
    </dgm:pt>
    <dgm:pt modelId="{04C95C8F-70BE-4F9D-A734-48AF5449521A}" type="pres">
      <dgm:prSet presAssocID="{B718A29D-D504-437E-AB20-40980BFBC964}" presName="bigChev" presStyleLbl="node1" presStyleIdx="0" presStyleCnt="3"/>
      <dgm:spPr/>
    </dgm:pt>
    <dgm:pt modelId="{822CA972-57AF-433D-BCDD-2D3A0B159C37}" type="pres">
      <dgm:prSet presAssocID="{B718A29D-D504-437E-AB20-40980BFBC964}" presName="vSp" presStyleCnt="0"/>
      <dgm:spPr/>
    </dgm:pt>
    <dgm:pt modelId="{CA7C339A-0AB8-438C-A53F-990C523A1C49}" type="pres">
      <dgm:prSet presAssocID="{6C0ED9CC-FE70-442C-B733-BBC61C1F27C2}" presName="horFlow" presStyleCnt="0"/>
      <dgm:spPr/>
    </dgm:pt>
    <dgm:pt modelId="{A8915FD6-C697-4DEC-A729-C3AC8E99A9D3}" type="pres">
      <dgm:prSet presAssocID="{6C0ED9CC-FE70-442C-B733-BBC61C1F27C2}" presName="bigChev" presStyleLbl="node1" presStyleIdx="1" presStyleCnt="3"/>
      <dgm:spPr/>
    </dgm:pt>
    <dgm:pt modelId="{441E994B-CC3B-4969-B326-EEAB544EC9FA}" type="pres">
      <dgm:prSet presAssocID="{6C0ED9CC-FE70-442C-B733-BBC61C1F27C2}" presName="vSp" presStyleCnt="0"/>
      <dgm:spPr/>
    </dgm:pt>
    <dgm:pt modelId="{4DB486CB-3456-4DD6-A25B-EA106CD3D274}" type="pres">
      <dgm:prSet presAssocID="{38EF7872-6162-4484-B8AE-698096710400}" presName="horFlow" presStyleCnt="0"/>
      <dgm:spPr/>
    </dgm:pt>
    <dgm:pt modelId="{F6742D8A-8D55-4E75-B29A-80820A5F9512}" type="pres">
      <dgm:prSet presAssocID="{38EF7872-6162-4484-B8AE-698096710400}" presName="bigChev" presStyleLbl="node1" presStyleIdx="2" presStyleCnt="3"/>
      <dgm:spPr/>
    </dgm:pt>
  </dgm:ptLst>
  <dgm:cxnLst>
    <dgm:cxn modelId="{70E5271B-4E2F-4B93-BFE5-BA3542C3CE03}" srcId="{490672D8-A67F-432D-B8D3-5FAE367A1238}" destId="{6C0ED9CC-FE70-442C-B733-BBC61C1F27C2}" srcOrd="1" destOrd="0" parTransId="{5C6786A7-6C58-47E5-A78E-A601CD5D4CDC}" sibTransId="{A30F3953-03EF-4181-B474-235F85C3113B}"/>
    <dgm:cxn modelId="{380C122D-4585-4629-B239-1D959A861A14}" srcId="{490672D8-A67F-432D-B8D3-5FAE367A1238}" destId="{B718A29D-D504-437E-AB20-40980BFBC964}" srcOrd="0" destOrd="0" parTransId="{091F35EC-472B-4D43-88D7-5DB96066BAE4}" sibTransId="{CE7253C5-1B24-4E2A-BB00-65B567CE8702}"/>
    <dgm:cxn modelId="{D6228A32-0F52-434D-9A7C-C49841BD7760}" type="presOf" srcId="{38EF7872-6162-4484-B8AE-698096710400}" destId="{F6742D8A-8D55-4E75-B29A-80820A5F9512}" srcOrd="0" destOrd="0" presId="urn:microsoft.com/office/officeart/2005/8/layout/lProcess3"/>
    <dgm:cxn modelId="{8851A7AD-48F5-4F95-A9E4-12DDB0A27991}" type="presOf" srcId="{490672D8-A67F-432D-B8D3-5FAE367A1238}" destId="{D6EC5321-5D54-4600-BAA3-C49E39C319EB}" srcOrd="0" destOrd="0" presId="urn:microsoft.com/office/officeart/2005/8/layout/lProcess3"/>
    <dgm:cxn modelId="{375E19C1-529C-4B8D-B93D-96B44B4163BD}" type="presOf" srcId="{6C0ED9CC-FE70-442C-B733-BBC61C1F27C2}" destId="{A8915FD6-C697-4DEC-A729-C3AC8E99A9D3}" srcOrd="0" destOrd="0" presId="urn:microsoft.com/office/officeart/2005/8/layout/lProcess3"/>
    <dgm:cxn modelId="{7325DEE3-9AF3-42B4-8DC2-EC4CFA4A9711}" type="presOf" srcId="{B718A29D-D504-437E-AB20-40980BFBC964}" destId="{04C95C8F-70BE-4F9D-A734-48AF5449521A}" srcOrd="0" destOrd="0" presId="urn:microsoft.com/office/officeart/2005/8/layout/lProcess3"/>
    <dgm:cxn modelId="{D5B192F1-8DD4-4F96-A219-4AD5A53D1FEB}" srcId="{490672D8-A67F-432D-B8D3-5FAE367A1238}" destId="{38EF7872-6162-4484-B8AE-698096710400}" srcOrd="2" destOrd="0" parTransId="{C331FFE3-9044-41D6-AA83-DDBB804A7D8E}" sibTransId="{8E4F0448-0A29-49CF-8F1E-B3F5B19CC22D}"/>
    <dgm:cxn modelId="{874E535D-197D-46E5-944D-BA7F45D97BA3}" type="presParOf" srcId="{D6EC5321-5D54-4600-BAA3-C49E39C319EB}" destId="{2DC5862C-F972-4D81-BE28-6826D49A35E1}" srcOrd="0" destOrd="0" presId="urn:microsoft.com/office/officeart/2005/8/layout/lProcess3"/>
    <dgm:cxn modelId="{31A208F2-49A6-41BA-8C09-A95DCD6B1F4B}" type="presParOf" srcId="{2DC5862C-F972-4D81-BE28-6826D49A35E1}" destId="{04C95C8F-70BE-4F9D-A734-48AF5449521A}" srcOrd="0" destOrd="0" presId="urn:microsoft.com/office/officeart/2005/8/layout/lProcess3"/>
    <dgm:cxn modelId="{F71B217A-9A3B-4D4A-8978-CD0819053E59}" type="presParOf" srcId="{D6EC5321-5D54-4600-BAA3-C49E39C319EB}" destId="{822CA972-57AF-433D-BCDD-2D3A0B159C37}" srcOrd="1" destOrd="0" presId="urn:microsoft.com/office/officeart/2005/8/layout/lProcess3"/>
    <dgm:cxn modelId="{C69C600C-5032-4ABA-BEAE-7EB6086E9235}" type="presParOf" srcId="{D6EC5321-5D54-4600-BAA3-C49E39C319EB}" destId="{CA7C339A-0AB8-438C-A53F-990C523A1C49}" srcOrd="2" destOrd="0" presId="urn:microsoft.com/office/officeart/2005/8/layout/lProcess3"/>
    <dgm:cxn modelId="{F5EAC2F6-8D4E-4FF0-B833-6830E4DF0BA9}" type="presParOf" srcId="{CA7C339A-0AB8-438C-A53F-990C523A1C49}" destId="{A8915FD6-C697-4DEC-A729-C3AC8E99A9D3}" srcOrd="0" destOrd="0" presId="urn:microsoft.com/office/officeart/2005/8/layout/lProcess3"/>
    <dgm:cxn modelId="{0211E623-70D6-4C17-9095-B899D44A1943}" type="presParOf" srcId="{D6EC5321-5D54-4600-BAA3-C49E39C319EB}" destId="{441E994B-CC3B-4969-B326-EEAB544EC9FA}" srcOrd="3" destOrd="0" presId="urn:microsoft.com/office/officeart/2005/8/layout/lProcess3"/>
    <dgm:cxn modelId="{64C0D28B-3FC4-4189-A7E6-79ACCA48AE2B}" type="presParOf" srcId="{D6EC5321-5D54-4600-BAA3-C49E39C319EB}" destId="{4DB486CB-3456-4DD6-A25B-EA106CD3D274}" srcOrd="4" destOrd="0" presId="urn:microsoft.com/office/officeart/2005/8/layout/lProcess3"/>
    <dgm:cxn modelId="{6085675A-2E42-4F24-976F-4599BCAF5429}" type="presParOf" srcId="{4DB486CB-3456-4DD6-A25B-EA106CD3D274}" destId="{F6742D8A-8D55-4E75-B29A-80820A5F951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1BDCB-1B84-473B-9CAB-45E7721200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22C367-B049-4A0B-B42A-E17A0C1124DF}">
      <dgm:prSet/>
      <dgm:spPr/>
      <dgm:t>
        <a:bodyPr/>
        <a:lstStyle/>
        <a:p>
          <a:pPr rtl="0"/>
          <a:r>
            <a:rPr lang="en-US"/>
            <a:t>Environments</a:t>
          </a:r>
        </a:p>
      </dgm:t>
    </dgm:pt>
    <dgm:pt modelId="{538985D2-8D8D-44BE-BDB5-142126A6B313}" type="parTrans" cxnId="{B490CA2B-3832-469A-B422-C9B969E682B9}">
      <dgm:prSet/>
      <dgm:spPr/>
      <dgm:t>
        <a:bodyPr/>
        <a:lstStyle/>
        <a:p>
          <a:endParaRPr lang="en-US"/>
        </a:p>
      </dgm:t>
    </dgm:pt>
    <dgm:pt modelId="{A7544458-3CA8-47FB-B598-583785080AFF}" type="sibTrans" cxnId="{B490CA2B-3832-469A-B422-C9B969E682B9}">
      <dgm:prSet/>
      <dgm:spPr/>
      <dgm:t>
        <a:bodyPr/>
        <a:lstStyle/>
        <a:p>
          <a:endParaRPr lang="en-US"/>
        </a:p>
      </dgm:t>
    </dgm:pt>
    <dgm:pt modelId="{4767B6FA-93AC-481D-9A29-8CADA96CE67A}">
      <dgm:prSet/>
      <dgm:spPr/>
      <dgm:t>
        <a:bodyPr/>
        <a:lstStyle/>
        <a:p>
          <a:pPr rtl="0"/>
          <a:r>
            <a:rPr lang="en-US"/>
            <a:t>Configuration Management</a:t>
          </a:r>
        </a:p>
      </dgm:t>
    </dgm:pt>
    <dgm:pt modelId="{39ED081B-0F36-4526-AC56-18BC2ECBD96B}" type="parTrans" cxnId="{E267DF27-F121-4193-A466-F497FAA71465}">
      <dgm:prSet/>
      <dgm:spPr/>
      <dgm:t>
        <a:bodyPr/>
        <a:lstStyle/>
        <a:p>
          <a:endParaRPr lang="en-US"/>
        </a:p>
      </dgm:t>
    </dgm:pt>
    <dgm:pt modelId="{05BD47B3-7765-47CE-BC9E-B269189F3195}" type="sibTrans" cxnId="{E267DF27-F121-4193-A466-F497FAA71465}">
      <dgm:prSet/>
      <dgm:spPr/>
      <dgm:t>
        <a:bodyPr/>
        <a:lstStyle/>
        <a:p>
          <a:endParaRPr lang="en-US"/>
        </a:p>
      </dgm:t>
    </dgm:pt>
    <dgm:pt modelId="{3E240845-3CE2-46A1-B542-DD4B0F2CA981}">
      <dgm:prSet/>
      <dgm:spPr/>
      <dgm:t>
        <a:bodyPr/>
        <a:lstStyle/>
        <a:p>
          <a:pPr rtl="0"/>
          <a:r>
            <a:rPr lang="en-US"/>
            <a:t>Quality Management</a:t>
          </a:r>
        </a:p>
      </dgm:t>
    </dgm:pt>
    <dgm:pt modelId="{F70577AA-88AB-411B-9350-F6BD72F43DDF}" type="parTrans" cxnId="{B820BDA1-139B-46A2-9B8C-C099557086C6}">
      <dgm:prSet/>
      <dgm:spPr/>
      <dgm:t>
        <a:bodyPr/>
        <a:lstStyle/>
        <a:p>
          <a:endParaRPr lang="en-US"/>
        </a:p>
      </dgm:t>
    </dgm:pt>
    <dgm:pt modelId="{51391B56-D260-4708-9B25-E688D99C702B}" type="sibTrans" cxnId="{B820BDA1-139B-46A2-9B8C-C099557086C6}">
      <dgm:prSet/>
      <dgm:spPr/>
      <dgm:t>
        <a:bodyPr/>
        <a:lstStyle/>
        <a:p>
          <a:endParaRPr lang="en-US"/>
        </a:p>
      </dgm:t>
    </dgm:pt>
    <dgm:pt modelId="{16723C12-99D6-48D1-9225-FD8DD3EB71CA}" type="pres">
      <dgm:prSet presAssocID="{97B1BDCB-1B84-473B-9CAB-45E7721200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871405-0309-45BA-8A61-99C4BCCB9D3B}" type="pres">
      <dgm:prSet presAssocID="{CE22C367-B049-4A0B-B42A-E17A0C1124DF}" presName="root" presStyleCnt="0"/>
      <dgm:spPr/>
    </dgm:pt>
    <dgm:pt modelId="{D9F00047-99D5-4608-9767-96E77C7F7EB0}" type="pres">
      <dgm:prSet presAssocID="{CE22C367-B049-4A0B-B42A-E17A0C1124DF}" presName="rootComposite" presStyleCnt="0"/>
      <dgm:spPr/>
    </dgm:pt>
    <dgm:pt modelId="{58919F02-756B-41F1-B414-EB2BE7F7758B}" type="pres">
      <dgm:prSet presAssocID="{CE22C367-B049-4A0B-B42A-E17A0C1124DF}" presName="rootText" presStyleLbl="node1" presStyleIdx="0" presStyleCnt="3"/>
      <dgm:spPr/>
    </dgm:pt>
    <dgm:pt modelId="{12B24175-1E4B-4FC3-BDFF-D5D0EA294739}" type="pres">
      <dgm:prSet presAssocID="{CE22C367-B049-4A0B-B42A-E17A0C1124DF}" presName="rootConnector" presStyleLbl="node1" presStyleIdx="0" presStyleCnt="3"/>
      <dgm:spPr/>
    </dgm:pt>
    <dgm:pt modelId="{BEEE858B-445D-40D6-8559-A7F37368B4EB}" type="pres">
      <dgm:prSet presAssocID="{CE22C367-B049-4A0B-B42A-E17A0C1124DF}" presName="childShape" presStyleCnt="0"/>
      <dgm:spPr/>
    </dgm:pt>
    <dgm:pt modelId="{775FEC06-8464-49FD-9418-B145631092CA}" type="pres">
      <dgm:prSet presAssocID="{4767B6FA-93AC-481D-9A29-8CADA96CE67A}" presName="root" presStyleCnt="0"/>
      <dgm:spPr/>
    </dgm:pt>
    <dgm:pt modelId="{686FECF3-82E7-4383-8AC0-1C7737CE5205}" type="pres">
      <dgm:prSet presAssocID="{4767B6FA-93AC-481D-9A29-8CADA96CE67A}" presName="rootComposite" presStyleCnt="0"/>
      <dgm:spPr/>
    </dgm:pt>
    <dgm:pt modelId="{4CCEFD8A-2E90-4362-B5D7-BEF579439FA7}" type="pres">
      <dgm:prSet presAssocID="{4767B6FA-93AC-481D-9A29-8CADA96CE67A}" presName="rootText" presStyleLbl="node1" presStyleIdx="1" presStyleCnt="3"/>
      <dgm:spPr/>
    </dgm:pt>
    <dgm:pt modelId="{13A8FA75-340F-4270-A80D-D4274EA6EFA8}" type="pres">
      <dgm:prSet presAssocID="{4767B6FA-93AC-481D-9A29-8CADA96CE67A}" presName="rootConnector" presStyleLbl="node1" presStyleIdx="1" presStyleCnt="3"/>
      <dgm:spPr/>
    </dgm:pt>
    <dgm:pt modelId="{94C0EB91-FB12-4BF1-919A-605D58A98134}" type="pres">
      <dgm:prSet presAssocID="{4767B6FA-93AC-481D-9A29-8CADA96CE67A}" presName="childShape" presStyleCnt="0"/>
      <dgm:spPr/>
    </dgm:pt>
    <dgm:pt modelId="{B17A1028-0B1E-4125-B48C-AF4B1EA0DCE2}" type="pres">
      <dgm:prSet presAssocID="{3E240845-3CE2-46A1-B542-DD4B0F2CA981}" presName="root" presStyleCnt="0"/>
      <dgm:spPr/>
    </dgm:pt>
    <dgm:pt modelId="{D4D61575-22B5-4B3B-A699-FE44880CCEF8}" type="pres">
      <dgm:prSet presAssocID="{3E240845-3CE2-46A1-B542-DD4B0F2CA981}" presName="rootComposite" presStyleCnt="0"/>
      <dgm:spPr/>
    </dgm:pt>
    <dgm:pt modelId="{E8D8FCAA-F9CF-4030-8600-10F46BB5D26A}" type="pres">
      <dgm:prSet presAssocID="{3E240845-3CE2-46A1-B542-DD4B0F2CA981}" presName="rootText" presStyleLbl="node1" presStyleIdx="2" presStyleCnt="3"/>
      <dgm:spPr/>
    </dgm:pt>
    <dgm:pt modelId="{9F0B076F-24AB-4987-BA44-74C66D9FDB58}" type="pres">
      <dgm:prSet presAssocID="{3E240845-3CE2-46A1-B542-DD4B0F2CA981}" presName="rootConnector" presStyleLbl="node1" presStyleIdx="2" presStyleCnt="3"/>
      <dgm:spPr/>
    </dgm:pt>
    <dgm:pt modelId="{0987346D-CFB1-4217-86E8-0FD8F42EE0EC}" type="pres">
      <dgm:prSet presAssocID="{3E240845-3CE2-46A1-B542-DD4B0F2CA981}" presName="childShape" presStyleCnt="0"/>
      <dgm:spPr/>
    </dgm:pt>
  </dgm:ptLst>
  <dgm:cxnLst>
    <dgm:cxn modelId="{E267DF27-F121-4193-A466-F497FAA71465}" srcId="{97B1BDCB-1B84-473B-9CAB-45E772120038}" destId="{4767B6FA-93AC-481D-9A29-8CADA96CE67A}" srcOrd="1" destOrd="0" parTransId="{39ED081B-0F36-4526-AC56-18BC2ECBD96B}" sibTransId="{05BD47B3-7765-47CE-BC9E-B269189F3195}"/>
    <dgm:cxn modelId="{B490CA2B-3832-469A-B422-C9B969E682B9}" srcId="{97B1BDCB-1B84-473B-9CAB-45E772120038}" destId="{CE22C367-B049-4A0B-B42A-E17A0C1124DF}" srcOrd="0" destOrd="0" parTransId="{538985D2-8D8D-44BE-BDB5-142126A6B313}" sibTransId="{A7544458-3CA8-47FB-B598-583785080AFF}"/>
    <dgm:cxn modelId="{D3CD743F-2237-47D0-B8AB-3E414C1F30B1}" type="presOf" srcId="{3E240845-3CE2-46A1-B542-DD4B0F2CA981}" destId="{E8D8FCAA-F9CF-4030-8600-10F46BB5D26A}" srcOrd="0" destOrd="0" presId="urn:microsoft.com/office/officeart/2005/8/layout/hierarchy3"/>
    <dgm:cxn modelId="{9CB7B95D-390D-4446-A3EB-B43125CE7326}" type="presOf" srcId="{CE22C367-B049-4A0B-B42A-E17A0C1124DF}" destId="{12B24175-1E4B-4FC3-BDFF-D5D0EA294739}" srcOrd="1" destOrd="0" presId="urn:microsoft.com/office/officeart/2005/8/layout/hierarchy3"/>
    <dgm:cxn modelId="{2579D56E-0C16-47F1-9354-F539B6EA1A9C}" type="presOf" srcId="{4767B6FA-93AC-481D-9A29-8CADA96CE67A}" destId="{4CCEFD8A-2E90-4362-B5D7-BEF579439FA7}" srcOrd="0" destOrd="0" presId="urn:microsoft.com/office/officeart/2005/8/layout/hierarchy3"/>
    <dgm:cxn modelId="{B820BDA1-139B-46A2-9B8C-C099557086C6}" srcId="{97B1BDCB-1B84-473B-9CAB-45E772120038}" destId="{3E240845-3CE2-46A1-B542-DD4B0F2CA981}" srcOrd="2" destOrd="0" parTransId="{F70577AA-88AB-411B-9350-F6BD72F43DDF}" sibTransId="{51391B56-D260-4708-9B25-E688D99C702B}"/>
    <dgm:cxn modelId="{867D57A6-D910-4DCD-9156-D43691C61D4C}" type="presOf" srcId="{3E240845-3CE2-46A1-B542-DD4B0F2CA981}" destId="{9F0B076F-24AB-4987-BA44-74C66D9FDB58}" srcOrd="1" destOrd="0" presId="urn:microsoft.com/office/officeart/2005/8/layout/hierarchy3"/>
    <dgm:cxn modelId="{C87BF2C2-AE9B-4E42-824A-EE63883CE231}" type="presOf" srcId="{4767B6FA-93AC-481D-9A29-8CADA96CE67A}" destId="{13A8FA75-340F-4270-A80D-D4274EA6EFA8}" srcOrd="1" destOrd="0" presId="urn:microsoft.com/office/officeart/2005/8/layout/hierarchy3"/>
    <dgm:cxn modelId="{33FB56D4-3A00-4930-A3CF-A427C382EBF4}" type="presOf" srcId="{CE22C367-B049-4A0B-B42A-E17A0C1124DF}" destId="{58919F02-756B-41F1-B414-EB2BE7F7758B}" srcOrd="0" destOrd="0" presId="urn:microsoft.com/office/officeart/2005/8/layout/hierarchy3"/>
    <dgm:cxn modelId="{B4249DFF-2870-4B9B-88CB-1FD0F8C31EA7}" type="presOf" srcId="{97B1BDCB-1B84-473B-9CAB-45E772120038}" destId="{16723C12-99D6-48D1-9225-FD8DD3EB71CA}" srcOrd="0" destOrd="0" presId="urn:microsoft.com/office/officeart/2005/8/layout/hierarchy3"/>
    <dgm:cxn modelId="{0787E28E-47C4-4A0A-9FB6-EBACD0E732BD}" type="presParOf" srcId="{16723C12-99D6-48D1-9225-FD8DD3EB71CA}" destId="{C9871405-0309-45BA-8A61-99C4BCCB9D3B}" srcOrd="0" destOrd="0" presId="urn:microsoft.com/office/officeart/2005/8/layout/hierarchy3"/>
    <dgm:cxn modelId="{DDD87F06-C913-413E-9DB0-9EA25C30CD9C}" type="presParOf" srcId="{C9871405-0309-45BA-8A61-99C4BCCB9D3B}" destId="{D9F00047-99D5-4608-9767-96E77C7F7EB0}" srcOrd="0" destOrd="0" presId="urn:microsoft.com/office/officeart/2005/8/layout/hierarchy3"/>
    <dgm:cxn modelId="{86C0219C-7CE4-4B66-B0B6-FB8CCCF80B86}" type="presParOf" srcId="{D9F00047-99D5-4608-9767-96E77C7F7EB0}" destId="{58919F02-756B-41F1-B414-EB2BE7F7758B}" srcOrd="0" destOrd="0" presId="urn:microsoft.com/office/officeart/2005/8/layout/hierarchy3"/>
    <dgm:cxn modelId="{EA3D5440-18B3-43BB-9666-DE087D3CBFFE}" type="presParOf" srcId="{D9F00047-99D5-4608-9767-96E77C7F7EB0}" destId="{12B24175-1E4B-4FC3-BDFF-D5D0EA294739}" srcOrd="1" destOrd="0" presId="urn:microsoft.com/office/officeart/2005/8/layout/hierarchy3"/>
    <dgm:cxn modelId="{C1405B51-8F3C-47D0-9B55-D122B9F67C8F}" type="presParOf" srcId="{C9871405-0309-45BA-8A61-99C4BCCB9D3B}" destId="{BEEE858B-445D-40D6-8559-A7F37368B4EB}" srcOrd="1" destOrd="0" presId="urn:microsoft.com/office/officeart/2005/8/layout/hierarchy3"/>
    <dgm:cxn modelId="{F5A376A9-EFBF-4EBE-96AF-768FD999DC1E}" type="presParOf" srcId="{16723C12-99D6-48D1-9225-FD8DD3EB71CA}" destId="{775FEC06-8464-49FD-9418-B145631092CA}" srcOrd="1" destOrd="0" presId="urn:microsoft.com/office/officeart/2005/8/layout/hierarchy3"/>
    <dgm:cxn modelId="{818805E2-88B2-4911-AD0E-B133CEE6D077}" type="presParOf" srcId="{775FEC06-8464-49FD-9418-B145631092CA}" destId="{686FECF3-82E7-4383-8AC0-1C7737CE5205}" srcOrd="0" destOrd="0" presId="urn:microsoft.com/office/officeart/2005/8/layout/hierarchy3"/>
    <dgm:cxn modelId="{36530E7A-713C-4158-B069-C5D8B082336C}" type="presParOf" srcId="{686FECF3-82E7-4383-8AC0-1C7737CE5205}" destId="{4CCEFD8A-2E90-4362-B5D7-BEF579439FA7}" srcOrd="0" destOrd="0" presId="urn:microsoft.com/office/officeart/2005/8/layout/hierarchy3"/>
    <dgm:cxn modelId="{A71EA144-0543-484B-89E1-5B31592DE106}" type="presParOf" srcId="{686FECF3-82E7-4383-8AC0-1C7737CE5205}" destId="{13A8FA75-340F-4270-A80D-D4274EA6EFA8}" srcOrd="1" destOrd="0" presId="urn:microsoft.com/office/officeart/2005/8/layout/hierarchy3"/>
    <dgm:cxn modelId="{E255DDBD-8BEF-4660-8C4D-FC231618840C}" type="presParOf" srcId="{775FEC06-8464-49FD-9418-B145631092CA}" destId="{94C0EB91-FB12-4BF1-919A-605D58A98134}" srcOrd="1" destOrd="0" presId="urn:microsoft.com/office/officeart/2005/8/layout/hierarchy3"/>
    <dgm:cxn modelId="{D0B8E324-CA6D-4E45-A488-52A803E27195}" type="presParOf" srcId="{16723C12-99D6-48D1-9225-FD8DD3EB71CA}" destId="{B17A1028-0B1E-4125-B48C-AF4B1EA0DCE2}" srcOrd="2" destOrd="0" presId="urn:microsoft.com/office/officeart/2005/8/layout/hierarchy3"/>
    <dgm:cxn modelId="{4B2559FF-9D12-4EF1-9280-9A94462BDB69}" type="presParOf" srcId="{B17A1028-0B1E-4125-B48C-AF4B1EA0DCE2}" destId="{D4D61575-22B5-4B3B-A699-FE44880CCEF8}" srcOrd="0" destOrd="0" presId="urn:microsoft.com/office/officeart/2005/8/layout/hierarchy3"/>
    <dgm:cxn modelId="{8CD06894-B2EC-49D5-9CC0-BED7E823F42E}" type="presParOf" srcId="{D4D61575-22B5-4B3B-A699-FE44880CCEF8}" destId="{E8D8FCAA-F9CF-4030-8600-10F46BB5D26A}" srcOrd="0" destOrd="0" presId="urn:microsoft.com/office/officeart/2005/8/layout/hierarchy3"/>
    <dgm:cxn modelId="{0A2E11DA-C469-43DF-88D8-5CF387A30D1F}" type="presParOf" srcId="{D4D61575-22B5-4B3B-A699-FE44880CCEF8}" destId="{9F0B076F-24AB-4987-BA44-74C66D9FDB58}" srcOrd="1" destOrd="0" presId="urn:microsoft.com/office/officeart/2005/8/layout/hierarchy3"/>
    <dgm:cxn modelId="{029ADDB7-FCA9-49D4-AB93-7D1292ABE5FD}" type="presParOf" srcId="{B17A1028-0B1E-4125-B48C-AF4B1EA0DCE2}" destId="{0987346D-CFB1-4217-86E8-0FD8F42EE0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B1BDCB-1B84-473B-9CAB-45E7721200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22C367-B049-4A0B-B42A-E17A0C1124DF}">
      <dgm:prSet/>
      <dgm:spPr/>
      <dgm:t>
        <a:bodyPr/>
        <a:lstStyle/>
        <a:p>
          <a:pPr rtl="0"/>
          <a:r>
            <a:rPr lang="en-US"/>
            <a:t>Environments</a:t>
          </a:r>
        </a:p>
      </dgm:t>
    </dgm:pt>
    <dgm:pt modelId="{538985D2-8D8D-44BE-BDB5-142126A6B313}" type="parTrans" cxnId="{B490CA2B-3832-469A-B422-C9B969E682B9}">
      <dgm:prSet/>
      <dgm:spPr/>
      <dgm:t>
        <a:bodyPr/>
        <a:lstStyle/>
        <a:p>
          <a:endParaRPr lang="en-US"/>
        </a:p>
      </dgm:t>
    </dgm:pt>
    <dgm:pt modelId="{A7544458-3CA8-47FB-B598-583785080AFF}" type="sibTrans" cxnId="{B490CA2B-3832-469A-B422-C9B969E682B9}">
      <dgm:prSet/>
      <dgm:spPr/>
      <dgm:t>
        <a:bodyPr/>
        <a:lstStyle/>
        <a:p>
          <a:endParaRPr lang="en-US"/>
        </a:p>
      </dgm:t>
    </dgm:pt>
    <dgm:pt modelId="{16723C12-99D6-48D1-9225-FD8DD3EB71CA}" type="pres">
      <dgm:prSet presAssocID="{97B1BDCB-1B84-473B-9CAB-45E7721200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871405-0309-45BA-8A61-99C4BCCB9D3B}" type="pres">
      <dgm:prSet presAssocID="{CE22C367-B049-4A0B-B42A-E17A0C1124DF}" presName="root" presStyleCnt="0"/>
      <dgm:spPr/>
    </dgm:pt>
    <dgm:pt modelId="{D9F00047-99D5-4608-9767-96E77C7F7EB0}" type="pres">
      <dgm:prSet presAssocID="{CE22C367-B049-4A0B-B42A-E17A0C1124DF}" presName="rootComposite" presStyleCnt="0"/>
      <dgm:spPr/>
    </dgm:pt>
    <dgm:pt modelId="{58919F02-756B-41F1-B414-EB2BE7F7758B}" type="pres">
      <dgm:prSet presAssocID="{CE22C367-B049-4A0B-B42A-E17A0C1124DF}" presName="rootText" presStyleLbl="node1" presStyleIdx="0" presStyleCnt="1"/>
      <dgm:spPr/>
    </dgm:pt>
    <dgm:pt modelId="{12B24175-1E4B-4FC3-BDFF-D5D0EA294739}" type="pres">
      <dgm:prSet presAssocID="{CE22C367-B049-4A0B-B42A-E17A0C1124DF}" presName="rootConnector" presStyleLbl="node1" presStyleIdx="0" presStyleCnt="1"/>
      <dgm:spPr/>
    </dgm:pt>
    <dgm:pt modelId="{BEEE858B-445D-40D6-8559-A7F37368B4EB}" type="pres">
      <dgm:prSet presAssocID="{CE22C367-B049-4A0B-B42A-E17A0C1124DF}" presName="childShape" presStyleCnt="0"/>
      <dgm:spPr/>
    </dgm:pt>
  </dgm:ptLst>
  <dgm:cxnLst>
    <dgm:cxn modelId="{B490CA2B-3832-469A-B422-C9B969E682B9}" srcId="{97B1BDCB-1B84-473B-9CAB-45E772120038}" destId="{CE22C367-B049-4A0B-B42A-E17A0C1124DF}" srcOrd="0" destOrd="0" parTransId="{538985D2-8D8D-44BE-BDB5-142126A6B313}" sibTransId="{A7544458-3CA8-47FB-B598-583785080AFF}"/>
    <dgm:cxn modelId="{9CB7B95D-390D-4446-A3EB-B43125CE7326}" type="presOf" srcId="{CE22C367-B049-4A0B-B42A-E17A0C1124DF}" destId="{12B24175-1E4B-4FC3-BDFF-D5D0EA294739}" srcOrd="1" destOrd="0" presId="urn:microsoft.com/office/officeart/2005/8/layout/hierarchy3"/>
    <dgm:cxn modelId="{33FB56D4-3A00-4930-A3CF-A427C382EBF4}" type="presOf" srcId="{CE22C367-B049-4A0B-B42A-E17A0C1124DF}" destId="{58919F02-756B-41F1-B414-EB2BE7F7758B}" srcOrd="0" destOrd="0" presId="urn:microsoft.com/office/officeart/2005/8/layout/hierarchy3"/>
    <dgm:cxn modelId="{B4249DFF-2870-4B9B-88CB-1FD0F8C31EA7}" type="presOf" srcId="{97B1BDCB-1B84-473B-9CAB-45E772120038}" destId="{16723C12-99D6-48D1-9225-FD8DD3EB71CA}" srcOrd="0" destOrd="0" presId="urn:microsoft.com/office/officeart/2005/8/layout/hierarchy3"/>
    <dgm:cxn modelId="{0787E28E-47C4-4A0A-9FB6-EBACD0E732BD}" type="presParOf" srcId="{16723C12-99D6-48D1-9225-FD8DD3EB71CA}" destId="{C9871405-0309-45BA-8A61-99C4BCCB9D3B}" srcOrd="0" destOrd="0" presId="urn:microsoft.com/office/officeart/2005/8/layout/hierarchy3"/>
    <dgm:cxn modelId="{DDD87F06-C913-413E-9DB0-9EA25C30CD9C}" type="presParOf" srcId="{C9871405-0309-45BA-8A61-99C4BCCB9D3B}" destId="{D9F00047-99D5-4608-9767-96E77C7F7EB0}" srcOrd="0" destOrd="0" presId="urn:microsoft.com/office/officeart/2005/8/layout/hierarchy3"/>
    <dgm:cxn modelId="{86C0219C-7CE4-4B66-B0B6-FB8CCCF80B86}" type="presParOf" srcId="{D9F00047-99D5-4608-9767-96E77C7F7EB0}" destId="{58919F02-756B-41F1-B414-EB2BE7F7758B}" srcOrd="0" destOrd="0" presId="urn:microsoft.com/office/officeart/2005/8/layout/hierarchy3"/>
    <dgm:cxn modelId="{EA3D5440-18B3-43BB-9666-DE087D3CBFFE}" type="presParOf" srcId="{D9F00047-99D5-4608-9767-96E77C7F7EB0}" destId="{12B24175-1E4B-4FC3-BDFF-D5D0EA294739}" srcOrd="1" destOrd="0" presId="urn:microsoft.com/office/officeart/2005/8/layout/hierarchy3"/>
    <dgm:cxn modelId="{C1405B51-8F3C-47D0-9B55-D122B9F67C8F}" type="presParOf" srcId="{C9871405-0309-45BA-8A61-99C4BCCB9D3B}" destId="{BEEE858B-445D-40D6-8559-A7F37368B4E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F650D2-1143-4E42-9290-BCB01B98801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57B92C8-96E7-4245-A2A7-E46EB00AFBFF}">
      <dgm:prSet custT="1"/>
      <dgm:spPr/>
      <dgm:t>
        <a:bodyPr/>
        <a:lstStyle/>
        <a:p>
          <a:pPr algn="l" rtl="0"/>
          <a:r>
            <a:rPr lang="en-US" sz="2400" dirty="0"/>
            <a:t>Dev</a:t>
          </a:r>
        </a:p>
      </dgm:t>
    </dgm:pt>
    <dgm:pt modelId="{D192440D-AE47-4D60-B133-BD1908D228BE}" type="parTrans" cxnId="{5F0C5143-96D7-4468-B1D4-ADBD27CD9CA5}">
      <dgm:prSet/>
      <dgm:spPr/>
      <dgm:t>
        <a:bodyPr/>
        <a:lstStyle/>
        <a:p>
          <a:pPr algn="l"/>
          <a:endParaRPr lang="en-US" sz="8000"/>
        </a:p>
      </dgm:t>
    </dgm:pt>
    <dgm:pt modelId="{86FA6291-74ED-490B-81FC-94DBA547CB00}" type="sibTrans" cxnId="{5F0C5143-96D7-4468-B1D4-ADBD27CD9CA5}">
      <dgm:prSet/>
      <dgm:spPr/>
      <dgm:t>
        <a:bodyPr/>
        <a:lstStyle/>
        <a:p>
          <a:pPr algn="l"/>
          <a:endParaRPr lang="en-US" sz="8000"/>
        </a:p>
      </dgm:t>
    </dgm:pt>
    <dgm:pt modelId="{8CE2F440-5F01-4740-9B7D-8BC6B3550B04}">
      <dgm:prSet custT="1"/>
      <dgm:spPr/>
      <dgm:t>
        <a:bodyPr/>
        <a:lstStyle/>
        <a:p>
          <a:pPr algn="l" rtl="0"/>
          <a:r>
            <a:rPr lang="en-US" sz="2400" dirty="0"/>
            <a:t>Test</a:t>
          </a:r>
        </a:p>
      </dgm:t>
    </dgm:pt>
    <dgm:pt modelId="{DF195EED-C157-4368-8B6B-FD24BC76A89C}" type="parTrans" cxnId="{01FDA689-B66E-4658-A0C8-731C73EFFDD2}">
      <dgm:prSet/>
      <dgm:spPr/>
      <dgm:t>
        <a:bodyPr/>
        <a:lstStyle/>
        <a:p>
          <a:pPr algn="l"/>
          <a:endParaRPr lang="en-US" sz="8000"/>
        </a:p>
      </dgm:t>
    </dgm:pt>
    <dgm:pt modelId="{668A48BA-03CD-49D9-939E-CE89040FC8D0}" type="sibTrans" cxnId="{01FDA689-B66E-4658-A0C8-731C73EFFDD2}">
      <dgm:prSet/>
      <dgm:spPr/>
      <dgm:t>
        <a:bodyPr/>
        <a:lstStyle/>
        <a:p>
          <a:pPr algn="l"/>
          <a:endParaRPr lang="en-US" sz="8000"/>
        </a:p>
      </dgm:t>
    </dgm:pt>
    <dgm:pt modelId="{7F1C37D9-7FE0-4ED9-B47F-DC46AD250207}">
      <dgm:prSet custT="1"/>
      <dgm:spPr/>
      <dgm:t>
        <a:bodyPr/>
        <a:lstStyle/>
        <a:p>
          <a:pPr algn="l" rtl="0"/>
          <a:r>
            <a:rPr lang="en-US" sz="2400" dirty="0"/>
            <a:t>Prod</a:t>
          </a:r>
        </a:p>
      </dgm:t>
    </dgm:pt>
    <dgm:pt modelId="{5A6ADDC3-4C7A-4F7A-A997-11C3ADA344BF}" type="parTrans" cxnId="{79BD80E0-3258-42D5-8778-892505CEC456}">
      <dgm:prSet/>
      <dgm:spPr/>
      <dgm:t>
        <a:bodyPr/>
        <a:lstStyle/>
        <a:p>
          <a:pPr algn="l"/>
          <a:endParaRPr lang="en-US" sz="8000"/>
        </a:p>
      </dgm:t>
    </dgm:pt>
    <dgm:pt modelId="{1F51BCBF-BA9E-456E-9B3D-5946F97B3BFC}" type="sibTrans" cxnId="{79BD80E0-3258-42D5-8778-892505CEC456}">
      <dgm:prSet/>
      <dgm:spPr/>
      <dgm:t>
        <a:bodyPr/>
        <a:lstStyle/>
        <a:p>
          <a:pPr algn="l"/>
          <a:endParaRPr lang="en-US" sz="8000"/>
        </a:p>
      </dgm:t>
    </dgm:pt>
    <dgm:pt modelId="{CD80FCDF-1C7C-440D-99C0-BCE27C14028A}" type="pres">
      <dgm:prSet presAssocID="{59F650D2-1143-4E42-9290-BCB01B988016}" presName="linear" presStyleCnt="0">
        <dgm:presLayoutVars>
          <dgm:animLvl val="lvl"/>
          <dgm:resizeHandles val="exact"/>
        </dgm:presLayoutVars>
      </dgm:prSet>
      <dgm:spPr/>
    </dgm:pt>
    <dgm:pt modelId="{866ADF66-6C7C-4BC4-846C-67EF5E930795}" type="pres">
      <dgm:prSet presAssocID="{C57B92C8-96E7-4245-A2A7-E46EB00AFB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FF00C0-361D-4EAC-BEF5-149910D8B25B}" type="pres">
      <dgm:prSet presAssocID="{86FA6291-74ED-490B-81FC-94DBA547CB00}" presName="spacer" presStyleCnt="0"/>
      <dgm:spPr/>
    </dgm:pt>
    <dgm:pt modelId="{A41701C5-C837-4C64-9FFB-D48D663A88EB}" type="pres">
      <dgm:prSet presAssocID="{8CE2F440-5F01-4740-9B7D-8BC6B3550B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6E5C20-AB10-4872-A4BB-BE12A8BAA101}" type="pres">
      <dgm:prSet presAssocID="{668A48BA-03CD-49D9-939E-CE89040FC8D0}" presName="spacer" presStyleCnt="0"/>
      <dgm:spPr/>
    </dgm:pt>
    <dgm:pt modelId="{1D32405B-A1C2-4C16-BA3A-316A30F1DA59}" type="pres">
      <dgm:prSet presAssocID="{7F1C37D9-7FE0-4ED9-B47F-DC46AD2502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650E18-64C2-42BC-8BDA-DBB9AB701D92}" type="presOf" srcId="{8CE2F440-5F01-4740-9B7D-8BC6B3550B04}" destId="{A41701C5-C837-4C64-9FFB-D48D663A88EB}" srcOrd="0" destOrd="0" presId="urn:microsoft.com/office/officeart/2005/8/layout/vList2"/>
    <dgm:cxn modelId="{43F11C27-484F-4118-ADAD-C738F7FD7EFC}" type="presOf" srcId="{7F1C37D9-7FE0-4ED9-B47F-DC46AD250207}" destId="{1D32405B-A1C2-4C16-BA3A-316A30F1DA59}" srcOrd="0" destOrd="0" presId="urn:microsoft.com/office/officeart/2005/8/layout/vList2"/>
    <dgm:cxn modelId="{5F0C5143-96D7-4468-B1D4-ADBD27CD9CA5}" srcId="{59F650D2-1143-4E42-9290-BCB01B988016}" destId="{C57B92C8-96E7-4245-A2A7-E46EB00AFBFF}" srcOrd="0" destOrd="0" parTransId="{D192440D-AE47-4D60-B133-BD1908D228BE}" sibTransId="{86FA6291-74ED-490B-81FC-94DBA547CB00}"/>
    <dgm:cxn modelId="{01FDA689-B66E-4658-A0C8-731C73EFFDD2}" srcId="{59F650D2-1143-4E42-9290-BCB01B988016}" destId="{8CE2F440-5F01-4740-9B7D-8BC6B3550B04}" srcOrd="1" destOrd="0" parTransId="{DF195EED-C157-4368-8B6B-FD24BC76A89C}" sibTransId="{668A48BA-03CD-49D9-939E-CE89040FC8D0}"/>
    <dgm:cxn modelId="{70242892-B70F-49DD-87A3-C86FD8471A41}" type="presOf" srcId="{C57B92C8-96E7-4245-A2A7-E46EB00AFBFF}" destId="{866ADF66-6C7C-4BC4-846C-67EF5E930795}" srcOrd="0" destOrd="0" presId="urn:microsoft.com/office/officeart/2005/8/layout/vList2"/>
    <dgm:cxn modelId="{F89CD2DB-4CB5-4626-94D5-0A7F7BA43999}" type="presOf" srcId="{59F650D2-1143-4E42-9290-BCB01B988016}" destId="{CD80FCDF-1C7C-440D-99C0-BCE27C14028A}" srcOrd="0" destOrd="0" presId="urn:microsoft.com/office/officeart/2005/8/layout/vList2"/>
    <dgm:cxn modelId="{79BD80E0-3258-42D5-8778-892505CEC456}" srcId="{59F650D2-1143-4E42-9290-BCB01B988016}" destId="{7F1C37D9-7FE0-4ED9-B47F-DC46AD250207}" srcOrd="2" destOrd="0" parTransId="{5A6ADDC3-4C7A-4F7A-A997-11C3ADA344BF}" sibTransId="{1F51BCBF-BA9E-456E-9B3D-5946F97B3BFC}"/>
    <dgm:cxn modelId="{ED5F739B-1739-4D84-840A-B1B8D3213655}" type="presParOf" srcId="{CD80FCDF-1C7C-440D-99C0-BCE27C14028A}" destId="{866ADF66-6C7C-4BC4-846C-67EF5E930795}" srcOrd="0" destOrd="0" presId="urn:microsoft.com/office/officeart/2005/8/layout/vList2"/>
    <dgm:cxn modelId="{65D8CB8F-FA9C-41FF-8F9E-24624EA045D0}" type="presParOf" srcId="{CD80FCDF-1C7C-440D-99C0-BCE27C14028A}" destId="{E1FF00C0-361D-4EAC-BEF5-149910D8B25B}" srcOrd="1" destOrd="0" presId="urn:microsoft.com/office/officeart/2005/8/layout/vList2"/>
    <dgm:cxn modelId="{4EC1A0C4-79E6-4226-BE8E-5F18D28BBCE5}" type="presParOf" srcId="{CD80FCDF-1C7C-440D-99C0-BCE27C14028A}" destId="{A41701C5-C837-4C64-9FFB-D48D663A88EB}" srcOrd="2" destOrd="0" presId="urn:microsoft.com/office/officeart/2005/8/layout/vList2"/>
    <dgm:cxn modelId="{5B0866A7-B6E8-4D4B-A4AF-04E595A8E18E}" type="presParOf" srcId="{CD80FCDF-1C7C-440D-99C0-BCE27C14028A}" destId="{846E5C20-AB10-4872-A4BB-BE12A8BAA101}" srcOrd="3" destOrd="0" presId="urn:microsoft.com/office/officeart/2005/8/layout/vList2"/>
    <dgm:cxn modelId="{647A1A4B-18D3-402C-8DB7-B12435F3AF10}" type="presParOf" srcId="{CD80FCDF-1C7C-440D-99C0-BCE27C14028A}" destId="{1D32405B-A1C2-4C16-BA3A-316A30F1DA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B1BDCB-1B84-473B-9CAB-45E7721200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67B6FA-93AC-481D-9A29-8CADA96CE67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/>
            <a:t>Software Configuration Management</a:t>
          </a:r>
        </a:p>
      </dgm:t>
    </dgm:pt>
    <dgm:pt modelId="{39ED081B-0F36-4526-AC56-18BC2ECBD96B}" type="parTrans" cxnId="{E267DF27-F121-4193-A466-F497FAA71465}">
      <dgm:prSet/>
      <dgm:spPr/>
      <dgm:t>
        <a:bodyPr/>
        <a:lstStyle/>
        <a:p>
          <a:endParaRPr lang="en-US"/>
        </a:p>
      </dgm:t>
    </dgm:pt>
    <dgm:pt modelId="{05BD47B3-7765-47CE-BC9E-B269189F3195}" type="sibTrans" cxnId="{E267DF27-F121-4193-A466-F497FAA71465}">
      <dgm:prSet/>
      <dgm:spPr/>
      <dgm:t>
        <a:bodyPr/>
        <a:lstStyle/>
        <a:p>
          <a:endParaRPr lang="en-US"/>
        </a:p>
      </dgm:t>
    </dgm:pt>
    <dgm:pt modelId="{16723C12-99D6-48D1-9225-FD8DD3EB71CA}" type="pres">
      <dgm:prSet presAssocID="{97B1BDCB-1B84-473B-9CAB-45E7721200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5FEC06-8464-49FD-9418-B145631092CA}" type="pres">
      <dgm:prSet presAssocID="{4767B6FA-93AC-481D-9A29-8CADA96CE67A}" presName="root" presStyleCnt="0"/>
      <dgm:spPr/>
    </dgm:pt>
    <dgm:pt modelId="{686FECF3-82E7-4383-8AC0-1C7737CE5205}" type="pres">
      <dgm:prSet presAssocID="{4767B6FA-93AC-481D-9A29-8CADA96CE67A}" presName="rootComposite" presStyleCnt="0"/>
      <dgm:spPr/>
    </dgm:pt>
    <dgm:pt modelId="{4CCEFD8A-2E90-4362-B5D7-BEF579439FA7}" type="pres">
      <dgm:prSet presAssocID="{4767B6FA-93AC-481D-9A29-8CADA96CE67A}" presName="rootText" presStyleLbl="node1" presStyleIdx="0" presStyleCnt="1"/>
      <dgm:spPr/>
    </dgm:pt>
    <dgm:pt modelId="{13A8FA75-340F-4270-A80D-D4274EA6EFA8}" type="pres">
      <dgm:prSet presAssocID="{4767B6FA-93AC-481D-9A29-8CADA96CE67A}" presName="rootConnector" presStyleLbl="node1" presStyleIdx="0" presStyleCnt="1"/>
      <dgm:spPr/>
    </dgm:pt>
    <dgm:pt modelId="{94C0EB91-FB12-4BF1-919A-605D58A98134}" type="pres">
      <dgm:prSet presAssocID="{4767B6FA-93AC-481D-9A29-8CADA96CE67A}" presName="childShape" presStyleCnt="0"/>
      <dgm:spPr/>
    </dgm:pt>
  </dgm:ptLst>
  <dgm:cxnLst>
    <dgm:cxn modelId="{E267DF27-F121-4193-A466-F497FAA71465}" srcId="{97B1BDCB-1B84-473B-9CAB-45E772120038}" destId="{4767B6FA-93AC-481D-9A29-8CADA96CE67A}" srcOrd="0" destOrd="0" parTransId="{39ED081B-0F36-4526-AC56-18BC2ECBD96B}" sibTransId="{05BD47B3-7765-47CE-BC9E-B269189F3195}"/>
    <dgm:cxn modelId="{2579D56E-0C16-47F1-9354-F539B6EA1A9C}" type="presOf" srcId="{4767B6FA-93AC-481D-9A29-8CADA96CE67A}" destId="{4CCEFD8A-2E90-4362-B5D7-BEF579439FA7}" srcOrd="0" destOrd="0" presId="urn:microsoft.com/office/officeart/2005/8/layout/hierarchy3"/>
    <dgm:cxn modelId="{C87BF2C2-AE9B-4E42-824A-EE63883CE231}" type="presOf" srcId="{4767B6FA-93AC-481D-9A29-8CADA96CE67A}" destId="{13A8FA75-340F-4270-A80D-D4274EA6EFA8}" srcOrd="1" destOrd="0" presId="urn:microsoft.com/office/officeart/2005/8/layout/hierarchy3"/>
    <dgm:cxn modelId="{B4249DFF-2870-4B9B-88CB-1FD0F8C31EA7}" type="presOf" srcId="{97B1BDCB-1B84-473B-9CAB-45E772120038}" destId="{16723C12-99D6-48D1-9225-FD8DD3EB71CA}" srcOrd="0" destOrd="0" presId="urn:microsoft.com/office/officeart/2005/8/layout/hierarchy3"/>
    <dgm:cxn modelId="{F5A376A9-EFBF-4EBE-96AF-768FD999DC1E}" type="presParOf" srcId="{16723C12-99D6-48D1-9225-FD8DD3EB71CA}" destId="{775FEC06-8464-49FD-9418-B145631092CA}" srcOrd="0" destOrd="0" presId="urn:microsoft.com/office/officeart/2005/8/layout/hierarchy3"/>
    <dgm:cxn modelId="{818805E2-88B2-4911-AD0E-B133CEE6D077}" type="presParOf" srcId="{775FEC06-8464-49FD-9418-B145631092CA}" destId="{686FECF3-82E7-4383-8AC0-1C7737CE5205}" srcOrd="0" destOrd="0" presId="urn:microsoft.com/office/officeart/2005/8/layout/hierarchy3"/>
    <dgm:cxn modelId="{36530E7A-713C-4158-B069-C5D8B082336C}" type="presParOf" srcId="{686FECF3-82E7-4383-8AC0-1C7737CE5205}" destId="{4CCEFD8A-2E90-4362-B5D7-BEF579439FA7}" srcOrd="0" destOrd="0" presId="urn:microsoft.com/office/officeart/2005/8/layout/hierarchy3"/>
    <dgm:cxn modelId="{A71EA144-0543-484B-89E1-5B31592DE106}" type="presParOf" srcId="{686FECF3-82E7-4383-8AC0-1C7737CE5205}" destId="{13A8FA75-340F-4270-A80D-D4274EA6EFA8}" srcOrd="1" destOrd="0" presId="urn:microsoft.com/office/officeart/2005/8/layout/hierarchy3"/>
    <dgm:cxn modelId="{E255DDBD-8BEF-4660-8C4D-FC231618840C}" type="presParOf" srcId="{775FEC06-8464-49FD-9418-B145631092CA}" destId="{94C0EB91-FB12-4BF1-919A-605D58A9813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04B84A-0A35-4D06-B2E9-33BA4BADD7E2}" type="doc">
      <dgm:prSet loTypeId="urn:microsoft.com/office/officeart/2005/8/layout/cycle2" loCatId="cycle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E67529D7-4013-4855-860C-E5AB8847E13A}">
      <dgm:prSet/>
      <dgm:spPr/>
      <dgm:t>
        <a:bodyPr/>
        <a:lstStyle/>
        <a:p>
          <a:pPr rtl="0"/>
          <a:r>
            <a:rPr lang="en-US"/>
            <a:t>Code</a:t>
          </a:r>
        </a:p>
      </dgm:t>
    </dgm:pt>
    <dgm:pt modelId="{63742F26-D622-4327-9B86-4DE508247E96}" type="parTrans" cxnId="{CCF0921B-0D32-41C7-855A-D3048134F175}">
      <dgm:prSet/>
      <dgm:spPr/>
      <dgm:t>
        <a:bodyPr/>
        <a:lstStyle/>
        <a:p>
          <a:endParaRPr lang="en-US"/>
        </a:p>
      </dgm:t>
    </dgm:pt>
    <dgm:pt modelId="{750B2533-D14C-4E4C-8309-B16CA1DAF7BB}" type="sibTrans" cxnId="{CCF0921B-0D32-41C7-855A-D3048134F175}">
      <dgm:prSet/>
      <dgm:spPr/>
      <dgm:t>
        <a:bodyPr/>
        <a:lstStyle/>
        <a:p>
          <a:endParaRPr lang="en-US"/>
        </a:p>
      </dgm:t>
    </dgm:pt>
    <dgm:pt modelId="{C6F1C902-F160-48F2-A9A2-651787237D9E}">
      <dgm:prSet/>
      <dgm:spPr/>
      <dgm:t>
        <a:bodyPr/>
        <a:lstStyle/>
        <a:p>
          <a:pPr rtl="0"/>
          <a:r>
            <a:rPr lang="en-US"/>
            <a:t>Test</a:t>
          </a:r>
        </a:p>
      </dgm:t>
    </dgm:pt>
    <dgm:pt modelId="{7799804C-D463-49C4-9502-8E8766C5BF3F}" type="parTrans" cxnId="{4AD29B08-6D99-4209-8DD1-66B61E0858E5}">
      <dgm:prSet/>
      <dgm:spPr/>
      <dgm:t>
        <a:bodyPr/>
        <a:lstStyle/>
        <a:p>
          <a:endParaRPr lang="en-US"/>
        </a:p>
      </dgm:t>
    </dgm:pt>
    <dgm:pt modelId="{DA7334A2-B0D7-4B86-8677-8353A4BD7B20}" type="sibTrans" cxnId="{4AD29B08-6D99-4209-8DD1-66B61E0858E5}">
      <dgm:prSet/>
      <dgm:spPr/>
      <dgm:t>
        <a:bodyPr/>
        <a:lstStyle/>
        <a:p>
          <a:endParaRPr lang="en-US"/>
        </a:p>
      </dgm:t>
    </dgm:pt>
    <dgm:pt modelId="{0B0115BF-9C8E-4E26-B30A-7DFBE22755CF}">
      <dgm:prSet/>
      <dgm:spPr/>
      <dgm:t>
        <a:bodyPr/>
        <a:lstStyle/>
        <a:p>
          <a:pPr rtl="0"/>
          <a:r>
            <a:rPr lang="en-US" dirty="0"/>
            <a:t>Check-in</a:t>
          </a:r>
        </a:p>
      </dgm:t>
    </dgm:pt>
    <dgm:pt modelId="{68763AB3-114F-4531-8EBB-39B6F3595EBC}" type="parTrans" cxnId="{AF516ABF-FE55-4DCE-992A-A8CCACD2BC31}">
      <dgm:prSet/>
      <dgm:spPr/>
      <dgm:t>
        <a:bodyPr/>
        <a:lstStyle/>
        <a:p>
          <a:endParaRPr lang="en-US"/>
        </a:p>
      </dgm:t>
    </dgm:pt>
    <dgm:pt modelId="{03D00D80-8FAD-4807-8FF4-26FA269074BD}" type="sibTrans" cxnId="{AF516ABF-FE55-4DCE-992A-A8CCACD2BC31}">
      <dgm:prSet/>
      <dgm:spPr/>
      <dgm:t>
        <a:bodyPr/>
        <a:lstStyle/>
        <a:p>
          <a:endParaRPr lang="en-US"/>
        </a:p>
      </dgm:t>
    </dgm:pt>
    <dgm:pt modelId="{13646484-37EB-4BF9-8734-13F8793FD658}">
      <dgm:prSet/>
      <dgm:spPr/>
      <dgm:t>
        <a:bodyPr/>
        <a:lstStyle/>
        <a:p>
          <a:pPr rtl="0"/>
          <a:r>
            <a:rPr lang="en-US"/>
            <a:t>Check-out</a:t>
          </a:r>
        </a:p>
      </dgm:t>
    </dgm:pt>
    <dgm:pt modelId="{E1710C94-226D-410A-8BEF-4D66AEC42784}" type="parTrans" cxnId="{83226E81-6D0F-43DE-8FA0-FE64EA270F1A}">
      <dgm:prSet/>
      <dgm:spPr/>
      <dgm:t>
        <a:bodyPr/>
        <a:lstStyle/>
        <a:p>
          <a:endParaRPr lang="en-US"/>
        </a:p>
      </dgm:t>
    </dgm:pt>
    <dgm:pt modelId="{6FFF69A2-C625-4911-82B0-1A9F8C56F45C}" type="sibTrans" cxnId="{83226E81-6D0F-43DE-8FA0-FE64EA270F1A}">
      <dgm:prSet/>
      <dgm:spPr/>
      <dgm:t>
        <a:bodyPr/>
        <a:lstStyle/>
        <a:p>
          <a:endParaRPr lang="en-US"/>
        </a:p>
      </dgm:t>
    </dgm:pt>
    <dgm:pt modelId="{AD287310-3852-425A-B807-F502F6853EC4}" type="pres">
      <dgm:prSet presAssocID="{4904B84A-0A35-4D06-B2E9-33BA4BADD7E2}" presName="cycle" presStyleCnt="0">
        <dgm:presLayoutVars>
          <dgm:dir/>
          <dgm:resizeHandles val="exact"/>
        </dgm:presLayoutVars>
      </dgm:prSet>
      <dgm:spPr/>
    </dgm:pt>
    <dgm:pt modelId="{91952A21-7BF5-4A0A-A674-5B3446FC6307}" type="pres">
      <dgm:prSet presAssocID="{E67529D7-4013-4855-860C-E5AB8847E13A}" presName="node" presStyleLbl="node1" presStyleIdx="0" presStyleCnt="4">
        <dgm:presLayoutVars>
          <dgm:bulletEnabled val="1"/>
        </dgm:presLayoutVars>
      </dgm:prSet>
      <dgm:spPr/>
    </dgm:pt>
    <dgm:pt modelId="{8A66F142-918F-4A71-9EB1-A9422F2599FD}" type="pres">
      <dgm:prSet presAssocID="{750B2533-D14C-4E4C-8309-B16CA1DAF7BB}" presName="sibTrans" presStyleLbl="sibTrans2D1" presStyleIdx="0" presStyleCnt="4"/>
      <dgm:spPr/>
    </dgm:pt>
    <dgm:pt modelId="{6EEFBEB5-1A8D-45E6-B84C-44C40A85937F}" type="pres">
      <dgm:prSet presAssocID="{750B2533-D14C-4E4C-8309-B16CA1DAF7BB}" presName="connectorText" presStyleLbl="sibTrans2D1" presStyleIdx="0" presStyleCnt="4"/>
      <dgm:spPr/>
    </dgm:pt>
    <dgm:pt modelId="{0DDAA234-59FA-4C52-8E52-028007C80B5D}" type="pres">
      <dgm:prSet presAssocID="{C6F1C902-F160-48F2-A9A2-651787237D9E}" presName="node" presStyleLbl="node1" presStyleIdx="1" presStyleCnt="4">
        <dgm:presLayoutVars>
          <dgm:bulletEnabled val="1"/>
        </dgm:presLayoutVars>
      </dgm:prSet>
      <dgm:spPr/>
    </dgm:pt>
    <dgm:pt modelId="{35D7675F-90EE-4931-BD7F-735E38136559}" type="pres">
      <dgm:prSet presAssocID="{DA7334A2-B0D7-4B86-8677-8353A4BD7B20}" presName="sibTrans" presStyleLbl="sibTrans2D1" presStyleIdx="1" presStyleCnt="4"/>
      <dgm:spPr/>
    </dgm:pt>
    <dgm:pt modelId="{D638F04D-764B-437F-B427-AE527C81E7A3}" type="pres">
      <dgm:prSet presAssocID="{DA7334A2-B0D7-4B86-8677-8353A4BD7B20}" presName="connectorText" presStyleLbl="sibTrans2D1" presStyleIdx="1" presStyleCnt="4"/>
      <dgm:spPr/>
    </dgm:pt>
    <dgm:pt modelId="{127B0F88-9C6B-4CB7-A313-66A554B40024}" type="pres">
      <dgm:prSet presAssocID="{0B0115BF-9C8E-4E26-B30A-7DFBE22755CF}" presName="node" presStyleLbl="node1" presStyleIdx="2" presStyleCnt="4">
        <dgm:presLayoutVars>
          <dgm:bulletEnabled val="1"/>
        </dgm:presLayoutVars>
      </dgm:prSet>
      <dgm:spPr/>
    </dgm:pt>
    <dgm:pt modelId="{87506804-C138-468D-AF64-B6541A604105}" type="pres">
      <dgm:prSet presAssocID="{03D00D80-8FAD-4807-8FF4-26FA269074BD}" presName="sibTrans" presStyleLbl="sibTrans2D1" presStyleIdx="2" presStyleCnt="4"/>
      <dgm:spPr/>
    </dgm:pt>
    <dgm:pt modelId="{EA31C758-AB7F-420A-8092-9EB1A45E9C13}" type="pres">
      <dgm:prSet presAssocID="{03D00D80-8FAD-4807-8FF4-26FA269074BD}" presName="connectorText" presStyleLbl="sibTrans2D1" presStyleIdx="2" presStyleCnt="4"/>
      <dgm:spPr/>
    </dgm:pt>
    <dgm:pt modelId="{9B0E7012-B90A-4585-A7E8-8EFC36359A43}" type="pres">
      <dgm:prSet presAssocID="{13646484-37EB-4BF9-8734-13F8793FD658}" presName="node" presStyleLbl="node1" presStyleIdx="3" presStyleCnt="4">
        <dgm:presLayoutVars>
          <dgm:bulletEnabled val="1"/>
        </dgm:presLayoutVars>
      </dgm:prSet>
      <dgm:spPr/>
    </dgm:pt>
    <dgm:pt modelId="{1DCE8627-A7D8-4408-B9CB-E38EE3C86BF8}" type="pres">
      <dgm:prSet presAssocID="{6FFF69A2-C625-4911-82B0-1A9F8C56F45C}" presName="sibTrans" presStyleLbl="sibTrans2D1" presStyleIdx="3" presStyleCnt="4"/>
      <dgm:spPr/>
    </dgm:pt>
    <dgm:pt modelId="{6965C23A-6420-4F4F-B59D-51EAB4F7F36C}" type="pres">
      <dgm:prSet presAssocID="{6FFF69A2-C625-4911-82B0-1A9F8C56F45C}" presName="connectorText" presStyleLbl="sibTrans2D1" presStyleIdx="3" presStyleCnt="4"/>
      <dgm:spPr/>
    </dgm:pt>
  </dgm:ptLst>
  <dgm:cxnLst>
    <dgm:cxn modelId="{4AD29B08-6D99-4209-8DD1-66B61E0858E5}" srcId="{4904B84A-0A35-4D06-B2E9-33BA4BADD7E2}" destId="{C6F1C902-F160-48F2-A9A2-651787237D9E}" srcOrd="1" destOrd="0" parTransId="{7799804C-D463-49C4-9502-8E8766C5BF3F}" sibTransId="{DA7334A2-B0D7-4B86-8677-8353A4BD7B20}"/>
    <dgm:cxn modelId="{C9C4CA08-18C5-4346-9578-3960B4B7C00C}" type="presOf" srcId="{13646484-37EB-4BF9-8734-13F8793FD658}" destId="{9B0E7012-B90A-4585-A7E8-8EFC36359A43}" srcOrd="0" destOrd="0" presId="urn:microsoft.com/office/officeart/2005/8/layout/cycle2"/>
    <dgm:cxn modelId="{CCF0921B-0D32-41C7-855A-D3048134F175}" srcId="{4904B84A-0A35-4D06-B2E9-33BA4BADD7E2}" destId="{E67529D7-4013-4855-860C-E5AB8847E13A}" srcOrd="0" destOrd="0" parTransId="{63742F26-D622-4327-9B86-4DE508247E96}" sibTransId="{750B2533-D14C-4E4C-8309-B16CA1DAF7BB}"/>
    <dgm:cxn modelId="{7D007E3A-6A24-46F9-A699-D374CB3D1AB1}" type="presOf" srcId="{750B2533-D14C-4E4C-8309-B16CA1DAF7BB}" destId="{8A66F142-918F-4A71-9EB1-A9422F2599FD}" srcOrd="0" destOrd="0" presId="urn:microsoft.com/office/officeart/2005/8/layout/cycle2"/>
    <dgm:cxn modelId="{5E56DD6C-31AD-40E7-A16D-B16265F3540D}" type="presOf" srcId="{DA7334A2-B0D7-4B86-8677-8353A4BD7B20}" destId="{D638F04D-764B-437F-B427-AE527C81E7A3}" srcOrd="1" destOrd="0" presId="urn:microsoft.com/office/officeart/2005/8/layout/cycle2"/>
    <dgm:cxn modelId="{132A0756-5EB2-48CA-8B1D-A917521B5F56}" type="presOf" srcId="{4904B84A-0A35-4D06-B2E9-33BA4BADD7E2}" destId="{AD287310-3852-425A-B807-F502F6853EC4}" srcOrd="0" destOrd="0" presId="urn:microsoft.com/office/officeart/2005/8/layout/cycle2"/>
    <dgm:cxn modelId="{83226E81-6D0F-43DE-8FA0-FE64EA270F1A}" srcId="{4904B84A-0A35-4D06-B2E9-33BA4BADD7E2}" destId="{13646484-37EB-4BF9-8734-13F8793FD658}" srcOrd="3" destOrd="0" parTransId="{E1710C94-226D-410A-8BEF-4D66AEC42784}" sibTransId="{6FFF69A2-C625-4911-82B0-1A9F8C56F45C}"/>
    <dgm:cxn modelId="{94FBF28A-94B8-4ED5-B9F2-C69114EE5A29}" type="presOf" srcId="{E67529D7-4013-4855-860C-E5AB8847E13A}" destId="{91952A21-7BF5-4A0A-A674-5B3446FC6307}" srcOrd="0" destOrd="0" presId="urn:microsoft.com/office/officeart/2005/8/layout/cycle2"/>
    <dgm:cxn modelId="{52786093-CFC3-4128-B1D1-D4034DED17DF}" type="presOf" srcId="{0B0115BF-9C8E-4E26-B30A-7DFBE22755CF}" destId="{127B0F88-9C6B-4CB7-A313-66A554B40024}" srcOrd="0" destOrd="0" presId="urn:microsoft.com/office/officeart/2005/8/layout/cycle2"/>
    <dgm:cxn modelId="{2B1F8496-DEF3-427C-91DB-0949E6F5FC2E}" type="presOf" srcId="{6FFF69A2-C625-4911-82B0-1A9F8C56F45C}" destId="{1DCE8627-A7D8-4408-B9CB-E38EE3C86BF8}" srcOrd="0" destOrd="0" presId="urn:microsoft.com/office/officeart/2005/8/layout/cycle2"/>
    <dgm:cxn modelId="{8B892E9F-455F-4226-A637-3B1608E38B4E}" type="presOf" srcId="{03D00D80-8FAD-4807-8FF4-26FA269074BD}" destId="{EA31C758-AB7F-420A-8092-9EB1A45E9C13}" srcOrd="1" destOrd="0" presId="urn:microsoft.com/office/officeart/2005/8/layout/cycle2"/>
    <dgm:cxn modelId="{AF516ABF-FE55-4DCE-992A-A8CCACD2BC31}" srcId="{4904B84A-0A35-4D06-B2E9-33BA4BADD7E2}" destId="{0B0115BF-9C8E-4E26-B30A-7DFBE22755CF}" srcOrd="2" destOrd="0" parTransId="{68763AB3-114F-4531-8EBB-39B6F3595EBC}" sibTransId="{03D00D80-8FAD-4807-8FF4-26FA269074BD}"/>
    <dgm:cxn modelId="{A002E9C4-57D0-49A2-9120-6D8DEEA17889}" type="presOf" srcId="{03D00D80-8FAD-4807-8FF4-26FA269074BD}" destId="{87506804-C138-468D-AF64-B6541A604105}" srcOrd="0" destOrd="0" presId="urn:microsoft.com/office/officeart/2005/8/layout/cycle2"/>
    <dgm:cxn modelId="{8D49A3C6-5BD5-44B0-869A-C4E72EACE7D6}" type="presOf" srcId="{C6F1C902-F160-48F2-A9A2-651787237D9E}" destId="{0DDAA234-59FA-4C52-8E52-028007C80B5D}" srcOrd="0" destOrd="0" presId="urn:microsoft.com/office/officeart/2005/8/layout/cycle2"/>
    <dgm:cxn modelId="{BCE839E5-4ED7-4855-8328-55EFD0F75BA0}" type="presOf" srcId="{DA7334A2-B0D7-4B86-8677-8353A4BD7B20}" destId="{35D7675F-90EE-4931-BD7F-735E38136559}" srcOrd="0" destOrd="0" presId="urn:microsoft.com/office/officeart/2005/8/layout/cycle2"/>
    <dgm:cxn modelId="{32D60CF0-DD18-40B2-9709-599A11B61F2D}" type="presOf" srcId="{6FFF69A2-C625-4911-82B0-1A9F8C56F45C}" destId="{6965C23A-6420-4F4F-B59D-51EAB4F7F36C}" srcOrd="1" destOrd="0" presId="urn:microsoft.com/office/officeart/2005/8/layout/cycle2"/>
    <dgm:cxn modelId="{353A03F3-3EEB-4582-97B9-46933C492F81}" type="presOf" srcId="{750B2533-D14C-4E4C-8309-B16CA1DAF7BB}" destId="{6EEFBEB5-1A8D-45E6-B84C-44C40A85937F}" srcOrd="1" destOrd="0" presId="urn:microsoft.com/office/officeart/2005/8/layout/cycle2"/>
    <dgm:cxn modelId="{FC6A79C0-F122-4DF6-9833-22E025B9C07D}" type="presParOf" srcId="{AD287310-3852-425A-B807-F502F6853EC4}" destId="{91952A21-7BF5-4A0A-A674-5B3446FC6307}" srcOrd="0" destOrd="0" presId="urn:microsoft.com/office/officeart/2005/8/layout/cycle2"/>
    <dgm:cxn modelId="{5DFD0A87-43DE-4358-B994-035821D18BB8}" type="presParOf" srcId="{AD287310-3852-425A-B807-F502F6853EC4}" destId="{8A66F142-918F-4A71-9EB1-A9422F2599FD}" srcOrd="1" destOrd="0" presId="urn:microsoft.com/office/officeart/2005/8/layout/cycle2"/>
    <dgm:cxn modelId="{2BBE027B-769C-49B7-88D4-6A6232798B54}" type="presParOf" srcId="{8A66F142-918F-4A71-9EB1-A9422F2599FD}" destId="{6EEFBEB5-1A8D-45E6-B84C-44C40A85937F}" srcOrd="0" destOrd="0" presId="urn:microsoft.com/office/officeart/2005/8/layout/cycle2"/>
    <dgm:cxn modelId="{C06DE43D-CDC7-40DC-9E12-74ED148EDD75}" type="presParOf" srcId="{AD287310-3852-425A-B807-F502F6853EC4}" destId="{0DDAA234-59FA-4C52-8E52-028007C80B5D}" srcOrd="2" destOrd="0" presId="urn:microsoft.com/office/officeart/2005/8/layout/cycle2"/>
    <dgm:cxn modelId="{B0B48692-0E7B-4B9A-A5B5-4316DC345EB7}" type="presParOf" srcId="{AD287310-3852-425A-B807-F502F6853EC4}" destId="{35D7675F-90EE-4931-BD7F-735E38136559}" srcOrd="3" destOrd="0" presId="urn:microsoft.com/office/officeart/2005/8/layout/cycle2"/>
    <dgm:cxn modelId="{4797FFC9-DF5E-43F9-8316-465307C059B1}" type="presParOf" srcId="{35D7675F-90EE-4931-BD7F-735E38136559}" destId="{D638F04D-764B-437F-B427-AE527C81E7A3}" srcOrd="0" destOrd="0" presId="urn:microsoft.com/office/officeart/2005/8/layout/cycle2"/>
    <dgm:cxn modelId="{8EC950D9-FD24-43F4-9D15-357D4D652252}" type="presParOf" srcId="{AD287310-3852-425A-B807-F502F6853EC4}" destId="{127B0F88-9C6B-4CB7-A313-66A554B40024}" srcOrd="4" destOrd="0" presId="urn:microsoft.com/office/officeart/2005/8/layout/cycle2"/>
    <dgm:cxn modelId="{33AF5C05-E6E2-4CB5-9308-8B89067DEC59}" type="presParOf" srcId="{AD287310-3852-425A-B807-F502F6853EC4}" destId="{87506804-C138-468D-AF64-B6541A604105}" srcOrd="5" destOrd="0" presId="urn:microsoft.com/office/officeart/2005/8/layout/cycle2"/>
    <dgm:cxn modelId="{23606027-CE88-4BE8-924A-EACDAFD3F22C}" type="presParOf" srcId="{87506804-C138-468D-AF64-B6541A604105}" destId="{EA31C758-AB7F-420A-8092-9EB1A45E9C13}" srcOrd="0" destOrd="0" presId="urn:microsoft.com/office/officeart/2005/8/layout/cycle2"/>
    <dgm:cxn modelId="{1B24368F-ACB4-4125-B160-6B59960C4F7A}" type="presParOf" srcId="{AD287310-3852-425A-B807-F502F6853EC4}" destId="{9B0E7012-B90A-4585-A7E8-8EFC36359A43}" srcOrd="6" destOrd="0" presId="urn:microsoft.com/office/officeart/2005/8/layout/cycle2"/>
    <dgm:cxn modelId="{6730ED50-23B7-48D7-9586-BC7862BDB0DA}" type="presParOf" srcId="{AD287310-3852-425A-B807-F502F6853EC4}" destId="{1DCE8627-A7D8-4408-B9CB-E38EE3C86BF8}" srcOrd="7" destOrd="0" presId="urn:microsoft.com/office/officeart/2005/8/layout/cycle2"/>
    <dgm:cxn modelId="{27889930-86CA-40ED-A69E-D1B1259F0FF7}" type="presParOf" srcId="{1DCE8627-A7D8-4408-B9CB-E38EE3C86BF8}" destId="{6965C23A-6420-4F4F-B59D-51EAB4F7F36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B1BDCB-1B84-473B-9CAB-45E7721200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240845-3CE2-46A1-B542-DD4B0F2CA981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dirty="0"/>
            <a:t>Quality Management</a:t>
          </a:r>
        </a:p>
      </dgm:t>
    </dgm:pt>
    <dgm:pt modelId="{F70577AA-88AB-411B-9350-F6BD72F43DDF}" type="parTrans" cxnId="{B820BDA1-139B-46A2-9B8C-C099557086C6}">
      <dgm:prSet/>
      <dgm:spPr/>
      <dgm:t>
        <a:bodyPr/>
        <a:lstStyle/>
        <a:p>
          <a:endParaRPr lang="en-US"/>
        </a:p>
      </dgm:t>
    </dgm:pt>
    <dgm:pt modelId="{51391B56-D260-4708-9B25-E688D99C702B}" type="sibTrans" cxnId="{B820BDA1-139B-46A2-9B8C-C099557086C6}">
      <dgm:prSet/>
      <dgm:spPr/>
      <dgm:t>
        <a:bodyPr/>
        <a:lstStyle/>
        <a:p>
          <a:endParaRPr lang="en-US"/>
        </a:p>
      </dgm:t>
    </dgm:pt>
    <dgm:pt modelId="{16723C12-99D6-48D1-9225-FD8DD3EB71CA}" type="pres">
      <dgm:prSet presAssocID="{97B1BDCB-1B84-473B-9CAB-45E7721200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7A1028-0B1E-4125-B48C-AF4B1EA0DCE2}" type="pres">
      <dgm:prSet presAssocID="{3E240845-3CE2-46A1-B542-DD4B0F2CA981}" presName="root" presStyleCnt="0"/>
      <dgm:spPr/>
    </dgm:pt>
    <dgm:pt modelId="{D4D61575-22B5-4B3B-A699-FE44880CCEF8}" type="pres">
      <dgm:prSet presAssocID="{3E240845-3CE2-46A1-B542-DD4B0F2CA981}" presName="rootComposite" presStyleCnt="0"/>
      <dgm:spPr/>
    </dgm:pt>
    <dgm:pt modelId="{E8D8FCAA-F9CF-4030-8600-10F46BB5D26A}" type="pres">
      <dgm:prSet presAssocID="{3E240845-3CE2-46A1-B542-DD4B0F2CA981}" presName="rootText" presStyleLbl="node1" presStyleIdx="0" presStyleCnt="1"/>
      <dgm:spPr/>
    </dgm:pt>
    <dgm:pt modelId="{9F0B076F-24AB-4987-BA44-74C66D9FDB58}" type="pres">
      <dgm:prSet presAssocID="{3E240845-3CE2-46A1-B542-DD4B0F2CA981}" presName="rootConnector" presStyleLbl="node1" presStyleIdx="0" presStyleCnt="1"/>
      <dgm:spPr/>
    </dgm:pt>
    <dgm:pt modelId="{0987346D-CFB1-4217-86E8-0FD8F42EE0EC}" type="pres">
      <dgm:prSet presAssocID="{3E240845-3CE2-46A1-B542-DD4B0F2CA981}" presName="childShape" presStyleCnt="0"/>
      <dgm:spPr/>
    </dgm:pt>
  </dgm:ptLst>
  <dgm:cxnLst>
    <dgm:cxn modelId="{D3CD743F-2237-47D0-B8AB-3E414C1F30B1}" type="presOf" srcId="{3E240845-3CE2-46A1-B542-DD4B0F2CA981}" destId="{E8D8FCAA-F9CF-4030-8600-10F46BB5D26A}" srcOrd="0" destOrd="0" presId="urn:microsoft.com/office/officeart/2005/8/layout/hierarchy3"/>
    <dgm:cxn modelId="{B820BDA1-139B-46A2-9B8C-C099557086C6}" srcId="{97B1BDCB-1B84-473B-9CAB-45E772120038}" destId="{3E240845-3CE2-46A1-B542-DD4B0F2CA981}" srcOrd="0" destOrd="0" parTransId="{F70577AA-88AB-411B-9350-F6BD72F43DDF}" sibTransId="{51391B56-D260-4708-9B25-E688D99C702B}"/>
    <dgm:cxn modelId="{867D57A6-D910-4DCD-9156-D43691C61D4C}" type="presOf" srcId="{3E240845-3CE2-46A1-B542-DD4B0F2CA981}" destId="{9F0B076F-24AB-4987-BA44-74C66D9FDB58}" srcOrd="1" destOrd="0" presId="urn:microsoft.com/office/officeart/2005/8/layout/hierarchy3"/>
    <dgm:cxn modelId="{B4249DFF-2870-4B9B-88CB-1FD0F8C31EA7}" type="presOf" srcId="{97B1BDCB-1B84-473B-9CAB-45E772120038}" destId="{16723C12-99D6-48D1-9225-FD8DD3EB71CA}" srcOrd="0" destOrd="0" presId="urn:microsoft.com/office/officeart/2005/8/layout/hierarchy3"/>
    <dgm:cxn modelId="{D0B8E324-CA6D-4E45-A488-52A803E27195}" type="presParOf" srcId="{16723C12-99D6-48D1-9225-FD8DD3EB71CA}" destId="{B17A1028-0B1E-4125-B48C-AF4B1EA0DCE2}" srcOrd="0" destOrd="0" presId="urn:microsoft.com/office/officeart/2005/8/layout/hierarchy3"/>
    <dgm:cxn modelId="{4B2559FF-9D12-4EF1-9280-9A94462BDB69}" type="presParOf" srcId="{B17A1028-0B1E-4125-B48C-AF4B1EA0DCE2}" destId="{D4D61575-22B5-4B3B-A699-FE44880CCEF8}" srcOrd="0" destOrd="0" presId="urn:microsoft.com/office/officeart/2005/8/layout/hierarchy3"/>
    <dgm:cxn modelId="{8CD06894-B2EC-49D5-9CC0-BED7E823F42E}" type="presParOf" srcId="{D4D61575-22B5-4B3B-A699-FE44880CCEF8}" destId="{E8D8FCAA-F9CF-4030-8600-10F46BB5D26A}" srcOrd="0" destOrd="0" presId="urn:microsoft.com/office/officeart/2005/8/layout/hierarchy3"/>
    <dgm:cxn modelId="{0A2E11DA-C469-43DF-88D8-5CF387A30D1F}" type="presParOf" srcId="{D4D61575-22B5-4B3B-A699-FE44880CCEF8}" destId="{9F0B076F-24AB-4987-BA44-74C66D9FDB58}" srcOrd="1" destOrd="0" presId="urn:microsoft.com/office/officeart/2005/8/layout/hierarchy3"/>
    <dgm:cxn modelId="{029ADDB7-FCA9-49D4-AB93-7D1292ABE5FD}" type="presParOf" srcId="{B17A1028-0B1E-4125-B48C-AF4B1EA0DCE2}" destId="{0987346D-CFB1-4217-86E8-0FD8F42EE0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865D3-8F16-4F11-AB4C-F94D587C0EE6}">
      <dsp:nvSpPr>
        <dsp:cNvPr id="0" name=""/>
        <dsp:cNvSpPr/>
      </dsp:nvSpPr>
      <dsp:spPr>
        <a:xfrm>
          <a:off x="5486400" y="2204895"/>
          <a:ext cx="4296982" cy="497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85"/>
              </a:lnTo>
              <a:lnTo>
                <a:pt x="4296982" y="248585"/>
              </a:lnTo>
              <a:lnTo>
                <a:pt x="4296982" y="4971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35E42-9DD3-4218-BC53-7EB4D80D8F13}">
      <dsp:nvSpPr>
        <dsp:cNvPr id="0" name=""/>
        <dsp:cNvSpPr/>
      </dsp:nvSpPr>
      <dsp:spPr>
        <a:xfrm>
          <a:off x="5486400" y="2204895"/>
          <a:ext cx="1432327" cy="497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85"/>
              </a:lnTo>
              <a:lnTo>
                <a:pt x="1432327" y="248585"/>
              </a:lnTo>
              <a:lnTo>
                <a:pt x="1432327" y="4971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75307-66DB-4CF6-884C-96B595C7A1BB}">
      <dsp:nvSpPr>
        <dsp:cNvPr id="0" name=""/>
        <dsp:cNvSpPr/>
      </dsp:nvSpPr>
      <dsp:spPr>
        <a:xfrm>
          <a:off x="4054072" y="2204895"/>
          <a:ext cx="1432327" cy="497171"/>
        </a:xfrm>
        <a:custGeom>
          <a:avLst/>
          <a:gdLst/>
          <a:ahLst/>
          <a:cxnLst/>
          <a:rect l="0" t="0" r="0" b="0"/>
          <a:pathLst>
            <a:path>
              <a:moveTo>
                <a:pt x="1432327" y="0"/>
              </a:moveTo>
              <a:lnTo>
                <a:pt x="1432327" y="248585"/>
              </a:lnTo>
              <a:lnTo>
                <a:pt x="0" y="248585"/>
              </a:lnTo>
              <a:lnTo>
                <a:pt x="0" y="4971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179C8-F508-42C6-8A61-29B95C01D4B3}">
      <dsp:nvSpPr>
        <dsp:cNvPr id="0" name=""/>
        <dsp:cNvSpPr/>
      </dsp:nvSpPr>
      <dsp:spPr>
        <a:xfrm>
          <a:off x="1189417" y="2204895"/>
          <a:ext cx="4296982" cy="497171"/>
        </a:xfrm>
        <a:custGeom>
          <a:avLst/>
          <a:gdLst/>
          <a:ahLst/>
          <a:cxnLst/>
          <a:rect l="0" t="0" r="0" b="0"/>
          <a:pathLst>
            <a:path>
              <a:moveTo>
                <a:pt x="4296982" y="0"/>
              </a:moveTo>
              <a:lnTo>
                <a:pt x="4296982" y="248585"/>
              </a:lnTo>
              <a:lnTo>
                <a:pt x="0" y="248585"/>
              </a:lnTo>
              <a:lnTo>
                <a:pt x="0" y="4971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E24E1-9BCF-4A84-936A-68045C771C4D}">
      <dsp:nvSpPr>
        <dsp:cNvPr id="0" name=""/>
        <dsp:cNvSpPr/>
      </dsp:nvSpPr>
      <dsp:spPr>
        <a:xfrm>
          <a:off x="4302658" y="1021154"/>
          <a:ext cx="2367483" cy="1183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Elements</a:t>
          </a:r>
        </a:p>
      </dsp:txBody>
      <dsp:txXfrm>
        <a:off x="4302658" y="1021154"/>
        <a:ext cx="2367483" cy="1183741"/>
      </dsp:txXfrm>
    </dsp:sp>
    <dsp:sp modelId="{7EA177E1-20CC-4C3D-BF9A-BF799B1D507B}">
      <dsp:nvSpPr>
        <dsp:cNvPr id="0" name=""/>
        <dsp:cNvSpPr/>
      </dsp:nvSpPr>
      <dsp:spPr>
        <a:xfrm>
          <a:off x="5675" y="2702067"/>
          <a:ext cx="2367483" cy="1183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Enterprise</a:t>
          </a:r>
        </a:p>
      </dsp:txBody>
      <dsp:txXfrm>
        <a:off x="5675" y="2702067"/>
        <a:ext cx="2367483" cy="1183741"/>
      </dsp:txXfrm>
    </dsp:sp>
    <dsp:sp modelId="{1CFF57D5-F7A9-4E47-B956-AE2AADA603F4}">
      <dsp:nvSpPr>
        <dsp:cNvPr id="0" name=""/>
        <dsp:cNvSpPr/>
      </dsp:nvSpPr>
      <dsp:spPr>
        <a:xfrm>
          <a:off x="2870330" y="2702067"/>
          <a:ext cx="2367483" cy="1183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Software</a:t>
          </a:r>
        </a:p>
      </dsp:txBody>
      <dsp:txXfrm>
        <a:off x="2870330" y="2702067"/>
        <a:ext cx="2367483" cy="1183741"/>
      </dsp:txXfrm>
    </dsp:sp>
    <dsp:sp modelId="{70467397-0543-4CF0-8BCE-301E5E8990AA}">
      <dsp:nvSpPr>
        <dsp:cNvPr id="0" name=""/>
        <dsp:cNvSpPr/>
      </dsp:nvSpPr>
      <dsp:spPr>
        <a:xfrm>
          <a:off x="5734985" y="2702067"/>
          <a:ext cx="2367483" cy="1183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Development</a:t>
          </a:r>
        </a:p>
      </dsp:txBody>
      <dsp:txXfrm>
        <a:off x="5734985" y="2702067"/>
        <a:ext cx="2367483" cy="1183741"/>
      </dsp:txXfrm>
    </dsp:sp>
    <dsp:sp modelId="{6B74BB7D-C5EF-4028-A7C8-5F1751B7E96C}">
      <dsp:nvSpPr>
        <dsp:cNvPr id="0" name=""/>
        <dsp:cNvSpPr/>
      </dsp:nvSpPr>
      <dsp:spPr>
        <a:xfrm>
          <a:off x="8599640" y="2702067"/>
          <a:ext cx="2367483" cy="1183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Deployment</a:t>
          </a:r>
        </a:p>
      </dsp:txBody>
      <dsp:txXfrm>
        <a:off x="8599640" y="2702067"/>
        <a:ext cx="2367483" cy="11837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52A21-7BF5-4A0A-A674-5B3446FC6307}">
      <dsp:nvSpPr>
        <dsp:cNvPr id="0" name=""/>
        <dsp:cNvSpPr/>
      </dsp:nvSpPr>
      <dsp:spPr>
        <a:xfrm>
          <a:off x="432" y="823518"/>
          <a:ext cx="2067169" cy="2067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Process Quality</a:t>
          </a:r>
        </a:p>
      </dsp:txBody>
      <dsp:txXfrm>
        <a:off x="303162" y="1126248"/>
        <a:ext cx="1461709" cy="1461709"/>
      </dsp:txXfrm>
    </dsp:sp>
    <dsp:sp modelId="{8A66F142-918F-4A71-9EB1-A9422F2599FD}">
      <dsp:nvSpPr>
        <dsp:cNvPr id="0" name=""/>
        <dsp:cNvSpPr/>
      </dsp:nvSpPr>
      <dsp:spPr>
        <a:xfrm>
          <a:off x="1906649" y="531331"/>
          <a:ext cx="1289230" cy="697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906649" y="670865"/>
        <a:ext cx="1079929" cy="418601"/>
      </dsp:txXfrm>
    </dsp:sp>
    <dsp:sp modelId="{CFF4465A-0EFC-4BB2-8286-EBD7995695F5}">
      <dsp:nvSpPr>
        <dsp:cNvPr id="0" name=""/>
        <dsp:cNvSpPr/>
      </dsp:nvSpPr>
      <dsp:spPr>
        <a:xfrm>
          <a:off x="3107902" y="823518"/>
          <a:ext cx="2067169" cy="2067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Product Quality</a:t>
          </a:r>
        </a:p>
      </dsp:txBody>
      <dsp:txXfrm>
        <a:off x="3410632" y="1126248"/>
        <a:ext cx="1461709" cy="1461709"/>
      </dsp:txXfrm>
    </dsp:sp>
    <dsp:sp modelId="{AFE884A9-53CC-4128-9237-204CD723F18E}">
      <dsp:nvSpPr>
        <dsp:cNvPr id="0" name=""/>
        <dsp:cNvSpPr/>
      </dsp:nvSpPr>
      <dsp:spPr>
        <a:xfrm rot="10800000">
          <a:off x="1979624" y="2485204"/>
          <a:ext cx="1289230" cy="697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2188925" y="2624738"/>
        <a:ext cx="1079929" cy="4186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5C8F-70BE-4F9D-A734-48AF5449521A}">
      <dsp:nvSpPr>
        <dsp:cNvPr id="0" name=""/>
        <dsp:cNvSpPr/>
      </dsp:nvSpPr>
      <dsp:spPr>
        <a:xfrm>
          <a:off x="1424" y="586260"/>
          <a:ext cx="2844382" cy="113775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Compute</a:t>
          </a:r>
        </a:p>
      </dsp:txBody>
      <dsp:txXfrm>
        <a:off x="570300" y="586260"/>
        <a:ext cx="1706630" cy="1137752"/>
      </dsp:txXfrm>
    </dsp:sp>
    <dsp:sp modelId="{225693E8-103B-4EB3-B018-DEB77F33412F}">
      <dsp:nvSpPr>
        <dsp:cNvPr id="0" name=""/>
        <dsp:cNvSpPr/>
      </dsp:nvSpPr>
      <dsp:spPr>
        <a:xfrm>
          <a:off x="2476036" y="682969"/>
          <a:ext cx="2360837" cy="94433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Node</a:t>
          </a:r>
        </a:p>
      </dsp:txBody>
      <dsp:txXfrm>
        <a:off x="2948203" y="682969"/>
        <a:ext cx="1416503" cy="944334"/>
      </dsp:txXfrm>
    </dsp:sp>
    <dsp:sp modelId="{0B5309B3-0546-4EF8-BF9E-0AC12A87C08F}">
      <dsp:nvSpPr>
        <dsp:cNvPr id="0" name=""/>
        <dsp:cNvSpPr/>
      </dsp:nvSpPr>
      <dsp:spPr>
        <a:xfrm>
          <a:off x="4506356" y="682969"/>
          <a:ext cx="2360837" cy="94433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CPU &amp; RAM</a:t>
          </a:r>
        </a:p>
      </dsp:txBody>
      <dsp:txXfrm>
        <a:off x="4978523" y="682969"/>
        <a:ext cx="1416503" cy="944334"/>
      </dsp:txXfrm>
    </dsp:sp>
    <dsp:sp modelId="{AC352A70-BCF5-4067-8433-F6BA2BE5AC3E}">
      <dsp:nvSpPr>
        <dsp:cNvPr id="0" name=""/>
        <dsp:cNvSpPr/>
      </dsp:nvSpPr>
      <dsp:spPr>
        <a:xfrm>
          <a:off x="6536676" y="682969"/>
          <a:ext cx="2360837" cy="94433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 Software</a:t>
          </a:r>
        </a:p>
      </dsp:txBody>
      <dsp:txXfrm>
        <a:off x="7008843" y="682969"/>
        <a:ext cx="1416503" cy="944334"/>
      </dsp:txXfrm>
    </dsp:sp>
    <dsp:sp modelId="{A8915FD6-C697-4DEC-A729-C3AC8E99A9D3}">
      <dsp:nvSpPr>
        <dsp:cNvPr id="0" name=""/>
        <dsp:cNvSpPr/>
      </dsp:nvSpPr>
      <dsp:spPr>
        <a:xfrm>
          <a:off x="1424" y="1883299"/>
          <a:ext cx="2844382" cy="113775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Storage</a:t>
          </a:r>
        </a:p>
      </dsp:txBody>
      <dsp:txXfrm>
        <a:off x="570300" y="1883299"/>
        <a:ext cx="1706630" cy="1137752"/>
      </dsp:txXfrm>
    </dsp:sp>
    <dsp:sp modelId="{2799181A-7F73-4F83-8D9F-3DF8797B68A4}">
      <dsp:nvSpPr>
        <dsp:cNvPr id="0" name=""/>
        <dsp:cNvSpPr/>
      </dsp:nvSpPr>
      <dsp:spPr>
        <a:xfrm>
          <a:off x="2476036" y="1980008"/>
          <a:ext cx="2360837" cy="94433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DAS</a:t>
          </a:r>
        </a:p>
      </dsp:txBody>
      <dsp:txXfrm>
        <a:off x="2948203" y="1980008"/>
        <a:ext cx="1416503" cy="944334"/>
      </dsp:txXfrm>
    </dsp:sp>
    <dsp:sp modelId="{A2954FBB-7F30-48F9-8274-68540860E396}">
      <dsp:nvSpPr>
        <dsp:cNvPr id="0" name=""/>
        <dsp:cNvSpPr/>
      </dsp:nvSpPr>
      <dsp:spPr>
        <a:xfrm>
          <a:off x="4506356" y="1980008"/>
          <a:ext cx="2360837" cy="944334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SAN</a:t>
          </a:r>
        </a:p>
      </dsp:txBody>
      <dsp:txXfrm>
        <a:off x="4978523" y="1980008"/>
        <a:ext cx="1416503" cy="944334"/>
      </dsp:txXfrm>
    </dsp:sp>
    <dsp:sp modelId="{465303E8-65CE-4879-989D-F2A16146184A}">
      <dsp:nvSpPr>
        <dsp:cNvPr id="0" name=""/>
        <dsp:cNvSpPr/>
      </dsp:nvSpPr>
      <dsp:spPr>
        <a:xfrm>
          <a:off x="6536676" y="1980008"/>
          <a:ext cx="2360837" cy="94433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NAS</a:t>
          </a:r>
        </a:p>
      </dsp:txBody>
      <dsp:txXfrm>
        <a:off x="7008843" y="1980008"/>
        <a:ext cx="1416503" cy="944334"/>
      </dsp:txXfrm>
    </dsp:sp>
    <dsp:sp modelId="{86912D58-22A1-4B44-891A-CD44A800F068}">
      <dsp:nvSpPr>
        <dsp:cNvPr id="0" name=""/>
        <dsp:cNvSpPr/>
      </dsp:nvSpPr>
      <dsp:spPr>
        <a:xfrm>
          <a:off x="8566996" y="1980008"/>
          <a:ext cx="2360837" cy="94433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SSD</a:t>
          </a:r>
        </a:p>
      </dsp:txBody>
      <dsp:txXfrm>
        <a:off x="9039163" y="1980008"/>
        <a:ext cx="1416503" cy="944334"/>
      </dsp:txXfrm>
    </dsp:sp>
    <dsp:sp modelId="{F6742D8A-8D55-4E75-B29A-80820A5F9512}">
      <dsp:nvSpPr>
        <dsp:cNvPr id="0" name=""/>
        <dsp:cNvSpPr/>
      </dsp:nvSpPr>
      <dsp:spPr>
        <a:xfrm>
          <a:off x="1424" y="3180337"/>
          <a:ext cx="2844382" cy="11377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Network </a:t>
          </a:r>
        </a:p>
      </dsp:txBody>
      <dsp:txXfrm>
        <a:off x="570300" y="3180337"/>
        <a:ext cx="1706630" cy="1137752"/>
      </dsp:txXfrm>
    </dsp:sp>
    <dsp:sp modelId="{3C9C69BD-E9AC-43EB-8943-691CDD95188E}">
      <dsp:nvSpPr>
        <dsp:cNvPr id="0" name=""/>
        <dsp:cNvSpPr/>
      </dsp:nvSpPr>
      <dsp:spPr>
        <a:xfrm>
          <a:off x="2476036" y="3277046"/>
          <a:ext cx="2360837" cy="94433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Routers and Switches</a:t>
          </a:r>
        </a:p>
      </dsp:txBody>
      <dsp:txXfrm>
        <a:off x="2948203" y="3277046"/>
        <a:ext cx="1416503" cy="944334"/>
      </dsp:txXfrm>
    </dsp:sp>
    <dsp:sp modelId="{716C3359-0A98-4906-8E39-AAEF7CA5E510}">
      <dsp:nvSpPr>
        <dsp:cNvPr id="0" name=""/>
        <dsp:cNvSpPr/>
      </dsp:nvSpPr>
      <dsp:spPr>
        <a:xfrm>
          <a:off x="4506356" y="3277046"/>
          <a:ext cx="2360837" cy="94433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Firewall</a:t>
          </a:r>
        </a:p>
      </dsp:txBody>
      <dsp:txXfrm>
        <a:off x="4978523" y="3277046"/>
        <a:ext cx="1416503" cy="944334"/>
      </dsp:txXfrm>
    </dsp:sp>
    <dsp:sp modelId="{A433CDC0-5436-4BD9-80B7-07BD711139B3}">
      <dsp:nvSpPr>
        <dsp:cNvPr id="0" name=""/>
        <dsp:cNvSpPr/>
      </dsp:nvSpPr>
      <dsp:spPr>
        <a:xfrm>
          <a:off x="6536676" y="3277046"/>
          <a:ext cx="2360837" cy="944334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Load balancer</a:t>
          </a:r>
        </a:p>
      </dsp:txBody>
      <dsp:txXfrm>
        <a:off x="7008843" y="3277046"/>
        <a:ext cx="1416503" cy="9443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166A0-3BC7-4492-9377-5E888A5088CE}">
      <dsp:nvSpPr>
        <dsp:cNvPr id="0" name=""/>
        <dsp:cNvSpPr/>
      </dsp:nvSpPr>
      <dsp:spPr>
        <a:xfrm>
          <a:off x="4305966" y="3420736"/>
          <a:ext cx="2360866" cy="2360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400" kern="1200" dirty="0"/>
            <a:t>EST</a:t>
          </a:r>
        </a:p>
      </dsp:txBody>
      <dsp:txXfrm>
        <a:off x="4651707" y="3766477"/>
        <a:ext cx="1669384" cy="1669384"/>
      </dsp:txXfrm>
    </dsp:sp>
    <dsp:sp modelId="{58C1D0D2-D5B1-4DFF-AAE8-345B67E3337D}">
      <dsp:nvSpPr>
        <dsp:cNvPr id="0" name=""/>
        <dsp:cNvSpPr/>
      </dsp:nvSpPr>
      <dsp:spPr>
        <a:xfrm rot="10800000">
          <a:off x="1546633" y="4264746"/>
          <a:ext cx="2607569" cy="6728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C7228-4CA4-445F-BC51-BC6B7F612617}">
      <dsp:nvSpPr>
        <dsp:cNvPr id="0" name=""/>
        <dsp:cNvSpPr/>
      </dsp:nvSpPr>
      <dsp:spPr>
        <a:xfrm>
          <a:off x="720330" y="3940127"/>
          <a:ext cx="1652606" cy="1322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Programmers</a:t>
          </a:r>
        </a:p>
      </dsp:txBody>
      <dsp:txXfrm>
        <a:off x="759053" y="3978850"/>
        <a:ext cx="1575160" cy="1244639"/>
      </dsp:txXfrm>
    </dsp:sp>
    <dsp:sp modelId="{EE614DEA-614E-4B0E-86CF-11CAEAB0D9F9}">
      <dsp:nvSpPr>
        <dsp:cNvPr id="0" name=""/>
        <dsp:cNvSpPr/>
      </dsp:nvSpPr>
      <dsp:spPr>
        <a:xfrm rot="12600000">
          <a:off x="1899788" y="2946755"/>
          <a:ext cx="2607569" cy="67284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00F5E-15B5-4592-9952-11027EB3C375}">
      <dsp:nvSpPr>
        <dsp:cNvPr id="0" name=""/>
        <dsp:cNvSpPr/>
      </dsp:nvSpPr>
      <dsp:spPr>
        <a:xfrm>
          <a:off x="1248158" y="1970244"/>
          <a:ext cx="1652606" cy="13220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Architect / Designers / Leads</a:t>
          </a:r>
        </a:p>
      </dsp:txBody>
      <dsp:txXfrm>
        <a:off x="1286881" y="2008967"/>
        <a:ext cx="1575160" cy="1244639"/>
      </dsp:txXfrm>
    </dsp:sp>
    <dsp:sp modelId="{5CB91237-4827-4B79-9EA4-1EAAA4B0A91B}">
      <dsp:nvSpPr>
        <dsp:cNvPr id="0" name=""/>
        <dsp:cNvSpPr/>
      </dsp:nvSpPr>
      <dsp:spPr>
        <a:xfrm rot="14400000">
          <a:off x="2864624" y="1981919"/>
          <a:ext cx="2607569" cy="67284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8868-8531-48D2-B606-F2921CBDC558}">
      <dsp:nvSpPr>
        <dsp:cNvPr id="0" name=""/>
        <dsp:cNvSpPr/>
      </dsp:nvSpPr>
      <dsp:spPr>
        <a:xfrm>
          <a:off x="2690213" y="528189"/>
          <a:ext cx="1652606" cy="13220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Business Analysts</a:t>
          </a:r>
        </a:p>
      </dsp:txBody>
      <dsp:txXfrm>
        <a:off x="2728936" y="566912"/>
        <a:ext cx="1575160" cy="1244639"/>
      </dsp:txXfrm>
    </dsp:sp>
    <dsp:sp modelId="{72B510A4-0A71-4233-8648-CC5E38366F98}">
      <dsp:nvSpPr>
        <dsp:cNvPr id="0" name=""/>
        <dsp:cNvSpPr/>
      </dsp:nvSpPr>
      <dsp:spPr>
        <a:xfrm rot="16200000">
          <a:off x="4182615" y="1628764"/>
          <a:ext cx="2607569" cy="67284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5A6F7-BC38-4DAD-8CDE-ABAB4AD87B4C}">
      <dsp:nvSpPr>
        <dsp:cNvPr id="0" name=""/>
        <dsp:cNvSpPr/>
      </dsp:nvSpPr>
      <dsp:spPr>
        <a:xfrm>
          <a:off x="4660096" y="360"/>
          <a:ext cx="1652606" cy="13220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Project Manager</a:t>
          </a:r>
        </a:p>
      </dsp:txBody>
      <dsp:txXfrm>
        <a:off x="4698819" y="39083"/>
        <a:ext cx="1575160" cy="1244639"/>
      </dsp:txXfrm>
    </dsp:sp>
    <dsp:sp modelId="{6A786270-1B6C-440E-85DE-C56F8BE20049}">
      <dsp:nvSpPr>
        <dsp:cNvPr id="0" name=""/>
        <dsp:cNvSpPr/>
      </dsp:nvSpPr>
      <dsp:spPr>
        <a:xfrm rot="18000000">
          <a:off x="5500605" y="1981919"/>
          <a:ext cx="2607569" cy="672846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5616-E07D-4A5D-85C2-3BA272881BF8}">
      <dsp:nvSpPr>
        <dsp:cNvPr id="0" name=""/>
        <dsp:cNvSpPr/>
      </dsp:nvSpPr>
      <dsp:spPr>
        <a:xfrm>
          <a:off x="6629979" y="528189"/>
          <a:ext cx="1652606" cy="13220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Testers</a:t>
          </a:r>
        </a:p>
      </dsp:txBody>
      <dsp:txXfrm>
        <a:off x="6668702" y="566912"/>
        <a:ext cx="1575160" cy="1244639"/>
      </dsp:txXfrm>
    </dsp:sp>
    <dsp:sp modelId="{12B1C797-6A6F-40DC-931F-7E5AC4510C9D}">
      <dsp:nvSpPr>
        <dsp:cNvPr id="0" name=""/>
        <dsp:cNvSpPr/>
      </dsp:nvSpPr>
      <dsp:spPr>
        <a:xfrm rot="19800000">
          <a:off x="6465442" y="2946755"/>
          <a:ext cx="2607569" cy="6728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13585-1679-47E3-B506-B77083F7570E}">
      <dsp:nvSpPr>
        <dsp:cNvPr id="0" name=""/>
        <dsp:cNvSpPr/>
      </dsp:nvSpPr>
      <dsp:spPr>
        <a:xfrm>
          <a:off x="8072034" y="1970244"/>
          <a:ext cx="1652606" cy="1322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Deployment Engineers</a:t>
          </a:r>
        </a:p>
      </dsp:txBody>
      <dsp:txXfrm>
        <a:off x="8110757" y="2008967"/>
        <a:ext cx="1575160" cy="1244639"/>
      </dsp:txXfrm>
    </dsp:sp>
    <dsp:sp modelId="{5D23C391-19D4-4575-9B0D-A3B6E16C684C}">
      <dsp:nvSpPr>
        <dsp:cNvPr id="0" name=""/>
        <dsp:cNvSpPr/>
      </dsp:nvSpPr>
      <dsp:spPr>
        <a:xfrm>
          <a:off x="6818596" y="4264746"/>
          <a:ext cx="2607569" cy="67284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8D59B-8311-42F1-80E5-DFF2901DC479}">
      <dsp:nvSpPr>
        <dsp:cNvPr id="0" name=""/>
        <dsp:cNvSpPr/>
      </dsp:nvSpPr>
      <dsp:spPr>
        <a:xfrm>
          <a:off x="8599863" y="3940127"/>
          <a:ext cx="1652606" cy="13220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System Administrators</a:t>
          </a:r>
        </a:p>
      </dsp:txBody>
      <dsp:txXfrm>
        <a:off x="8638586" y="3978850"/>
        <a:ext cx="1575160" cy="12446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FA10E-DD47-4A49-8623-32F63B9574C7}">
      <dsp:nvSpPr>
        <dsp:cNvPr id="0" name=""/>
        <dsp:cNvSpPr/>
      </dsp:nvSpPr>
      <dsp:spPr>
        <a:xfrm>
          <a:off x="0" y="20781"/>
          <a:ext cx="1097280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Database Design and implementation</a:t>
          </a:r>
        </a:p>
      </dsp:txBody>
      <dsp:txXfrm>
        <a:off x="46834" y="67615"/>
        <a:ext cx="10879132" cy="865732"/>
      </dsp:txXfrm>
    </dsp:sp>
    <dsp:sp modelId="{DE138452-F513-48D0-A961-64E2C5EEBFC5}">
      <dsp:nvSpPr>
        <dsp:cNvPr id="0" name=""/>
        <dsp:cNvSpPr/>
      </dsp:nvSpPr>
      <dsp:spPr>
        <a:xfrm>
          <a:off x="0" y="980181"/>
          <a:ext cx="109728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UML Class Diagrams, MySQL, SQL</a:t>
          </a:r>
          <a:r>
            <a:rPr lang="en-US" sz="3100" kern="1200"/>
            <a:t>, Hibernate, etc.</a:t>
          </a:r>
        </a:p>
      </dsp:txBody>
      <dsp:txXfrm>
        <a:off x="0" y="980181"/>
        <a:ext cx="10972800" cy="662400"/>
      </dsp:txXfrm>
    </dsp:sp>
    <dsp:sp modelId="{9A16A875-3076-4F87-845C-B98AA46B9F05}">
      <dsp:nvSpPr>
        <dsp:cNvPr id="0" name=""/>
        <dsp:cNvSpPr/>
      </dsp:nvSpPr>
      <dsp:spPr>
        <a:xfrm>
          <a:off x="0" y="1642581"/>
          <a:ext cx="109728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User interaction</a:t>
          </a:r>
          <a:endParaRPr lang="en-US" sz="4000" kern="1200" dirty="0"/>
        </a:p>
      </dsp:txBody>
      <dsp:txXfrm>
        <a:off x="46834" y="1689415"/>
        <a:ext cx="10879132" cy="865732"/>
      </dsp:txXfrm>
    </dsp:sp>
    <dsp:sp modelId="{5E873EEC-D79B-4383-9BA2-D72AC88FD2F7}">
      <dsp:nvSpPr>
        <dsp:cNvPr id="0" name=""/>
        <dsp:cNvSpPr/>
      </dsp:nvSpPr>
      <dsp:spPr>
        <a:xfrm>
          <a:off x="0" y="2601981"/>
          <a:ext cx="109728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 err="1"/>
            <a:t>Javascript</a:t>
          </a:r>
          <a:r>
            <a:rPr lang="en-US" sz="3100" kern="1200" dirty="0"/>
            <a:t>, HTML, React, etc.</a:t>
          </a:r>
        </a:p>
      </dsp:txBody>
      <dsp:txXfrm>
        <a:off x="0" y="2601981"/>
        <a:ext cx="10972800" cy="662400"/>
      </dsp:txXfrm>
    </dsp:sp>
    <dsp:sp modelId="{C787F7E3-5B01-42A5-A75C-B9414486774E}">
      <dsp:nvSpPr>
        <dsp:cNvPr id="0" name=""/>
        <dsp:cNvSpPr/>
      </dsp:nvSpPr>
      <dsp:spPr>
        <a:xfrm>
          <a:off x="0" y="3264381"/>
          <a:ext cx="10972800" cy="959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Business </a:t>
          </a:r>
          <a:r>
            <a:rPr lang="en-US" sz="4000" kern="1200" dirty="0"/>
            <a:t>layer</a:t>
          </a:r>
        </a:p>
      </dsp:txBody>
      <dsp:txXfrm>
        <a:off x="46834" y="3311215"/>
        <a:ext cx="10879132" cy="865732"/>
      </dsp:txXfrm>
    </dsp:sp>
    <dsp:sp modelId="{8979F5DF-9550-4A61-AAC0-D8DF4B5D4BF2}">
      <dsp:nvSpPr>
        <dsp:cNvPr id="0" name=""/>
        <dsp:cNvSpPr/>
      </dsp:nvSpPr>
      <dsp:spPr>
        <a:xfrm>
          <a:off x="0" y="4223781"/>
          <a:ext cx="109728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Microservices</a:t>
          </a:r>
        </a:p>
      </dsp:txBody>
      <dsp:txXfrm>
        <a:off x="0" y="4223781"/>
        <a:ext cx="10972800" cy="66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4A5C1-DD1C-440E-BCCE-6FDF5973B98B}">
      <dsp:nvSpPr>
        <dsp:cNvPr id="0" name=""/>
        <dsp:cNvSpPr/>
      </dsp:nvSpPr>
      <dsp:spPr>
        <a:xfrm>
          <a:off x="0" y="21748"/>
          <a:ext cx="4498848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is it for?</a:t>
          </a:r>
        </a:p>
      </dsp:txBody>
      <dsp:txXfrm>
        <a:off x="43321" y="65069"/>
        <a:ext cx="4412206" cy="800803"/>
      </dsp:txXfrm>
    </dsp:sp>
    <dsp:sp modelId="{1365FDEC-B1A8-482E-9594-3538E9561A84}">
      <dsp:nvSpPr>
        <dsp:cNvPr id="0" name=""/>
        <dsp:cNvSpPr/>
      </dsp:nvSpPr>
      <dsp:spPr>
        <a:xfrm>
          <a:off x="0" y="1015754"/>
          <a:ext cx="4498848" cy="887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Who is it for?</a:t>
          </a:r>
        </a:p>
      </dsp:txBody>
      <dsp:txXfrm>
        <a:off x="43321" y="1059075"/>
        <a:ext cx="4412206" cy="800803"/>
      </dsp:txXfrm>
    </dsp:sp>
    <dsp:sp modelId="{B0214641-E1E6-47E1-92EA-A71B12CF63E1}">
      <dsp:nvSpPr>
        <dsp:cNvPr id="0" name=""/>
        <dsp:cNvSpPr/>
      </dsp:nvSpPr>
      <dsp:spPr>
        <a:xfrm>
          <a:off x="0" y="2009759"/>
          <a:ext cx="4498848" cy="8874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Where is used?</a:t>
          </a:r>
        </a:p>
      </dsp:txBody>
      <dsp:txXfrm>
        <a:off x="43321" y="2053080"/>
        <a:ext cx="4412206" cy="800803"/>
      </dsp:txXfrm>
    </dsp:sp>
    <dsp:sp modelId="{2B2B0FAD-C96D-4298-8949-791A8137AB67}">
      <dsp:nvSpPr>
        <dsp:cNvPr id="0" name=""/>
        <dsp:cNvSpPr/>
      </dsp:nvSpPr>
      <dsp:spPr>
        <a:xfrm>
          <a:off x="0" y="3003764"/>
          <a:ext cx="4498848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How is it used?</a:t>
          </a:r>
        </a:p>
      </dsp:txBody>
      <dsp:txXfrm>
        <a:off x="43321" y="3047085"/>
        <a:ext cx="4412206" cy="800803"/>
      </dsp:txXfrm>
    </dsp:sp>
    <dsp:sp modelId="{1AB75B6B-9424-4F53-88B6-A41B959D556E}">
      <dsp:nvSpPr>
        <dsp:cNvPr id="0" name=""/>
        <dsp:cNvSpPr/>
      </dsp:nvSpPr>
      <dsp:spPr>
        <a:xfrm>
          <a:off x="0" y="3997769"/>
          <a:ext cx="4498848" cy="8874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When is it used?</a:t>
          </a:r>
        </a:p>
      </dsp:txBody>
      <dsp:txXfrm>
        <a:off x="43321" y="4041090"/>
        <a:ext cx="4412206" cy="800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5C8F-70BE-4F9D-A734-48AF5449521A}">
      <dsp:nvSpPr>
        <dsp:cNvPr id="0" name=""/>
        <dsp:cNvSpPr/>
      </dsp:nvSpPr>
      <dsp:spPr>
        <a:xfrm>
          <a:off x="538489" y="789"/>
          <a:ext cx="3738860" cy="14955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Requirements (“What”)</a:t>
          </a:r>
        </a:p>
      </dsp:txBody>
      <dsp:txXfrm>
        <a:off x="1286261" y="789"/>
        <a:ext cx="2243316" cy="1495544"/>
      </dsp:txXfrm>
    </dsp:sp>
    <dsp:sp modelId="{A8915FD6-C697-4DEC-A729-C3AC8E99A9D3}">
      <dsp:nvSpPr>
        <dsp:cNvPr id="0" name=""/>
        <dsp:cNvSpPr/>
      </dsp:nvSpPr>
      <dsp:spPr>
        <a:xfrm>
          <a:off x="538489" y="1705709"/>
          <a:ext cx="3738860" cy="14955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Architecture and Design (“How”)</a:t>
          </a:r>
        </a:p>
      </dsp:txBody>
      <dsp:txXfrm>
        <a:off x="1286261" y="1705709"/>
        <a:ext cx="2243316" cy="1495544"/>
      </dsp:txXfrm>
    </dsp:sp>
    <dsp:sp modelId="{F6742D8A-8D55-4E75-B29A-80820A5F9512}">
      <dsp:nvSpPr>
        <dsp:cNvPr id="0" name=""/>
        <dsp:cNvSpPr/>
      </dsp:nvSpPr>
      <dsp:spPr>
        <a:xfrm>
          <a:off x="538489" y="3410629"/>
          <a:ext cx="3738860" cy="14955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</a:t>
          </a:r>
        </a:p>
      </dsp:txBody>
      <dsp:txXfrm>
        <a:off x="1286261" y="3410629"/>
        <a:ext cx="2243316" cy="14955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9F02-756B-41F1-B414-EB2BE7F7758B}">
      <dsp:nvSpPr>
        <dsp:cNvPr id="0" name=""/>
        <dsp:cNvSpPr/>
      </dsp:nvSpPr>
      <dsp:spPr>
        <a:xfrm>
          <a:off x="1339" y="8899"/>
          <a:ext cx="3134320" cy="15671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Environments</a:t>
          </a:r>
        </a:p>
      </dsp:txBody>
      <dsp:txXfrm>
        <a:off x="47240" y="54800"/>
        <a:ext cx="3042518" cy="1475358"/>
      </dsp:txXfrm>
    </dsp:sp>
    <dsp:sp modelId="{4CCEFD8A-2E90-4362-B5D7-BEF579439FA7}">
      <dsp:nvSpPr>
        <dsp:cNvPr id="0" name=""/>
        <dsp:cNvSpPr/>
      </dsp:nvSpPr>
      <dsp:spPr>
        <a:xfrm>
          <a:off x="3919239" y="8899"/>
          <a:ext cx="3134320" cy="15671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Configuration Management</a:t>
          </a:r>
        </a:p>
      </dsp:txBody>
      <dsp:txXfrm>
        <a:off x="3965140" y="54800"/>
        <a:ext cx="3042518" cy="1475358"/>
      </dsp:txXfrm>
    </dsp:sp>
    <dsp:sp modelId="{E8D8FCAA-F9CF-4030-8600-10F46BB5D26A}">
      <dsp:nvSpPr>
        <dsp:cNvPr id="0" name=""/>
        <dsp:cNvSpPr/>
      </dsp:nvSpPr>
      <dsp:spPr>
        <a:xfrm>
          <a:off x="7837140" y="8899"/>
          <a:ext cx="3134320" cy="15671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Quality Management</a:t>
          </a:r>
        </a:p>
      </dsp:txBody>
      <dsp:txXfrm>
        <a:off x="7883041" y="54800"/>
        <a:ext cx="3042518" cy="14753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9F02-756B-41F1-B414-EB2BE7F7758B}">
      <dsp:nvSpPr>
        <dsp:cNvPr id="0" name=""/>
        <dsp:cNvSpPr/>
      </dsp:nvSpPr>
      <dsp:spPr>
        <a:xfrm>
          <a:off x="0" y="12191"/>
          <a:ext cx="3121152" cy="15605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Environments</a:t>
          </a:r>
        </a:p>
      </dsp:txBody>
      <dsp:txXfrm>
        <a:off x="45708" y="57899"/>
        <a:ext cx="3029736" cy="1469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ADF66-6C7C-4BC4-846C-67EF5E930795}">
      <dsp:nvSpPr>
        <dsp:cNvPr id="0" name=""/>
        <dsp:cNvSpPr/>
      </dsp:nvSpPr>
      <dsp:spPr>
        <a:xfrm>
          <a:off x="0" y="14519"/>
          <a:ext cx="312115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</a:t>
          </a:r>
        </a:p>
      </dsp:txBody>
      <dsp:txXfrm>
        <a:off x="59399" y="73918"/>
        <a:ext cx="3002354" cy="1098002"/>
      </dsp:txXfrm>
    </dsp:sp>
    <dsp:sp modelId="{A41701C5-C837-4C64-9FFB-D48D663A88EB}">
      <dsp:nvSpPr>
        <dsp:cNvPr id="0" name=""/>
        <dsp:cNvSpPr/>
      </dsp:nvSpPr>
      <dsp:spPr>
        <a:xfrm>
          <a:off x="0" y="1418520"/>
          <a:ext cx="312115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59399" y="1477919"/>
        <a:ext cx="3002354" cy="1098002"/>
      </dsp:txXfrm>
    </dsp:sp>
    <dsp:sp modelId="{1D32405B-A1C2-4C16-BA3A-316A30F1DA59}">
      <dsp:nvSpPr>
        <dsp:cNvPr id="0" name=""/>
        <dsp:cNvSpPr/>
      </dsp:nvSpPr>
      <dsp:spPr>
        <a:xfrm>
          <a:off x="0" y="2822520"/>
          <a:ext cx="312115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</a:t>
          </a:r>
        </a:p>
      </dsp:txBody>
      <dsp:txXfrm>
        <a:off x="59399" y="2881919"/>
        <a:ext cx="3002354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EFD8A-2E90-4362-B5D7-BEF579439FA7}">
      <dsp:nvSpPr>
        <dsp:cNvPr id="0" name=""/>
        <dsp:cNvSpPr/>
      </dsp:nvSpPr>
      <dsp:spPr>
        <a:xfrm>
          <a:off x="6215" y="59"/>
          <a:ext cx="3169681" cy="158484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 Configuration Management</a:t>
          </a:r>
        </a:p>
      </dsp:txBody>
      <dsp:txXfrm>
        <a:off x="52633" y="46477"/>
        <a:ext cx="3076845" cy="14920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52A21-7BF5-4A0A-A674-5B3446FC6307}">
      <dsp:nvSpPr>
        <dsp:cNvPr id="0" name=""/>
        <dsp:cNvSpPr/>
      </dsp:nvSpPr>
      <dsp:spPr>
        <a:xfrm>
          <a:off x="3098391" y="833"/>
          <a:ext cx="1693183" cy="1693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</a:t>
          </a:r>
        </a:p>
      </dsp:txBody>
      <dsp:txXfrm>
        <a:off x="3346352" y="248794"/>
        <a:ext cx="1197261" cy="1197261"/>
      </dsp:txXfrm>
    </dsp:sp>
    <dsp:sp modelId="{8A66F142-918F-4A71-9EB1-A9422F2599FD}">
      <dsp:nvSpPr>
        <dsp:cNvPr id="0" name=""/>
        <dsp:cNvSpPr/>
      </dsp:nvSpPr>
      <dsp:spPr>
        <a:xfrm rot="2700000">
          <a:off x="4609813" y="1451593"/>
          <a:ext cx="450125" cy="57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29589" y="1518140"/>
        <a:ext cx="315088" cy="342869"/>
      </dsp:txXfrm>
    </dsp:sp>
    <dsp:sp modelId="{0DDAA234-59FA-4C52-8E52-028007C80B5D}">
      <dsp:nvSpPr>
        <dsp:cNvPr id="0" name=""/>
        <dsp:cNvSpPr/>
      </dsp:nvSpPr>
      <dsp:spPr>
        <a:xfrm>
          <a:off x="4896194" y="1798636"/>
          <a:ext cx="1693183" cy="1693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</a:t>
          </a:r>
        </a:p>
      </dsp:txBody>
      <dsp:txXfrm>
        <a:off x="5144155" y="2046597"/>
        <a:ext cx="1197261" cy="1197261"/>
      </dsp:txXfrm>
    </dsp:sp>
    <dsp:sp modelId="{35D7675F-90EE-4931-BD7F-735E38136559}">
      <dsp:nvSpPr>
        <dsp:cNvPr id="0" name=""/>
        <dsp:cNvSpPr/>
      </dsp:nvSpPr>
      <dsp:spPr>
        <a:xfrm rot="8100000">
          <a:off x="4627829" y="3249396"/>
          <a:ext cx="450125" cy="57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743090" y="3315943"/>
        <a:ext cx="315088" cy="342869"/>
      </dsp:txXfrm>
    </dsp:sp>
    <dsp:sp modelId="{127B0F88-9C6B-4CB7-A313-66A554B40024}">
      <dsp:nvSpPr>
        <dsp:cNvPr id="0" name=""/>
        <dsp:cNvSpPr/>
      </dsp:nvSpPr>
      <dsp:spPr>
        <a:xfrm>
          <a:off x="3098391" y="3596439"/>
          <a:ext cx="1693183" cy="1693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Check-in</a:t>
          </a:r>
        </a:p>
      </dsp:txBody>
      <dsp:txXfrm>
        <a:off x="3346352" y="3844400"/>
        <a:ext cx="1197261" cy="1197261"/>
      </dsp:txXfrm>
    </dsp:sp>
    <dsp:sp modelId="{87506804-C138-468D-AF64-B6541A604105}">
      <dsp:nvSpPr>
        <dsp:cNvPr id="0" name=""/>
        <dsp:cNvSpPr/>
      </dsp:nvSpPr>
      <dsp:spPr>
        <a:xfrm rot="13500000">
          <a:off x="2830026" y="3267412"/>
          <a:ext cx="450125" cy="57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945287" y="3429445"/>
        <a:ext cx="315088" cy="342869"/>
      </dsp:txXfrm>
    </dsp:sp>
    <dsp:sp modelId="{9B0E7012-B90A-4585-A7E8-8EFC36359A43}">
      <dsp:nvSpPr>
        <dsp:cNvPr id="0" name=""/>
        <dsp:cNvSpPr/>
      </dsp:nvSpPr>
      <dsp:spPr>
        <a:xfrm>
          <a:off x="1300588" y="1798636"/>
          <a:ext cx="1693183" cy="1693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Check-out</a:t>
          </a:r>
        </a:p>
      </dsp:txBody>
      <dsp:txXfrm>
        <a:off x="1548549" y="2046597"/>
        <a:ext cx="1197261" cy="1197261"/>
      </dsp:txXfrm>
    </dsp:sp>
    <dsp:sp modelId="{1DCE8627-A7D8-4408-B9CB-E38EE3C86BF8}">
      <dsp:nvSpPr>
        <dsp:cNvPr id="0" name=""/>
        <dsp:cNvSpPr/>
      </dsp:nvSpPr>
      <dsp:spPr>
        <a:xfrm rot="18900000">
          <a:off x="2812010" y="1469609"/>
          <a:ext cx="450125" cy="57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31786" y="1631642"/>
        <a:ext cx="315088" cy="3428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8FCAA-F9CF-4030-8600-10F46BB5D26A}">
      <dsp:nvSpPr>
        <dsp:cNvPr id="0" name=""/>
        <dsp:cNvSpPr/>
      </dsp:nvSpPr>
      <dsp:spPr>
        <a:xfrm>
          <a:off x="3903166" y="862"/>
          <a:ext cx="3166467" cy="158323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Quality Management</a:t>
          </a:r>
        </a:p>
      </dsp:txBody>
      <dsp:txXfrm>
        <a:off x="3949537" y="47233"/>
        <a:ext cx="3073725" cy="1490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8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7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67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0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48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3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23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76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80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91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97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40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19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73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08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58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215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06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15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861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06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31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3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6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79776506-5A32-4B32-97F5-7851FB35271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57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818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557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6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Elements of Enterprise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512 Software Systems</a:t>
            </a:r>
          </a:p>
          <a:p>
            <a:r>
              <a:rPr lang="en-US" dirty="0"/>
              <a:t>Prof. Chandrashekar R</a:t>
            </a:r>
          </a:p>
        </p:txBody>
      </p:sp>
    </p:spTree>
    <p:extLst>
      <p:ext uri="{BB962C8B-B14F-4D97-AF65-F5344CB8AC3E}">
        <p14:creationId xmlns:p14="http://schemas.microsoft.com/office/powerpoint/2010/main" val="92589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6FFA-9F62-4863-BD0D-B2A6E6E0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Enterprise Software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B0682C-FD3E-4884-B1DE-B3471530B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35206"/>
              </p:ext>
            </p:extLst>
          </p:nvPr>
        </p:nvGraphicFramePr>
        <p:xfrm>
          <a:off x="609600" y="951345"/>
          <a:ext cx="10972800" cy="5781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8166A0-3BC7-4492-9377-5E888A5088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08166A0-3BC7-4492-9377-5E888A5088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C1D0D2-D5B1-4DFF-AAE8-345B67E33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8C1D0D2-D5B1-4DFF-AAE8-345B67E333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4C7228-4CA4-445F-BC51-BC6B7F61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04C7228-4CA4-445F-BC51-BC6B7F612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614DEA-614E-4B0E-86CF-11CAEAB0D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EE614DEA-614E-4B0E-86CF-11CAEAB0D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600F5E-15B5-4592-9952-11027EB3C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B600F5E-15B5-4592-9952-11027EB3C3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B91237-4827-4B79-9EA4-1EAAA4B0A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5CB91237-4827-4B79-9EA4-1EAAA4B0A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2E8868-8531-48D2-B606-F2921CBDC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6F2E8868-8531-48D2-B606-F2921CBDC5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B510A4-0A71-4233-8648-CC5E38366F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72B510A4-0A71-4233-8648-CC5E38366F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85A6F7-BC38-4DAD-8CDE-ABAB4AD87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C85A6F7-BC38-4DAD-8CDE-ABAB4AD87B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786270-1B6C-440E-85DE-C56F8BE20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6A786270-1B6C-440E-85DE-C56F8BE20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A05616-E07D-4A5D-85C2-3BA272881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CBA05616-E07D-4A5D-85C2-3BA272881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B1C797-6A6F-40DC-931F-7E5AC4510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12B1C797-6A6F-40DC-931F-7E5AC4510C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913585-1679-47E3-B506-B77083F75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E5913585-1679-47E3-B506-B77083F757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3C391-19D4-4575-9B0D-A3B6E16C6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5D23C391-19D4-4575-9B0D-A3B6E16C6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B8D59B-8311-42F1-80E5-DFF2901DC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EEB8D59B-8311-42F1-80E5-DFF2901DC4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diverse elements need to come together to make Enterprise Software work</a:t>
            </a:r>
          </a:p>
          <a:p>
            <a:r>
              <a:rPr lang="en-US" dirty="0"/>
              <a:t>Developer plays a critical role in this </a:t>
            </a:r>
          </a:p>
          <a:p>
            <a:pPr lvl="1"/>
            <a:r>
              <a:rPr lang="en-US" sz="4000" b="1" dirty="0"/>
              <a:t>BUT</a:t>
            </a:r>
            <a:r>
              <a:rPr lang="en-US" dirty="0"/>
              <a:t>, Developer is not the ONLY one in the picture!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C14866-E123-4072-A73D-052C58103B13}"/>
              </a:ext>
            </a:extLst>
          </p:cNvPr>
          <p:cNvGrpSpPr/>
          <p:nvPr/>
        </p:nvGrpSpPr>
        <p:grpSpPr>
          <a:xfrm>
            <a:off x="2362489" y="4655127"/>
            <a:ext cx="7160201" cy="1315734"/>
            <a:chOff x="2362490" y="4844629"/>
            <a:chExt cx="6415750" cy="1126232"/>
          </a:xfrm>
        </p:grpSpPr>
        <p:sp>
          <p:nvSpPr>
            <p:cNvPr id="6" name="TextBox 5"/>
            <p:cNvSpPr txBox="1"/>
            <p:nvPr/>
          </p:nvSpPr>
          <p:spPr>
            <a:xfrm>
              <a:off x="3697389" y="5177051"/>
              <a:ext cx="5080851" cy="605931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 promise to be nice to everyone from business analyst to sys-admin!!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DC5714-AD3C-41DC-8A87-1FB8A843A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2490" y="4844629"/>
              <a:ext cx="1334899" cy="112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9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Architecture Workshop by Prof. Chandrashekar Ramanathan, July 22, 2022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ADC2-B3DD-48D7-A1AB-5A7E5FF6780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 Coming Up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7C433D5-DB57-4DF1-9F1D-3CEE7BB14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95716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ADC2-B3DD-48D7-A1AB-5A7E5FF6780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301 Moved Permanentl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200" y="2769454"/>
            <a:ext cx="2675267" cy="28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BFA10E-DD47-4A49-8623-32F63B957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1EBFA10E-DD47-4A49-8623-32F63B957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138452-F513-48D0-A961-64E2C5EEB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E138452-F513-48D0-A961-64E2C5EEBF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16A875-3076-4F87-845C-B98AA46B9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9A16A875-3076-4F87-845C-B98AA46B9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873EEC-D79B-4383-9BA2-D72AC88FD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5E873EEC-D79B-4383-9BA2-D72AC88FD2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87F7E3-5B01-42A5-A75C-B94144867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87F7E3-5B01-42A5-A75C-B941448677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79F5DF-9550-4A61-AAC0-D8DF4B5D4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8979F5DF-9550-4A61-AAC0-D8DF4B5D4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594360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4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47489"/>
              </p:ext>
            </p:extLst>
          </p:nvPr>
        </p:nvGraphicFramePr>
        <p:xfrm>
          <a:off x="609600" y="1219201"/>
          <a:ext cx="4498848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44A8FA-ECE6-44F4-8A33-59AF5BE551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247" r="3739" b="19246"/>
          <a:stretch/>
        </p:blipFill>
        <p:spPr>
          <a:xfrm>
            <a:off x="7551368" y="0"/>
            <a:ext cx="2892043" cy="822326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600AE18-27C1-4F1B-83E7-EDFF2AE2746F}"/>
              </a:ext>
            </a:extLst>
          </p:cNvPr>
          <p:cNvSpPr/>
          <p:nvPr/>
        </p:nvSpPr>
        <p:spPr bwMode="auto">
          <a:xfrm rot="10800000">
            <a:off x="7757960" y="830511"/>
            <a:ext cx="279133" cy="44179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D4A5C1-DD1C-440E-BCCE-6FDF5973B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ED4A5C1-DD1C-440E-BCCE-6FDF5973B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65FDEC-B1A8-482E-9594-3538E9561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365FDEC-B1A8-482E-9594-3538E9561A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214641-E1E6-47E1-92EA-A71B12CF6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0214641-E1E6-47E1-92EA-A71B12CF63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2B0FAD-C96D-4298-8949-791A8137A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B2B0FAD-C96D-4298-8949-791A8137AB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B75B6B-9424-4F53-88B6-A41B959D5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1AB75B6B-9424-4F53-88B6-A41B959D5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Software Deliverables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950465"/>
              </p:ext>
            </p:extLst>
          </p:nvPr>
        </p:nvGraphicFramePr>
        <p:xfrm>
          <a:off x="304800" y="1316737"/>
          <a:ext cx="481584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191481" y="2714009"/>
            <a:ext cx="5470419" cy="714991"/>
            <a:chOff x="5223136" y="3903255"/>
            <a:chExt cx="3575461" cy="714991"/>
          </a:xfrm>
        </p:grpSpPr>
        <p:pic>
          <p:nvPicPr>
            <p:cNvPr id="6" name="Picture 5" descr="301 Moved Permanently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6" y="3903255"/>
              <a:ext cx="554961" cy="7149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687462" y="4076084"/>
              <a:ext cx="3111135" cy="369332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makes these deliverables “good”?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BD87A68-8661-4153-8F21-0032A2349D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247" r="3739" b="19246"/>
          <a:stretch/>
        </p:blipFill>
        <p:spPr>
          <a:xfrm>
            <a:off x="7551368" y="0"/>
            <a:ext cx="2892043" cy="82232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C42E0DD-1F32-4987-BBE4-26498BE67C10}"/>
              </a:ext>
            </a:extLst>
          </p:cNvPr>
          <p:cNvSpPr/>
          <p:nvPr/>
        </p:nvSpPr>
        <p:spPr bwMode="auto">
          <a:xfrm rot="10800000">
            <a:off x="8508732" y="830511"/>
            <a:ext cx="279133" cy="44179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C95C8F-70BE-4F9D-A734-48AF54495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4C95C8F-70BE-4F9D-A734-48AF54495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915FD6-C697-4DEC-A729-C3AC8E99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8915FD6-C697-4DEC-A729-C3AC8E99A9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742D8A-8D55-4E75-B29A-80820A5F9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F6742D8A-8D55-4E75-B29A-80820A5F9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399908"/>
              </p:ext>
            </p:extLst>
          </p:nvPr>
        </p:nvGraphicFramePr>
        <p:xfrm>
          <a:off x="494097" y="2788119"/>
          <a:ext cx="10972800" cy="158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CE6AAB-F188-4A4B-AD4E-53410D9444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247" r="3739" b="19246"/>
          <a:stretch/>
        </p:blipFill>
        <p:spPr>
          <a:xfrm>
            <a:off x="7551368" y="0"/>
            <a:ext cx="2892043" cy="822326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94850CC-5DDF-4085-B105-138A4C04E9FE}"/>
              </a:ext>
            </a:extLst>
          </p:cNvPr>
          <p:cNvSpPr/>
          <p:nvPr/>
        </p:nvSpPr>
        <p:spPr bwMode="auto">
          <a:xfrm rot="10800000">
            <a:off x="9288379" y="830511"/>
            <a:ext cx="279133" cy="44179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3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919F02-756B-41F1-B414-EB2BE7F77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8919F02-756B-41F1-B414-EB2BE7F77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CEFD8A-2E90-4362-B5D7-BEF579439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CCEFD8A-2E90-4362-B5D7-BEF579439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D8FCAA-F9CF-4030-8600-10F46BB5D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8D8FCAA-F9CF-4030-8600-10F46BB5D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733171"/>
              </p:ext>
            </p:extLst>
          </p:nvPr>
        </p:nvGraphicFramePr>
        <p:xfrm>
          <a:off x="609600" y="1219201"/>
          <a:ext cx="3121152" cy="158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20067201"/>
              </p:ext>
            </p:extLst>
          </p:nvPr>
        </p:nvGraphicFramePr>
        <p:xfrm>
          <a:off x="609600" y="2804160"/>
          <a:ext cx="3121152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959" y="164744"/>
            <a:ext cx="3988226" cy="57068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6335486" y="0"/>
            <a:ext cx="1593668" cy="9144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0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919F02-756B-41F1-B414-EB2BE7F77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8919F02-756B-41F1-B414-EB2BE7F77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805108"/>
              </p:ext>
            </p:extLst>
          </p:nvPr>
        </p:nvGraphicFramePr>
        <p:xfrm>
          <a:off x="400594" y="2812870"/>
          <a:ext cx="3182112" cy="158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84283727"/>
              </p:ext>
            </p:extLst>
          </p:nvPr>
        </p:nvGraphicFramePr>
        <p:xfrm>
          <a:off x="3958046" y="1058093"/>
          <a:ext cx="7889966" cy="5290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959" y="164744"/>
            <a:ext cx="3988226" cy="5706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7798525" y="0"/>
            <a:ext cx="1593668" cy="9144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CEFD8A-2E90-4362-B5D7-BEF579439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CCEFD8A-2E90-4362-B5D7-BEF579439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09469"/>
              </p:ext>
            </p:extLst>
          </p:nvPr>
        </p:nvGraphicFramePr>
        <p:xfrm>
          <a:off x="609600" y="1219201"/>
          <a:ext cx="10972800" cy="158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23618969"/>
              </p:ext>
            </p:extLst>
          </p:nvPr>
        </p:nvGraphicFramePr>
        <p:xfrm>
          <a:off x="3508248" y="2804160"/>
          <a:ext cx="5175504" cy="3714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959" y="164744"/>
            <a:ext cx="3988226" cy="5706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9157068" y="0"/>
            <a:ext cx="1593668" cy="9144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D8FCAA-F9CF-4030-8600-10F46BB5D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8D8FCAA-F9CF-4030-8600-10F46BB5D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Deployment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3867"/>
              </p:ext>
            </p:extLst>
          </p:nvPr>
        </p:nvGraphicFramePr>
        <p:xfrm>
          <a:off x="304799" y="1319349"/>
          <a:ext cx="10929258" cy="490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77833" y="5814120"/>
            <a:ext cx="5839150" cy="819160"/>
            <a:chOff x="5223136" y="3903255"/>
            <a:chExt cx="3575461" cy="819160"/>
          </a:xfrm>
        </p:grpSpPr>
        <p:pic>
          <p:nvPicPr>
            <p:cNvPr id="6" name="Picture 5" descr="301 Moved Permanently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6" y="3903255"/>
              <a:ext cx="554961" cy="7149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687462" y="4076084"/>
              <a:ext cx="3111135" cy="646331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Umm, What is the role of developer here?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6FDF5A9-0D49-4976-A87C-6E368DF8DB3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247" r="3739" b="19246"/>
          <a:stretch/>
        </p:blipFill>
        <p:spPr>
          <a:xfrm>
            <a:off x="7551368" y="0"/>
            <a:ext cx="2892043" cy="82232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7ED1EB9-B5B6-403B-8164-8DCA689E068C}"/>
              </a:ext>
            </a:extLst>
          </p:cNvPr>
          <p:cNvSpPr/>
          <p:nvPr/>
        </p:nvSpPr>
        <p:spPr bwMode="auto">
          <a:xfrm rot="10800000">
            <a:off x="10010272" y="830511"/>
            <a:ext cx="279133" cy="44179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C95C8F-70BE-4F9D-A734-48AF54495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4C95C8F-70BE-4F9D-A734-48AF54495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693E8-103B-4EB3-B018-DEB77F334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25693E8-103B-4EB3-B018-DEB77F334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5309B3-0546-4EF8-BF9E-0AC12A87C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B5309B3-0546-4EF8-BF9E-0AC12A87C0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52A70-BCF5-4067-8433-F6BA2BE5A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AC352A70-BCF5-4067-8433-F6BA2BE5AC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915FD6-C697-4DEC-A729-C3AC8E99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A8915FD6-C697-4DEC-A729-C3AC8E99A9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99181A-7F73-4F83-8D9F-3DF8797B6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2799181A-7F73-4F83-8D9F-3DF8797B6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954FBB-7F30-48F9-8274-68540860E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A2954FBB-7F30-48F9-8274-68540860E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5303E8-65CE-4879-989D-F2A161461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65303E8-65CE-4879-989D-F2A1614618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912D58-22A1-4B44-891A-CD44A800F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86912D58-22A1-4B44-891A-CD44A800F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742D8A-8D55-4E75-B29A-80820A5F9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F6742D8A-8D55-4E75-B29A-80820A5F9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C69BD-E9AC-43EB-8943-691CDD951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3C9C69BD-E9AC-43EB-8943-691CDD951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6C3359-0A98-4906-8E39-AAEF7CA5E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716C3359-0A98-4906-8E39-AAEF7CA5E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33CDC0-5436-4BD9-80B7-07BD71113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A433CDC0-5436-4BD9-80B7-07BD711139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11" grpId="0" animBg="1"/>
    </p:bldLst>
  </p:timing>
</p:sld>
</file>

<file path=ppt/theme/theme1.xml><?xml version="1.0" encoding="utf-8"?>
<a:theme xmlns:a="http://schemas.openxmlformats.org/drawingml/2006/main" name="iiitb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iiitbtheme</Template>
  <TotalTime>152</TotalTime>
  <Words>243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Monotype Sorts</vt:lpstr>
      <vt:lpstr>Times New Roman</vt:lpstr>
      <vt:lpstr>Verdana</vt:lpstr>
      <vt:lpstr>iiitbtheme</vt:lpstr>
      <vt:lpstr>Template</vt:lpstr>
      <vt:lpstr>1_Template</vt:lpstr>
      <vt:lpstr>Elements of Enterprise Software Development</vt:lpstr>
      <vt:lpstr>Outline</vt:lpstr>
      <vt:lpstr>Enterprise Software</vt:lpstr>
      <vt:lpstr>Enterprise Software Deliverables</vt:lpstr>
      <vt:lpstr>Development Process</vt:lpstr>
      <vt:lpstr>Development Process</vt:lpstr>
      <vt:lpstr>Development Process</vt:lpstr>
      <vt:lpstr>Development Process</vt:lpstr>
      <vt:lpstr>Elements of Deployment</vt:lpstr>
      <vt:lpstr>The Enterprise Software Team</vt:lpstr>
      <vt:lpstr>Summary</vt:lpstr>
      <vt:lpstr>GOING forward</vt:lpstr>
      <vt:lpstr>Deep Dive Coming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Enterprise Software Development</dc:title>
  <dc:creator>Prof.RC</dc:creator>
  <cp:lastModifiedBy>Chandrashekar Ramanathan</cp:lastModifiedBy>
  <cp:revision>32</cp:revision>
  <dcterms:created xsi:type="dcterms:W3CDTF">2020-11-04T00:07:47Z</dcterms:created>
  <dcterms:modified xsi:type="dcterms:W3CDTF">2024-10-14T17:05:34Z</dcterms:modified>
</cp:coreProperties>
</file>