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322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3" r:id="rId26"/>
    <p:sldId id="357" r:id="rId27"/>
    <p:sldId id="358" r:id="rId28"/>
    <p:sldId id="325" r:id="rId29"/>
    <p:sldId id="326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52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3" r:id="rId50"/>
    <p:sldId id="354" r:id="rId51"/>
    <p:sldId id="295" r:id="rId52"/>
    <p:sldId id="296" r:id="rId53"/>
    <p:sldId id="297" r:id="rId54"/>
    <p:sldId id="359" r:id="rId55"/>
    <p:sldId id="299" r:id="rId56"/>
    <p:sldId id="355" r:id="rId57"/>
    <p:sldId id="356" r:id="rId58"/>
    <p:sldId id="32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95F39-A7A0-43EB-B939-4E5569FCC14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ADB000-936E-4F1E-B5A4-3B29CEC04683}">
      <dgm:prSet/>
      <dgm:spPr/>
      <dgm:t>
        <a:bodyPr/>
        <a:lstStyle/>
        <a:p>
          <a:r>
            <a:rPr lang="en-US"/>
            <a:t>Deployment Configuration</a:t>
          </a:r>
        </a:p>
      </dgm:t>
    </dgm:pt>
    <dgm:pt modelId="{DF2A9AA5-679B-423E-B2E2-D2C359874A89}" type="parTrans" cxnId="{82ECDF62-CFA0-4E10-9F50-5BE5202BEF3D}">
      <dgm:prSet/>
      <dgm:spPr/>
      <dgm:t>
        <a:bodyPr/>
        <a:lstStyle/>
        <a:p>
          <a:endParaRPr lang="en-US"/>
        </a:p>
      </dgm:t>
    </dgm:pt>
    <dgm:pt modelId="{D1409003-8129-45DF-A944-9E4C5D9BF72A}" type="sibTrans" cxnId="{82ECDF62-CFA0-4E10-9F50-5BE5202BEF3D}">
      <dgm:prSet/>
      <dgm:spPr/>
      <dgm:t>
        <a:bodyPr/>
        <a:lstStyle/>
        <a:p>
          <a:endParaRPr lang="en-US"/>
        </a:p>
      </dgm:t>
    </dgm:pt>
    <dgm:pt modelId="{D45AF6F0-FC62-4BD4-80D5-DABC399FDAE2}">
      <dgm:prSet/>
      <dgm:spPr/>
      <dgm:t>
        <a:bodyPr/>
        <a:lstStyle/>
        <a:p>
          <a:r>
            <a:rPr lang="en-US"/>
            <a:t>Hardware resources provided</a:t>
          </a:r>
        </a:p>
      </dgm:t>
    </dgm:pt>
    <dgm:pt modelId="{057D89A6-BD23-4C6A-B2D1-20C7B69C9618}" type="parTrans" cxnId="{BEDB2E34-476B-4E4D-9A43-CB62363AB3F8}">
      <dgm:prSet/>
      <dgm:spPr/>
      <dgm:t>
        <a:bodyPr/>
        <a:lstStyle/>
        <a:p>
          <a:endParaRPr lang="en-US"/>
        </a:p>
      </dgm:t>
    </dgm:pt>
    <dgm:pt modelId="{2585BD88-7E5A-4618-A0A7-B715ED097AEA}" type="sibTrans" cxnId="{BEDB2E34-476B-4E4D-9A43-CB62363AB3F8}">
      <dgm:prSet/>
      <dgm:spPr/>
      <dgm:t>
        <a:bodyPr/>
        <a:lstStyle/>
        <a:p>
          <a:endParaRPr lang="en-US"/>
        </a:p>
      </dgm:t>
    </dgm:pt>
    <dgm:pt modelId="{3F44C852-B220-4375-8DCB-11CB3AB81FBB}">
      <dgm:prSet/>
      <dgm:spPr/>
      <dgm:t>
        <a:bodyPr/>
        <a:lstStyle/>
        <a:p>
          <a:r>
            <a:rPr lang="en-US"/>
            <a:t>Configuration parameters of infra components</a:t>
          </a:r>
        </a:p>
      </dgm:t>
    </dgm:pt>
    <dgm:pt modelId="{ABBEAF27-2902-4BD9-9498-1C20C26B6C2B}" type="parTrans" cxnId="{7C125651-C99B-4043-8010-3D082D5289E4}">
      <dgm:prSet/>
      <dgm:spPr/>
      <dgm:t>
        <a:bodyPr/>
        <a:lstStyle/>
        <a:p>
          <a:endParaRPr lang="en-US"/>
        </a:p>
      </dgm:t>
    </dgm:pt>
    <dgm:pt modelId="{E1B3489E-CE24-41DA-8537-41D2986C7FF5}" type="sibTrans" cxnId="{7C125651-C99B-4043-8010-3D082D5289E4}">
      <dgm:prSet/>
      <dgm:spPr/>
      <dgm:t>
        <a:bodyPr/>
        <a:lstStyle/>
        <a:p>
          <a:endParaRPr lang="en-US"/>
        </a:p>
      </dgm:t>
    </dgm:pt>
    <dgm:pt modelId="{2EDED7D3-2E42-429D-9609-456EC09868E5}">
      <dgm:prSet/>
      <dgm:spPr/>
      <dgm:t>
        <a:bodyPr/>
        <a:lstStyle/>
        <a:p>
          <a:r>
            <a:rPr lang="en-US"/>
            <a:t>Scalability Perspective #1</a:t>
          </a:r>
        </a:p>
      </dgm:t>
    </dgm:pt>
    <dgm:pt modelId="{A1C3CD4E-CF3D-4B82-8DA8-BD90E2986D8E}" type="parTrans" cxnId="{2DA303EF-D710-4C71-9EF9-4CF9EBFC0DE4}">
      <dgm:prSet/>
      <dgm:spPr/>
      <dgm:t>
        <a:bodyPr/>
        <a:lstStyle/>
        <a:p>
          <a:endParaRPr lang="en-US"/>
        </a:p>
      </dgm:t>
    </dgm:pt>
    <dgm:pt modelId="{AE4CAA78-50C7-4DFB-AB0C-59FFDAB5E5A4}" type="sibTrans" cxnId="{2DA303EF-D710-4C71-9EF9-4CF9EBFC0DE4}">
      <dgm:prSet/>
      <dgm:spPr/>
      <dgm:t>
        <a:bodyPr/>
        <a:lstStyle/>
        <a:p>
          <a:endParaRPr lang="en-US"/>
        </a:p>
      </dgm:t>
    </dgm:pt>
    <dgm:pt modelId="{F2C4D6A3-AA4C-4186-B8DB-8C7029A13AF1}">
      <dgm:prSet/>
      <dgm:spPr/>
      <dgm:t>
        <a:bodyPr/>
        <a:lstStyle/>
        <a:p>
          <a:r>
            <a:rPr lang="en-US"/>
            <a:t>Given a configuration what is the maximum capability of that configuration?</a:t>
          </a:r>
        </a:p>
      </dgm:t>
    </dgm:pt>
    <dgm:pt modelId="{7637D709-3067-4FE6-8EBB-F1B1789FD64A}" type="parTrans" cxnId="{A4354A75-6DD4-41AE-89BF-0157ECFEBB45}">
      <dgm:prSet/>
      <dgm:spPr/>
      <dgm:t>
        <a:bodyPr/>
        <a:lstStyle/>
        <a:p>
          <a:endParaRPr lang="en-US"/>
        </a:p>
      </dgm:t>
    </dgm:pt>
    <dgm:pt modelId="{AA8202DF-B3D4-4991-8DB4-D96384FB9638}" type="sibTrans" cxnId="{A4354A75-6DD4-41AE-89BF-0157ECFEBB45}">
      <dgm:prSet/>
      <dgm:spPr/>
      <dgm:t>
        <a:bodyPr/>
        <a:lstStyle/>
        <a:p>
          <a:endParaRPr lang="en-US"/>
        </a:p>
      </dgm:t>
    </dgm:pt>
    <dgm:pt modelId="{2707F805-42DA-4D08-8F95-449DC589CAA9}">
      <dgm:prSet/>
      <dgm:spPr/>
      <dgm:t>
        <a:bodyPr/>
        <a:lstStyle/>
        <a:p>
          <a:r>
            <a:rPr lang="en-US"/>
            <a:t>Scalability Perspective #2</a:t>
          </a:r>
        </a:p>
      </dgm:t>
    </dgm:pt>
    <dgm:pt modelId="{C1A22246-0A80-4785-A8E7-04CC371902A5}" type="parTrans" cxnId="{1E7299A7-D7CA-4D1E-9F46-258EE7791FC5}">
      <dgm:prSet/>
      <dgm:spPr/>
      <dgm:t>
        <a:bodyPr/>
        <a:lstStyle/>
        <a:p>
          <a:endParaRPr lang="en-US"/>
        </a:p>
      </dgm:t>
    </dgm:pt>
    <dgm:pt modelId="{C5776263-1D64-465D-BEFC-8206089E9448}" type="sibTrans" cxnId="{1E7299A7-D7CA-4D1E-9F46-258EE7791FC5}">
      <dgm:prSet/>
      <dgm:spPr/>
      <dgm:t>
        <a:bodyPr/>
        <a:lstStyle/>
        <a:p>
          <a:endParaRPr lang="en-US"/>
        </a:p>
      </dgm:t>
    </dgm:pt>
    <dgm:pt modelId="{CF55A0FB-8745-473F-8113-A8F2493D9077}">
      <dgm:prSet/>
      <dgm:spPr/>
      <dgm:t>
        <a:bodyPr/>
        <a:lstStyle/>
        <a:p>
          <a:r>
            <a:rPr lang="en-US"/>
            <a:t>Does the capability keep increasing when the resources needed keep increasing (and vice versa?)</a:t>
          </a:r>
        </a:p>
      </dgm:t>
    </dgm:pt>
    <dgm:pt modelId="{2C082BBE-45E1-462A-9E47-9F25E9BDC449}" type="parTrans" cxnId="{AA4A8261-7D96-42E9-A7AE-21D2F7776AFD}">
      <dgm:prSet/>
      <dgm:spPr/>
      <dgm:t>
        <a:bodyPr/>
        <a:lstStyle/>
        <a:p>
          <a:endParaRPr lang="en-US"/>
        </a:p>
      </dgm:t>
    </dgm:pt>
    <dgm:pt modelId="{50E61C65-F157-4D50-8FFD-1E672040EE77}" type="sibTrans" cxnId="{AA4A8261-7D96-42E9-A7AE-21D2F7776AFD}">
      <dgm:prSet/>
      <dgm:spPr/>
      <dgm:t>
        <a:bodyPr/>
        <a:lstStyle/>
        <a:p>
          <a:endParaRPr lang="en-US"/>
        </a:p>
      </dgm:t>
    </dgm:pt>
    <dgm:pt modelId="{E64904DE-773A-4142-AA60-3067B06254C3}" type="pres">
      <dgm:prSet presAssocID="{46595F39-A7A0-43EB-B939-4E5569FCC1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CF0C35-EEA2-4BA0-8330-64E2DC439BD1}" type="pres">
      <dgm:prSet presAssocID="{CAADB000-936E-4F1E-B5A4-3B29CEC04683}" presName="root" presStyleCnt="0"/>
      <dgm:spPr/>
    </dgm:pt>
    <dgm:pt modelId="{8C08FCA8-437F-4831-B0FF-DDBA95929C4A}" type="pres">
      <dgm:prSet presAssocID="{CAADB000-936E-4F1E-B5A4-3B29CEC04683}" presName="rootComposite" presStyleCnt="0"/>
      <dgm:spPr/>
    </dgm:pt>
    <dgm:pt modelId="{7CA379D2-E93A-40E6-8E4B-3684B223D834}" type="pres">
      <dgm:prSet presAssocID="{CAADB000-936E-4F1E-B5A4-3B29CEC04683}" presName="rootText" presStyleLbl="node1" presStyleIdx="0" presStyleCnt="3"/>
      <dgm:spPr/>
      <dgm:t>
        <a:bodyPr/>
        <a:lstStyle/>
        <a:p>
          <a:endParaRPr lang="en-US"/>
        </a:p>
      </dgm:t>
    </dgm:pt>
    <dgm:pt modelId="{D35A40DD-E009-4673-AB2B-F6188EA41C36}" type="pres">
      <dgm:prSet presAssocID="{CAADB000-936E-4F1E-B5A4-3B29CEC04683}" presName="rootConnector" presStyleLbl="node1" presStyleIdx="0" presStyleCnt="3"/>
      <dgm:spPr/>
      <dgm:t>
        <a:bodyPr/>
        <a:lstStyle/>
        <a:p>
          <a:endParaRPr lang="en-US"/>
        </a:p>
      </dgm:t>
    </dgm:pt>
    <dgm:pt modelId="{0F9797C9-1880-4400-B59F-BB439188464F}" type="pres">
      <dgm:prSet presAssocID="{CAADB000-936E-4F1E-B5A4-3B29CEC04683}" presName="childShape" presStyleCnt="0"/>
      <dgm:spPr/>
    </dgm:pt>
    <dgm:pt modelId="{BEF26E97-E65F-4EC3-945D-E7B89F08089F}" type="pres">
      <dgm:prSet presAssocID="{057D89A6-BD23-4C6A-B2D1-20C7B69C9618}" presName="Name13" presStyleLbl="parChTrans1D2" presStyleIdx="0" presStyleCnt="4"/>
      <dgm:spPr/>
      <dgm:t>
        <a:bodyPr/>
        <a:lstStyle/>
        <a:p>
          <a:endParaRPr lang="en-US"/>
        </a:p>
      </dgm:t>
    </dgm:pt>
    <dgm:pt modelId="{7E8D6D05-FFD8-4C6E-9DB9-B8EC3ED28301}" type="pres">
      <dgm:prSet presAssocID="{D45AF6F0-FC62-4BD4-80D5-DABC399FDAE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7919-474E-40FE-817B-EF35BD0ED851}" type="pres">
      <dgm:prSet presAssocID="{ABBEAF27-2902-4BD9-9498-1C20C26B6C2B}" presName="Name13" presStyleLbl="parChTrans1D2" presStyleIdx="1" presStyleCnt="4"/>
      <dgm:spPr/>
      <dgm:t>
        <a:bodyPr/>
        <a:lstStyle/>
        <a:p>
          <a:endParaRPr lang="en-US"/>
        </a:p>
      </dgm:t>
    </dgm:pt>
    <dgm:pt modelId="{C0E516E2-7F30-49D9-A5C5-AD1224F2E264}" type="pres">
      <dgm:prSet presAssocID="{3F44C852-B220-4375-8DCB-11CB3AB81FBB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D3305-E143-4202-9F54-B906CF05297B}" type="pres">
      <dgm:prSet presAssocID="{2EDED7D3-2E42-429D-9609-456EC09868E5}" presName="root" presStyleCnt="0"/>
      <dgm:spPr/>
    </dgm:pt>
    <dgm:pt modelId="{EC59727A-FB3A-42B0-8BE1-59E60B97F537}" type="pres">
      <dgm:prSet presAssocID="{2EDED7D3-2E42-429D-9609-456EC09868E5}" presName="rootComposite" presStyleCnt="0"/>
      <dgm:spPr/>
    </dgm:pt>
    <dgm:pt modelId="{05EC1168-672F-49A6-9668-777E61068449}" type="pres">
      <dgm:prSet presAssocID="{2EDED7D3-2E42-429D-9609-456EC09868E5}" presName="rootText" presStyleLbl="node1" presStyleIdx="1" presStyleCnt="3"/>
      <dgm:spPr/>
      <dgm:t>
        <a:bodyPr/>
        <a:lstStyle/>
        <a:p>
          <a:endParaRPr lang="en-US"/>
        </a:p>
      </dgm:t>
    </dgm:pt>
    <dgm:pt modelId="{694B40E1-437B-4600-90D1-E49333716667}" type="pres">
      <dgm:prSet presAssocID="{2EDED7D3-2E42-429D-9609-456EC09868E5}" presName="rootConnector" presStyleLbl="node1" presStyleIdx="1" presStyleCnt="3"/>
      <dgm:spPr/>
      <dgm:t>
        <a:bodyPr/>
        <a:lstStyle/>
        <a:p>
          <a:endParaRPr lang="en-US"/>
        </a:p>
      </dgm:t>
    </dgm:pt>
    <dgm:pt modelId="{07A4E8F8-2B41-4373-A4C2-2D5CE17A454A}" type="pres">
      <dgm:prSet presAssocID="{2EDED7D3-2E42-429D-9609-456EC09868E5}" presName="childShape" presStyleCnt="0"/>
      <dgm:spPr/>
    </dgm:pt>
    <dgm:pt modelId="{208406C5-6D86-42F1-935D-D4CE1E61A42C}" type="pres">
      <dgm:prSet presAssocID="{7637D709-3067-4FE6-8EBB-F1B1789FD64A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5141BFE-5820-4C63-BF60-70539B31D230}" type="pres">
      <dgm:prSet presAssocID="{F2C4D6A3-AA4C-4186-B8DB-8C7029A13AF1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339EB-7FAC-4C7E-88F0-140A7F507DD6}" type="pres">
      <dgm:prSet presAssocID="{2707F805-42DA-4D08-8F95-449DC589CAA9}" presName="root" presStyleCnt="0"/>
      <dgm:spPr/>
    </dgm:pt>
    <dgm:pt modelId="{1B542743-FD51-48FF-B1AF-CB5B79562A5B}" type="pres">
      <dgm:prSet presAssocID="{2707F805-42DA-4D08-8F95-449DC589CAA9}" presName="rootComposite" presStyleCnt="0"/>
      <dgm:spPr/>
    </dgm:pt>
    <dgm:pt modelId="{7D7F1CFD-2EAF-416B-A031-556954DA142A}" type="pres">
      <dgm:prSet presAssocID="{2707F805-42DA-4D08-8F95-449DC589CAA9}" presName="rootText" presStyleLbl="node1" presStyleIdx="2" presStyleCnt="3"/>
      <dgm:spPr/>
      <dgm:t>
        <a:bodyPr/>
        <a:lstStyle/>
        <a:p>
          <a:endParaRPr lang="en-US"/>
        </a:p>
      </dgm:t>
    </dgm:pt>
    <dgm:pt modelId="{445BE1C2-82D4-4940-A693-F55F889764C6}" type="pres">
      <dgm:prSet presAssocID="{2707F805-42DA-4D08-8F95-449DC589CAA9}" presName="rootConnector" presStyleLbl="node1" presStyleIdx="2" presStyleCnt="3"/>
      <dgm:spPr/>
      <dgm:t>
        <a:bodyPr/>
        <a:lstStyle/>
        <a:p>
          <a:endParaRPr lang="en-US"/>
        </a:p>
      </dgm:t>
    </dgm:pt>
    <dgm:pt modelId="{0ECF35E2-6D18-4D0A-BF13-985353627877}" type="pres">
      <dgm:prSet presAssocID="{2707F805-42DA-4D08-8F95-449DC589CAA9}" presName="childShape" presStyleCnt="0"/>
      <dgm:spPr/>
    </dgm:pt>
    <dgm:pt modelId="{D4F7E46E-8A19-4951-BDD8-108218D8EA97}" type="pres">
      <dgm:prSet presAssocID="{2C082BBE-45E1-462A-9E47-9F25E9BDC44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27F7A26-E290-4279-85E1-73D6191F58E1}" type="pres">
      <dgm:prSet presAssocID="{CF55A0FB-8745-473F-8113-A8F2493D9077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08A49-E43F-4BFF-962C-2B231208E4B0}" type="presOf" srcId="{CF55A0FB-8745-473F-8113-A8F2493D9077}" destId="{F27F7A26-E290-4279-85E1-73D6191F58E1}" srcOrd="0" destOrd="0" presId="urn:microsoft.com/office/officeart/2005/8/layout/hierarchy3"/>
    <dgm:cxn modelId="{BEDB2E34-476B-4E4D-9A43-CB62363AB3F8}" srcId="{CAADB000-936E-4F1E-B5A4-3B29CEC04683}" destId="{D45AF6F0-FC62-4BD4-80D5-DABC399FDAE2}" srcOrd="0" destOrd="0" parTransId="{057D89A6-BD23-4C6A-B2D1-20C7B69C9618}" sibTransId="{2585BD88-7E5A-4618-A0A7-B715ED097AEA}"/>
    <dgm:cxn modelId="{08FE1B37-53C7-4454-B1D3-399FBCC90197}" type="presOf" srcId="{2C082BBE-45E1-462A-9E47-9F25E9BDC449}" destId="{D4F7E46E-8A19-4951-BDD8-108218D8EA97}" srcOrd="0" destOrd="0" presId="urn:microsoft.com/office/officeart/2005/8/layout/hierarchy3"/>
    <dgm:cxn modelId="{2DA303EF-D710-4C71-9EF9-4CF9EBFC0DE4}" srcId="{46595F39-A7A0-43EB-B939-4E5569FCC140}" destId="{2EDED7D3-2E42-429D-9609-456EC09868E5}" srcOrd="1" destOrd="0" parTransId="{A1C3CD4E-CF3D-4B82-8DA8-BD90E2986D8E}" sibTransId="{AE4CAA78-50C7-4DFB-AB0C-59FFDAB5E5A4}"/>
    <dgm:cxn modelId="{21BCF8EC-E5A8-487B-9128-7E5E2F48FB87}" type="presOf" srcId="{2EDED7D3-2E42-429D-9609-456EC09868E5}" destId="{694B40E1-437B-4600-90D1-E49333716667}" srcOrd="1" destOrd="0" presId="urn:microsoft.com/office/officeart/2005/8/layout/hierarchy3"/>
    <dgm:cxn modelId="{E5EA2FBC-2DEF-489B-8AE7-55E0446DBFD2}" type="presOf" srcId="{ABBEAF27-2902-4BD9-9498-1C20C26B6C2B}" destId="{56217919-474E-40FE-817B-EF35BD0ED851}" srcOrd="0" destOrd="0" presId="urn:microsoft.com/office/officeart/2005/8/layout/hierarchy3"/>
    <dgm:cxn modelId="{6425E12D-915F-4823-BF18-ABD62A47C77F}" type="presOf" srcId="{2707F805-42DA-4D08-8F95-449DC589CAA9}" destId="{445BE1C2-82D4-4940-A693-F55F889764C6}" srcOrd="1" destOrd="0" presId="urn:microsoft.com/office/officeart/2005/8/layout/hierarchy3"/>
    <dgm:cxn modelId="{AA4A8261-7D96-42E9-A7AE-21D2F7776AFD}" srcId="{2707F805-42DA-4D08-8F95-449DC589CAA9}" destId="{CF55A0FB-8745-473F-8113-A8F2493D9077}" srcOrd="0" destOrd="0" parTransId="{2C082BBE-45E1-462A-9E47-9F25E9BDC449}" sibTransId="{50E61C65-F157-4D50-8FFD-1E672040EE77}"/>
    <dgm:cxn modelId="{7C125651-C99B-4043-8010-3D082D5289E4}" srcId="{CAADB000-936E-4F1E-B5A4-3B29CEC04683}" destId="{3F44C852-B220-4375-8DCB-11CB3AB81FBB}" srcOrd="1" destOrd="0" parTransId="{ABBEAF27-2902-4BD9-9498-1C20C26B6C2B}" sibTransId="{E1B3489E-CE24-41DA-8537-41D2986C7FF5}"/>
    <dgm:cxn modelId="{BBD34958-7254-4C63-8679-58A47FD29CEB}" type="presOf" srcId="{F2C4D6A3-AA4C-4186-B8DB-8C7029A13AF1}" destId="{F5141BFE-5820-4C63-BF60-70539B31D230}" srcOrd="0" destOrd="0" presId="urn:microsoft.com/office/officeart/2005/8/layout/hierarchy3"/>
    <dgm:cxn modelId="{CECD3489-0026-4BA4-B23E-77309D79C54B}" type="presOf" srcId="{D45AF6F0-FC62-4BD4-80D5-DABC399FDAE2}" destId="{7E8D6D05-FFD8-4C6E-9DB9-B8EC3ED28301}" srcOrd="0" destOrd="0" presId="urn:microsoft.com/office/officeart/2005/8/layout/hierarchy3"/>
    <dgm:cxn modelId="{A5264450-587E-4FD6-BB5A-368328D5CFB8}" type="presOf" srcId="{CAADB000-936E-4F1E-B5A4-3B29CEC04683}" destId="{7CA379D2-E93A-40E6-8E4B-3684B223D834}" srcOrd="0" destOrd="0" presId="urn:microsoft.com/office/officeart/2005/8/layout/hierarchy3"/>
    <dgm:cxn modelId="{82ECDF62-CFA0-4E10-9F50-5BE5202BEF3D}" srcId="{46595F39-A7A0-43EB-B939-4E5569FCC140}" destId="{CAADB000-936E-4F1E-B5A4-3B29CEC04683}" srcOrd="0" destOrd="0" parTransId="{DF2A9AA5-679B-423E-B2E2-D2C359874A89}" sibTransId="{D1409003-8129-45DF-A944-9E4C5D9BF72A}"/>
    <dgm:cxn modelId="{A4354A75-6DD4-41AE-89BF-0157ECFEBB45}" srcId="{2EDED7D3-2E42-429D-9609-456EC09868E5}" destId="{F2C4D6A3-AA4C-4186-B8DB-8C7029A13AF1}" srcOrd="0" destOrd="0" parTransId="{7637D709-3067-4FE6-8EBB-F1B1789FD64A}" sibTransId="{AA8202DF-B3D4-4991-8DB4-D96384FB9638}"/>
    <dgm:cxn modelId="{1B944D18-9887-4B74-835B-21EF3F83D303}" type="presOf" srcId="{7637D709-3067-4FE6-8EBB-F1B1789FD64A}" destId="{208406C5-6D86-42F1-935D-D4CE1E61A42C}" srcOrd="0" destOrd="0" presId="urn:microsoft.com/office/officeart/2005/8/layout/hierarchy3"/>
    <dgm:cxn modelId="{0C624401-364C-4CB3-9335-58702CC71C04}" type="presOf" srcId="{3F44C852-B220-4375-8DCB-11CB3AB81FBB}" destId="{C0E516E2-7F30-49D9-A5C5-AD1224F2E264}" srcOrd="0" destOrd="0" presId="urn:microsoft.com/office/officeart/2005/8/layout/hierarchy3"/>
    <dgm:cxn modelId="{F0FACB9A-B4FC-47CE-99C5-329297DFF17E}" type="presOf" srcId="{2707F805-42DA-4D08-8F95-449DC589CAA9}" destId="{7D7F1CFD-2EAF-416B-A031-556954DA142A}" srcOrd="0" destOrd="0" presId="urn:microsoft.com/office/officeart/2005/8/layout/hierarchy3"/>
    <dgm:cxn modelId="{1E7299A7-D7CA-4D1E-9F46-258EE7791FC5}" srcId="{46595F39-A7A0-43EB-B939-4E5569FCC140}" destId="{2707F805-42DA-4D08-8F95-449DC589CAA9}" srcOrd="2" destOrd="0" parTransId="{C1A22246-0A80-4785-A8E7-04CC371902A5}" sibTransId="{C5776263-1D64-465D-BEFC-8206089E9448}"/>
    <dgm:cxn modelId="{E35FF572-2576-4FDA-AA91-94E1F6BBE48D}" type="presOf" srcId="{2EDED7D3-2E42-429D-9609-456EC09868E5}" destId="{05EC1168-672F-49A6-9668-777E61068449}" srcOrd="0" destOrd="0" presId="urn:microsoft.com/office/officeart/2005/8/layout/hierarchy3"/>
    <dgm:cxn modelId="{7439EF8F-E0D0-4B2D-8F93-64237089A376}" type="presOf" srcId="{057D89A6-BD23-4C6A-B2D1-20C7B69C9618}" destId="{BEF26E97-E65F-4EC3-945D-E7B89F08089F}" srcOrd="0" destOrd="0" presId="urn:microsoft.com/office/officeart/2005/8/layout/hierarchy3"/>
    <dgm:cxn modelId="{4BE1A674-8A44-44B9-9EDA-1B20E5A06EC0}" type="presOf" srcId="{46595F39-A7A0-43EB-B939-4E5569FCC140}" destId="{E64904DE-773A-4142-AA60-3067B06254C3}" srcOrd="0" destOrd="0" presId="urn:microsoft.com/office/officeart/2005/8/layout/hierarchy3"/>
    <dgm:cxn modelId="{53C68CED-51EB-4BF9-BEBA-0F24379668FB}" type="presOf" srcId="{CAADB000-936E-4F1E-B5A4-3B29CEC04683}" destId="{D35A40DD-E009-4673-AB2B-F6188EA41C36}" srcOrd="1" destOrd="0" presId="urn:microsoft.com/office/officeart/2005/8/layout/hierarchy3"/>
    <dgm:cxn modelId="{78F026FF-EFE4-4939-8DC0-B18E7C53DBB9}" type="presParOf" srcId="{E64904DE-773A-4142-AA60-3067B06254C3}" destId="{76CF0C35-EEA2-4BA0-8330-64E2DC439BD1}" srcOrd="0" destOrd="0" presId="urn:microsoft.com/office/officeart/2005/8/layout/hierarchy3"/>
    <dgm:cxn modelId="{2E367E8A-3827-4517-B713-B4FCD85DECE8}" type="presParOf" srcId="{76CF0C35-EEA2-4BA0-8330-64E2DC439BD1}" destId="{8C08FCA8-437F-4831-B0FF-DDBA95929C4A}" srcOrd="0" destOrd="0" presId="urn:microsoft.com/office/officeart/2005/8/layout/hierarchy3"/>
    <dgm:cxn modelId="{71962FEE-F203-45E3-9B75-37564C542225}" type="presParOf" srcId="{8C08FCA8-437F-4831-B0FF-DDBA95929C4A}" destId="{7CA379D2-E93A-40E6-8E4B-3684B223D834}" srcOrd="0" destOrd="0" presId="urn:microsoft.com/office/officeart/2005/8/layout/hierarchy3"/>
    <dgm:cxn modelId="{8D4D48F3-063F-4CC3-9359-B4881B2219D6}" type="presParOf" srcId="{8C08FCA8-437F-4831-B0FF-DDBA95929C4A}" destId="{D35A40DD-E009-4673-AB2B-F6188EA41C36}" srcOrd="1" destOrd="0" presId="urn:microsoft.com/office/officeart/2005/8/layout/hierarchy3"/>
    <dgm:cxn modelId="{EAD79CEE-E988-4C48-9136-E329DF9AABCB}" type="presParOf" srcId="{76CF0C35-EEA2-4BA0-8330-64E2DC439BD1}" destId="{0F9797C9-1880-4400-B59F-BB439188464F}" srcOrd="1" destOrd="0" presId="urn:microsoft.com/office/officeart/2005/8/layout/hierarchy3"/>
    <dgm:cxn modelId="{68DFAAEA-B3BF-4D77-8BE3-628729D72980}" type="presParOf" srcId="{0F9797C9-1880-4400-B59F-BB439188464F}" destId="{BEF26E97-E65F-4EC3-945D-E7B89F08089F}" srcOrd="0" destOrd="0" presId="urn:microsoft.com/office/officeart/2005/8/layout/hierarchy3"/>
    <dgm:cxn modelId="{5C2F83B3-6273-4161-91AD-F41F30652566}" type="presParOf" srcId="{0F9797C9-1880-4400-B59F-BB439188464F}" destId="{7E8D6D05-FFD8-4C6E-9DB9-B8EC3ED28301}" srcOrd="1" destOrd="0" presId="urn:microsoft.com/office/officeart/2005/8/layout/hierarchy3"/>
    <dgm:cxn modelId="{A3CB4E0C-EF01-4EA2-989A-7C7826981927}" type="presParOf" srcId="{0F9797C9-1880-4400-B59F-BB439188464F}" destId="{56217919-474E-40FE-817B-EF35BD0ED851}" srcOrd="2" destOrd="0" presId="urn:microsoft.com/office/officeart/2005/8/layout/hierarchy3"/>
    <dgm:cxn modelId="{A2FE836B-EB39-4626-B2E9-1581019435D6}" type="presParOf" srcId="{0F9797C9-1880-4400-B59F-BB439188464F}" destId="{C0E516E2-7F30-49D9-A5C5-AD1224F2E264}" srcOrd="3" destOrd="0" presId="urn:microsoft.com/office/officeart/2005/8/layout/hierarchy3"/>
    <dgm:cxn modelId="{AC5EE93F-8D5E-48B3-B750-4BF62E53E06A}" type="presParOf" srcId="{E64904DE-773A-4142-AA60-3067B06254C3}" destId="{37DD3305-E143-4202-9F54-B906CF05297B}" srcOrd="1" destOrd="0" presId="urn:microsoft.com/office/officeart/2005/8/layout/hierarchy3"/>
    <dgm:cxn modelId="{1472648E-36F0-4098-BD07-8150FAB7EF60}" type="presParOf" srcId="{37DD3305-E143-4202-9F54-B906CF05297B}" destId="{EC59727A-FB3A-42B0-8BE1-59E60B97F537}" srcOrd="0" destOrd="0" presId="urn:microsoft.com/office/officeart/2005/8/layout/hierarchy3"/>
    <dgm:cxn modelId="{C62B0403-C39D-4BEA-987F-EBBBC6C7F576}" type="presParOf" srcId="{EC59727A-FB3A-42B0-8BE1-59E60B97F537}" destId="{05EC1168-672F-49A6-9668-777E61068449}" srcOrd="0" destOrd="0" presId="urn:microsoft.com/office/officeart/2005/8/layout/hierarchy3"/>
    <dgm:cxn modelId="{CDD0B49E-EFAB-4794-9DDA-30185E26DE6E}" type="presParOf" srcId="{EC59727A-FB3A-42B0-8BE1-59E60B97F537}" destId="{694B40E1-437B-4600-90D1-E49333716667}" srcOrd="1" destOrd="0" presId="urn:microsoft.com/office/officeart/2005/8/layout/hierarchy3"/>
    <dgm:cxn modelId="{197E301A-87F3-4D4A-8C26-64098310B060}" type="presParOf" srcId="{37DD3305-E143-4202-9F54-B906CF05297B}" destId="{07A4E8F8-2B41-4373-A4C2-2D5CE17A454A}" srcOrd="1" destOrd="0" presId="urn:microsoft.com/office/officeart/2005/8/layout/hierarchy3"/>
    <dgm:cxn modelId="{093BD57D-7AF6-44DB-B9FE-C0DA717F9120}" type="presParOf" srcId="{07A4E8F8-2B41-4373-A4C2-2D5CE17A454A}" destId="{208406C5-6D86-42F1-935D-D4CE1E61A42C}" srcOrd="0" destOrd="0" presId="urn:microsoft.com/office/officeart/2005/8/layout/hierarchy3"/>
    <dgm:cxn modelId="{45D6EF67-9C4A-41C0-8BF9-5EF605F5A6E3}" type="presParOf" srcId="{07A4E8F8-2B41-4373-A4C2-2D5CE17A454A}" destId="{F5141BFE-5820-4C63-BF60-70539B31D230}" srcOrd="1" destOrd="0" presId="urn:microsoft.com/office/officeart/2005/8/layout/hierarchy3"/>
    <dgm:cxn modelId="{6F711E4D-51E0-4589-B921-AAAD01840B3F}" type="presParOf" srcId="{E64904DE-773A-4142-AA60-3067B06254C3}" destId="{1DA339EB-7FAC-4C7E-88F0-140A7F507DD6}" srcOrd="2" destOrd="0" presId="urn:microsoft.com/office/officeart/2005/8/layout/hierarchy3"/>
    <dgm:cxn modelId="{64E470E3-103A-4510-82C4-24847F5B03DD}" type="presParOf" srcId="{1DA339EB-7FAC-4C7E-88F0-140A7F507DD6}" destId="{1B542743-FD51-48FF-B1AF-CB5B79562A5B}" srcOrd="0" destOrd="0" presId="urn:microsoft.com/office/officeart/2005/8/layout/hierarchy3"/>
    <dgm:cxn modelId="{D284D224-2AFD-4131-8119-7B29DC90B5E4}" type="presParOf" srcId="{1B542743-FD51-48FF-B1AF-CB5B79562A5B}" destId="{7D7F1CFD-2EAF-416B-A031-556954DA142A}" srcOrd="0" destOrd="0" presId="urn:microsoft.com/office/officeart/2005/8/layout/hierarchy3"/>
    <dgm:cxn modelId="{F47D3209-FD3F-49E0-AFEB-08F7FAC6A69E}" type="presParOf" srcId="{1B542743-FD51-48FF-B1AF-CB5B79562A5B}" destId="{445BE1C2-82D4-4940-A693-F55F889764C6}" srcOrd="1" destOrd="0" presId="urn:microsoft.com/office/officeart/2005/8/layout/hierarchy3"/>
    <dgm:cxn modelId="{092F978F-D82E-4AB9-A32C-507777FFFBAF}" type="presParOf" srcId="{1DA339EB-7FAC-4C7E-88F0-140A7F507DD6}" destId="{0ECF35E2-6D18-4D0A-BF13-985353627877}" srcOrd="1" destOrd="0" presId="urn:microsoft.com/office/officeart/2005/8/layout/hierarchy3"/>
    <dgm:cxn modelId="{156273AE-68B8-450B-9A3D-BFC33E080FAA}" type="presParOf" srcId="{0ECF35E2-6D18-4D0A-BF13-985353627877}" destId="{D4F7E46E-8A19-4951-BDD8-108218D8EA97}" srcOrd="0" destOrd="0" presId="urn:microsoft.com/office/officeart/2005/8/layout/hierarchy3"/>
    <dgm:cxn modelId="{4BCEAAB7-CC84-4F8D-8FE0-A607975B15FF}" type="presParOf" srcId="{0ECF35E2-6D18-4D0A-BF13-985353627877}" destId="{F27F7A26-E290-4279-85E1-73D6191F58E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B485E-0039-4350-BC75-04324E7B2D1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9B8802-5AE8-406D-8C8B-BB9CFF74F4FD}">
      <dgm:prSet/>
      <dgm:spPr/>
      <dgm:t>
        <a:bodyPr/>
        <a:lstStyle/>
        <a:p>
          <a:pPr rtl="0"/>
          <a:r>
            <a:rPr lang="en-US" smtClean="0"/>
            <a:t>New</a:t>
          </a:r>
          <a:endParaRPr lang="en-US"/>
        </a:p>
      </dgm:t>
    </dgm:pt>
    <dgm:pt modelId="{D233C7CF-4418-498F-8268-C14E2C71AE90}" type="parTrans" cxnId="{3FFD7780-F428-40A1-A5B2-EB003A3DA1A7}">
      <dgm:prSet/>
      <dgm:spPr/>
      <dgm:t>
        <a:bodyPr/>
        <a:lstStyle/>
        <a:p>
          <a:endParaRPr lang="en-US"/>
        </a:p>
      </dgm:t>
    </dgm:pt>
    <dgm:pt modelId="{111730AD-6C10-46A2-B440-3B81DDCC7C2F}" type="sibTrans" cxnId="{3FFD7780-F428-40A1-A5B2-EB003A3DA1A7}">
      <dgm:prSet/>
      <dgm:spPr/>
      <dgm:t>
        <a:bodyPr/>
        <a:lstStyle/>
        <a:p>
          <a:endParaRPr lang="en-US"/>
        </a:p>
      </dgm:t>
    </dgm:pt>
    <dgm:pt modelId="{3828CEDB-ABA3-489D-9F62-EB41BED53F09}">
      <dgm:prSet/>
      <dgm:spPr/>
      <dgm:t>
        <a:bodyPr/>
        <a:lstStyle/>
        <a:p>
          <a:pPr rtl="0"/>
          <a:r>
            <a:rPr lang="en-US" smtClean="0"/>
            <a:t>FAD</a:t>
          </a:r>
          <a:endParaRPr lang="en-US"/>
        </a:p>
      </dgm:t>
    </dgm:pt>
    <dgm:pt modelId="{DB52A236-A644-4344-BC89-2003331E1054}" type="parTrans" cxnId="{F2F2D459-52EA-4C85-A565-2BBFF7C7A60A}">
      <dgm:prSet/>
      <dgm:spPr/>
      <dgm:t>
        <a:bodyPr/>
        <a:lstStyle/>
        <a:p>
          <a:endParaRPr lang="en-US"/>
        </a:p>
      </dgm:t>
    </dgm:pt>
    <dgm:pt modelId="{FFDC3DE1-05A2-454C-B24B-B21E856A5B0C}" type="sibTrans" cxnId="{F2F2D459-52EA-4C85-A565-2BBFF7C7A60A}">
      <dgm:prSet/>
      <dgm:spPr/>
      <dgm:t>
        <a:bodyPr/>
        <a:lstStyle/>
        <a:p>
          <a:endParaRPr lang="en-US"/>
        </a:p>
      </dgm:t>
    </dgm:pt>
    <dgm:pt modelId="{42913586-2466-4B99-A513-7CD1F109868F}">
      <dgm:prSet/>
      <dgm:spPr/>
      <dgm:t>
        <a:bodyPr/>
        <a:lstStyle/>
        <a:p>
          <a:pPr rtl="0"/>
          <a:r>
            <a:rPr lang="en-US" smtClean="0"/>
            <a:t>Assigned</a:t>
          </a:r>
          <a:endParaRPr lang="en-US"/>
        </a:p>
      </dgm:t>
    </dgm:pt>
    <dgm:pt modelId="{3A602BCC-54E4-4501-823B-092C6E3E2A92}" type="parTrans" cxnId="{B9087838-C9FC-4259-B539-423E11526950}">
      <dgm:prSet/>
      <dgm:spPr/>
      <dgm:t>
        <a:bodyPr/>
        <a:lstStyle/>
        <a:p>
          <a:endParaRPr lang="en-US"/>
        </a:p>
      </dgm:t>
    </dgm:pt>
    <dgm:pt modelId="{6EB8A939-2EA0-4BE2-B9CF-96C050C06E35}" type="sibTrans" cxnId="{B9087838-C9FC-4259-B539-423E11526950}">
      <dgm:prSet/>
      <dgm:spPr/>
      <dgm:t>
        <a:bodyPr/>
        <a:lstStyle/>
        <a:p>
          <a:endParaRPr lang="en-US"/>
        </a:p>
      </dgm:t>
    </dgm:pt>
    <dgm:pt modelId="{00000A0F-861C-42EB-A87D-7BFD856782AD}">
      <dgm:prSet/>
      <dgm:spPr/>
      <dgm:t>
        <a:bodyPr/>
        <a:lstStyle/>
        <a:p>
          <a:pPr rtl="0"/>
          <a:r>
            <a:rPr lang="en-US" smtClean="0"/>
            <a:t>Hold</a:t>
          </a:r>
          <a:endParaRPr lang="en-US"/>
        </a:p>
      </dgm:t>
    </dgm:pt>
    <dgm:pt modelId="{315D72E6-ADA5-4620-888F-D51F5D3F9E61}" type="parTrans" cxnId="{8DA02B4C-E1FD-4DA0-8A22-C30205BB75BF}">
      <dgm:prSet/>
      <dgm:spPr/>
      <dgm:t>
        <a:bodyPr/>
        <a:lstStyle/>
        <a:p>
          <a:endParaRPr lang="en-US"/>
        </a:p>
      </dgm:t>
    </dgm:pt>
    <dgm:pt modelId="{7A92CCCE-0B95-47A8-9B33-D0498DD1ED42}" type="sibTrans" cxnId="{8DA02B4C-E1FD-4DA0-8A22-C30205BB75BF}">
      <dgm:prSet/>
      <dgm:spPr/>
      <dgm:t>
        <a:bodyPr/>
        <a:lstStyle/>
        <a:p>
          <a:endParaRPr lang="en-US"/>
        </a:p>
      </dgm:t>
    </dgm:pt>
    <dgm:pt modelId="{95D0A341-85B3-4404-9873-C6E01807C015}">
      <dgm:prSet/>
      <dgm:spPr/>
      <dgm:t>
        <a:bodyPr/>
        <a:lstStyle/>
        <a:p>
          <a:pPr rtl="0"/>
          <a:r>
            <a:rPr lang="en-US" smtClean="0"/>
            <a:t>Open</a:t>
          </a:r>
          <a:endParaRPr lang="en-US"/>
        </a:p>
      </dgm:t>
    </dgm:pt>
    <dgm:pt modelId="{2F82558A-A74B-4AF7-8002-136B21CD82BE}" type="parTrans" cxnId="{703E2060-E247-40CB-8EA3-618E3645F214}">
      <dgm:prSet/>
      <dgm:spPr/>
      <dgm:t>
        <a:bodyPr/>
        <a:lstStyle/>
        <a:p>
          <a:endParaRPr lang="en-US"/>
        </a:p>
      </dgm:t>
    </dgm:pt>
    <dgm:pt modelId="{F013476D-1510-44D4-B175-C39CA9D112EB}" type="sibTrans" cxnId="{703E2060-E247-40CB-8EA3-618E3645F214}">
      <dgm:prSet/>
      <dgm:spPr/>
      <dgm:t>
        <a:bodyPr/>
        <a:lstStyle/>
        <a:p>
          <a:endParaRPr lang="en-US"/>
        </a:p>
      </dgm:t>
    </dgm:pt>
    <dgm:pt modelId="{1A9BACB4-3789-424A-85F5-EAD237BE0E6A}">
      <dgm:prSet/>
      <dgm:spPr/>
      <dgm:t>
        <a:bodyPr/>
        <a:lstStyle/>
        <a:p>
          <a:pPr rtl="0"/>
          <a:r>
            <a:rPr lang="en-US" smtClean="0"/>
            <a:t>Shelved</a:t>
          </a:r>
          <a:endParaRPr lang="en-US"/>
        </a:p>
      </dgm:t>
    </dgm:pt>
    <dgm:pt modelId="{57DC2625-BDC0-43F5-B856-C69E730FC6CD}" type="parTrans" cxnId="{77BC63E4-F372-49A9-B975-BB47539EE43D}">
      <dgm:prSet/>
      <dgm:spPr/>
      <dgm:t>
        <a:bodyPr/>
        <a:lstStyle/>
        <a:p>
          <a:endParaRPr lang="en-US"/>
        </a:p>
      </dgm:t>
    </dgm:pt>
    <dgm:pt modelId="{FF754697-31F8-417F-91CD-D07B00C9C9A7}" type="sibTrans" cxnId="{77BC63E4-F372-49A9-B975-BB47539EE43D}">
      <dgm:prSet/>
      <dgm:spPr/>
      <dgm:t>
        <a:bodyPr/>
        <a:lstStyle/>
        <a:p>
          <a:endParaRPr lang="en-US"/>
        </a:p>
      </dgm:t>
    </dgm:pt>
    <dgm:pt modelId="{37E3FA23-0EB6-4F95-A794-E6801EA974D4}" type="pres">
      <dgm:prSet presAssocID="{2B8B485E-0039-4350-BC75-04324E7B2D1A}" presName="Name0" presStyleCnt="0">
        <dgm:presLayoutVars>
          <dgm:dir/>
          <dgm:animLvl val="lvl"/>
          <dgm:resizeHandles val="exact"/>
        </dgm:presLayoutVars>
      </dgm:prSet>
      <dgm:spPr/>
    </dgm:pt>
    <dgm:pt modelId="{DDB3C04C-91CD-4CE1-ABA5-47D0F0DCF70A}" type="pres">
      <dgm:prSet presAssocID="{349B8802-5AE8-406D-8C8B-BB9CFF74F4FD}" presName="linNode" presStyleCnt="0"/>
      <dgm:spPr/>
    </dgm:pt>
    <dgm:pt modelId="{0EF38619-E6BE-4040-AB79-A4D7D377BDAB}" type="pres">
      <dgm:prSet presAssocID="{349B8802-5AE8-406D-8C8B-BB9CFF74F4F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9856601-7089-4AC2-9521-B188DE3BC5B3}" type="pres">
      <dgm:prSet presAssocID="{111730AD-6C10-46A2-B440-3B81DDCC7C2F}" presName="sp" presStyleCnt="0"/>
      <dgm:spPr/>
    </dgm:pt>
    <dgm:pt modelId="{E8012C07-4621-4F84-9732-6424330F1D15}" type="pres">
      <dgm:prSet presAssocID="{3828CEDB-ABA3-489D-9F62-EB41BED53F09}" presName="linNode" presStyleCnt="0"/>
      <dgm:spPr/>
    </dgm:pt>
    <dgm:pt modelId="{F1E7EC32-6365-4949-AB26-98DAF51607AF}" type="pres">
      <dgm:prSet presAssocID="{3828CEDB-ABA3-489D-9F62-EB41BED53F0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9803CA6-C99D-4B7C-A6FB-7BB6720113E0}" type="pres">
      <dgm:prSet presAssocID="{FFDC3DE1-05A2-454C-B24B-B21E856A5B0C}" presName="sp" presStyleCnt="0"/>
      <dgm:spPr/>
    </dgm:pt>
    <dgm:pt modelId="{70A7A283-C853-48EA-BC8D-B9BEA7191820}" type="pres">
      <dgm:prSet presAssocID="{42913586-2466-4B99-A513-7CD1F109868F}" presName="linNode" presStyleCnt="0"/>
      <dgm:spPr/>
    </dgm:pt>
    <dgm:pt modelId="{48EC0486-69BE-4387-A86C-D23BBDAA37FF}" type="pres">
      <dgm:prSet presAssocID="{42913586-2466-4B99-A513-7CD1F109868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0085E17-1017-4459-BCD8-1B6F606B51A8}" type="pres">
      <dgm:prSet presAssocID="{6EB8A939-2EA0-4BE2-B9CF-96C050C06E35}" presName="sp" presStyleCnt="0"/>
      <dgm:spPr/>
    </dgm:pt>
    <dgm:pt modelId="{37166815-5037-4F22-B88A-8A191755419E}" type="pres">
      <dgm:prSet presAssocID="{00000A0F-861C-42EB-A87D-7BFD856782AD}" presName="linNode" presStyleCnt="0"/>
      <dgm:spPr/>
    </dgm:pt>
    <dgm:pt modelId="{E4DFE01E-6B8E-4762-AA65-46B2F68DBC7E}" type="pres">
      <dgm:prSet presAssocID="{00000A0F-861C-42EB-A87D-7BFD856782A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0E7AB15-8916-44D0-B252-F1623CC0FC5C}" type="pres">
      <dgm:prSet presAssocID="{7A92CCCE-0B95-47A8-9B33-D0498DD1ED42}" presName="sp" presStyleCnt="0"/>
      <dgm:spPr/>
    </dgm:pt>
    <dgm:pt modelId="{DB7F0447-42C1-46F2-840E-B9261E6BD29F}" type="pres">
      <dgm:prSet presAssocID="{95D0A341-85B3-4404-9873-C6E01807C015}" presName="linNode" presStyleCnt="0"/>
      <dgm:spPr/>
    </dgm:pt>
    <dgm:pt modelId="{9D4BE403-F1FF-4D32-BD75-8FDF214F68D3}" type="pres">
      <dgm:prSet presAssocID="{95D0A341-85B3-4404-9873-C6E01807C01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EF67E0D-02D5-479E-9088-3B0C7B878CF1}" type="pres">
      <dgm:prSet presAssocID="{F013476D-1510-44D4-B175-C39CA9D112EB}" presName="sp" presStyleCnt="0"/>
      <dgm:spPr/>
    </dgm:pt>
    <dgm:pt modelId="{741B277C-6904-4285-893B-0D4C2B4BC3AE}" type="pres">
      <dgm:prSet presAssocID="{1A9BACB4-3789-424A-85F5-EAD237BE0E6A}" presName="linNode" presStyleCnt="0"/>
      <dgm:spPr/>
    </dgm:pt>
    <dgm:pt modelId="{8E9302D0-62DD-4546-A9E7-D9BE7727D990}" type="pres">
      <dgm:prSet presAssocID="{1A9BACB4-3789-424A-85F5-EAD237BE0E6A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5774D30B-98C5-4E4C-BBBC-95F6CE110062}" type="presOf" srcId="{3828CEDB-ABA3-489D-9F62-EB41BED53F09}" destId="{F1E7EC32-6365-4949-AB26-98DAF51607AF}" srcOrd="0" destOrd="0" presId="urn:microsoft.com/office/officeart/2005/8/layout/vList5"/>
    <dgm:cxn modelId="{77BC63E4-F372-49A9-B975-BB47539EE43D}" srcId="{2B8B485E-0039-4350-BC75-04324E7B2D1A}" destId="{1A9BACB4-3789-424A-85F5-EAD237BE0E6A}" srcOrd="5" destOrd="0" parTransId="{57DC2625-BDC0-43F5-B856-C69E730FC6CD}" sibTransId="{FF754697-31F8-417F-91CD-D07B00C9C9A7}"/>
    <dgm:cxn modelId="{B9087838-C9FC-4259-B539-423E11526950}" srcId="{2B8B485E-0039-4350-BC75-04324E7B2D1A}" destId="{42913586-2466-4B99-A513-7CD1F109868F}" srcOrd="2" destOrd="0" parTransId="{3A602BCC-54E4-4501-823B-092C6E3E2A92}" sibTransId="{6EB8A939-2EA0-4BE2-B9CF-96C050C06E35}"/>
    <dgm:cxn modelId="{930E70E7-3392-4BD1-96BE-A15B3B5F17F2}" type="presOf" srcId="{349B8802-5AE8-406D-8C8B-BB9CFF74F4FD}" destId="{0EF38619-E6BE-4040-AB79-A4D7D377BDAB}" srcOrd="0" destOrd="0" presId="urn:microsoft.com/office/officeart/2005/8/layout/vList5"/>
    <dgm:cxn modelId="{71842B7B-345D-40F0-959C-8D4509D06FF9}" type="presOf" srcId="{00000A0F-861C-42EB-A87D-7BFD856782AD}" destId="{E4DFE01E-6B8E-4762-AA65-46B2F68DBC7E}" srcOrd="0" destOrd="0" presId="urn:microsoft.com/office/officeart/2005/8/layout/vList5"/>
    <dgm:cxn modelId="{C291047F-4C59-4523-A9EB-5250FDB9E5D2}" type="presOf" srcId="{95D0A341-85B3-4404-9873-C6E01807C015}" destId="{9D4BE403-F1FF-4D32-BD75-8FDF214F68D3}" srcOrd="0" destOrd="0" presId="urn:microsoft.com/office/officeart/2005/8/layout/vList5"/>
    <dgm:cxn modelId="{3FFD7780-F428-40A1-A5B2-EB003A3DA1A7}" srcId="{2B8B485E-0039-4350-BC75-04324E7B2D1A}" destId="{349B8802-5AE8-406D-8C8B-BB9CFF74F4FD}" srcOrd="0" destOrd="0" parTransId="{D233C7CF-4418-498F-8268-C14E2C71AE90}" sibTransId="{111730AD-6C10-46A2-B440-3B81DDCC7C2F}"/>
    <dgm:cxn modelId="{28B5BCC9-C9C7-49F0-B23F-0F59245FE738}" type="presOf" srcId="{42913586-2466-4B99-A513-7CD1F109868F}" destId="{48EC0486-69BE-4387-A86C-D23BBDAA37FF}" srcOrd="0" destOrd="0" presId="urn:microsoft.com/office/officeart/2005/8/layout/vList5"/>
    <dgm:cxn modelId="{8DA02B4C-E1FD-4DA0-8A22-C30205BB75BF}" srcId="{2B8B485E-0039-4350-BC75-04324E7B2D1A}" destId="{00000A0F-861C-42EB-A87D-7BFD856782AD}" srcOrd="3" destOrd="0" parTransId="{315D72E6-ADA5-4620-888F-D51F5D3F9E61}" sibTransId="{7A92CCCE-0B95-47A8-9B33-D0498DD1ED42}"/>
    <dgm:cxn modelId="{A22F7373-CD6B-4CEB-BAB8-9ABBCDD1D83C}" type="presOf" srcId="{1A9BACB4-3789-424A-85F5-EAD237BE0E6A}" destId="{8E9302D0-62DD-4546-A9E7-D9BE7727D990}" srcOrd="0" destOrd="0" presId="urn:microsoft.com/office/officeart/2005/8/layout/vList5"/>
    <dgm:cxn modelId="{703E2060-E247-40CB-8EA3-618E3645F214}" srcId="{2B8B485E-0039-4350-BC75-04324E7B2D1A}" destId="{95D0A341-85B3-4404-9873-C6E01807C015}" srcOrd="4" destOrd="0" parTransId="{2F82558A-A74B-4AF7-8002-136B21CD82BE}" sibTransId="{F013476D-1510-44D4-B175-C39CA9D112EB}"/>
    <dgm:cxn modelId="{F2F2D459-52EA-4C85-A565-2BBFF7C7A60A}" srcId="{2B8B485E-0039-4350-BC75-04324E7B2D1A}" destId="{3828CEDB-ABA3-489D-9F62-EB41BED53F09}" srcOrd="1" destOrd="0" parTransId="{DB52A236-A644-4344-BC89-2003331E1054}" sibTransId="{FFDC3DE1-05A2-454C-B24B-B21E856A5B0C}"/>
    <dgm:cxn modelId="{1C954CF4-F69E-4B0D-816F-DBC299E2949C}" type="presOf" srcId="{2B8B485E-0039-4350-BC75-04324E7B2D1A}" destId="{37E3FA23-0EB6-4F95-A794-E6801EA974D4}" srcOrd="0" destOrd="0" presId="urn:microsoft.com/office/officeart/2005/8/layout/vList5"/>
    <dgm:cxn modelId="{BDB892F5-057E-4AD5-A631-FF22DD4FECA5}" type="presParOf" srcId="{37E3FA23-0EB6-4F95-A794-E6801EA974D4}" destId="{DDB3C04C-91CD-4CE1-ABA5-47D0F0DCF70A}" srcOrd="0" destOrd="0" presId="urn:microsoft.com/office/officeart/2005/8/layout/vList5"/>
    <dgm:cxn modelId="{7CE735F7-C2F0-482C-819A-05D459733806}" type="presParOf" srcId="{DDB3C04C-91CD-4CE1-ABA5-47D0F0DCF70A}" destId="{0EF38619-E6BE-4040-AB79-A4D7D377BDAB}" srcOrd="0" destOrd="0" presId="urn:microsoft.com/office/officeart/2005/8/layout/vList5"/>
    <dgm:cxn modelId="{55FD0CDC-874B-4467-B0A9-036E76618D94}" type="presParOf" srcId="{37E3FA23-0EB6-4F95-A794-E6801EA974D4}" destId="{59856601-7089-4AC2-9521-B188DE3BC5B3}" srcOrd="1" destOrd="0" presId="urn:microsoft.com/office/officeart/2005/8/layout/vList5"/>
    <dgm:cxn modelId="{103C3F08-478F-433C-961A-3C091BAFAA00}" type="presParOf" srcId="{37E3FA23-0EB6-4F95-A794-E6801EA974D4}" destId="{E8012C07-4621-4F84-9732-6424330F1D15}" srcOrd="2" destOrd="0" presId="urn:microsoft.com/office/officeart/2005/8/layout/vList5"/>
    <dgm:cxn modelId="{43F45F5B-0BF2-4509-A234-BD834C57EF91}" type="presParOf" srcId="{E8012C07-4621-4F84-9732-6424330F1D15}" destId="{F1E7EC32-6365-4949-AB26-98DAF51607AF}" srcOrd="0" destOrd="0" presId="urn:microsoft.com/office/officeart/2005/8/layout/vList5"/>
    <dgm:cxn modelId="{83E74C59-9C6A-4F2B-AE78-DA05CC4CCEAD}" type="presParOf" srcId="{37E3FA23-0EB6-4F95-A794-E6801EA974D4}" destId="{D9803CA6-C99D-4B7C-A6FB-7BB6720113E0}" srcOrd="3" destOrd="0" presId="urn:microsoft.com/office/officeart/2005/8/layout/vList5"/>
    <dgm:cxn modelId="{FBFAF788-1D1F-4C04-9000-347CB4799F50}" type="presParOf" srcId="{37E3FA23-0EB6-4F95-A794-E6801EA974D4}" destId="{70A7A283-C853-48EA-BC8D-B9BEA7191820}" srcOrd="4" destOrd="0" presId="urn:microsoft.com/office/officeart/2005/8/layout/vList5"/>
    <dgm:cxn modelId="{08B2D7BC-8916-4769-9B05-98DCF830CD8E}" type="presParOf" srcId="{70A7A283-C853-48EA-BC8D-B9BEA7191820}" destId="{48EC0486-69BE-4387-A86C-D23BBDAA37FF}" srcOrd="0" destOrd="0" presId="urn:microsoft.com/office/officeart/2005/8/layout/vList5"/>
    <dgm:cxn modelId="{6D8BDDE0-3558-430A-B41C-91737506F499}" type="presParOf" srcId="{37E3FA23-0EB6-4F95-A794-E6801EA974D4}" destId="{10085E17-1017-4459-BCD8-1B6F606B51A8}" srcOrd="5" destOrd="0" presId="urn:microsoft.com/office/officeart/2005/8/layout/vList5"/>
    <dgm:cxn modelId="{12F04BAC-E1BC-4546-888F-BC7A560388D9}" type="presParOf" srcId="{37E3FA23-0EB6-4F95-A794-E6801EA974D4}" destId="{37166815-5037-4F22-B88A-8A191755419E}" srcOrd="6" destOrd="0" presId="urn:microsoft.com/office/officeart/2005/8/layout/vList5"/>
    <dgm:cxn modelId="{5311F8D9-B3CD-40A1-9A75-2AC2717A14DC}" type="presParOf" srcId="{37166815-5037-4F22-B88A-8A191755419E}" destId="{E4DFE01E-6B8E-4762-AA65-46B2F68DBC7E}" srcOrd="0" destOrd="0" presId="urn:microsoft.com/office/officeart/2005/8/layout/vList5"/>
    <dgm:cxn modelId="{80DB3048-CA7E-4A18-BD38-84A23A3DF33D}" type="presParOf" srcId="{37E3FA23-0EB6-4F95-A794-E6801EA974D4}" destId="{30E7AB15-8916-44D0-B252-F1623CC0FC5C}" srcOrd="7" destOrd="0" presId="urn:microsoft.com/office/officeart/2005/8/layout/vList5"/>
    <dgm:cxn modelId="{99506BC9-D4AD-4990-8109-8C4ACD96133A}" type="presParOf" srcId="{37E3FA23-0EB6-4F95-A794-E6801EA974D4}" destId="{DB7F0447-42C1-46F2-840E-B9261E6BD29F}" srcOrd="8" destOrd="0" presId="urn:microsoft.com/office/officeart/2005/8/layout/vList5"/>
    <dgm:cxn modelId="{36774598-4D5C-4392-9BDA-FA7D9F25347C}" type="presParOf" srcId="{DB7F0447-42C1-46F2-840E-B9261E6BD29F}" destId="{9D4BE403-F1FF-4D32-BD75-8FDF214F68D3}" srcOrd="0" destOrd="0" presId="urn:microsoft.com/office/officeart/2005/8/layout/vList5"/>
    <dgm:cxn modelId="{21590EE6-1D46-4AFC-A6AB-4589BD1163B5}" type="presParOf" srcId="{37E3FA23-0EB6-4F95-A794-E6801EA974D4}" destId="{7EF67E0D-02D5-479E-9088-3B0C7B878CF1}" srcOrd="9" destOrd="0" presId="urn:microsoft.com/office/officeart/2005/8/layout/vList5"/>
    <dgm:cxn modelId="{920C2D57-3307-42FC-8A70-35416C3E9C42}" type="presParOf" srcId="{37E3FA23-0EB6-4F95-A794-E6801EA974D4}" destId="{741B277C-6904-4285-893B-0D4C2B4BC3AE}" srcOrd="10" destOrd="0" presId="urn:microsoft.com/office/officeart/2005/8/layout/vList5"/>
    <dgm:cxn modelId="{2B54A295-BDF1-4F2D-AE18-7DCF3BEA844C}" type="presParOf" srcId="{741B277C-6904-4285-893B-0D4C2B4BC3AE}" destId="{8E9302D0-62DD-4546-A9E7-D9BE7727D9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D35107-06F3-4372-ADA3-F53A563F22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DF17C7-A1B4-4858-9F93-2E5EA09647F8}">
      <dgm:prSet/>
      <dgm:spPr/>
      <dgm:t>
        <a:bodyPr/>
        <a:lstStyle/>
        <a:p>
          <a:pPr rtl="0"/>
          <a:r>
            <a:rPr lang="en-US" smtClean="0"/>
            <a:t>Resolved</a:t>
          </a:r>
          <a:endParaRPr lang="en-US"/>
        </a:p>
      </dgm:t>
    </dgm:pt>
    <dgm:pt modelId="{EDD1F177-9B6E-4CF8-87F0-7B2AA476EE92}" type="parTrans" cxnId="{F697A6C5-8A04-4AE5-B46B-1B29F43FFAED}">
      <dgm:prSet/>
      <dgm:spPr/>
      <dgm:t>
        <a:bodyPr/>
        <a:lstStyle/>
        <a:p>
          <a:endParaRPr lang="en-US"/>
        </a:p>
      </dgm:t>
    </dgm:pt>
    <dgm:pt modelId="{A54BEC75-330E-4852-80EA-03E5DE792BFC}" type="sibTrans" cxnId="{F697A6C5-8A04-4AE5-B46B-1B29F43FFAED}">
      <dgm:prSet/>
      <dgm:spPr/>
      <dgm:t>
        <a:bodyPr/>
        <a:lstStyle/>
        <a:p>
          <a:endParaRPr lang="en-US"/>
        </a:p>
      </dgm:t>
    </dgm:pt>
    <dgm:pt modelId="{C4ABBFC7-63D0-4A58-B9CD-44B343515912}">
      <dgm:prSet/>
      <dgm:spPr/>
      <dgm:t>
        <a:bodyPr/>
        <a:lstStyle/>
        <a:p>
          <a:pPr rtl="0"/>
          <a:r>
            <a:rPr lang="en-US" smtClean="0"/>
            <a:t>Duplicate</a:t>
          </a:r>
          <a:endParaRPr lang="en-US"/>
        </a:p>
      </dgm:t>
    </dgm:pt>
    <dgm:pt modelId="{E7E615CE-704E-48D5-95C8-234FAE691725}" type="parTrans" cxnId="{EA18B3C3-F8B1-4791-8327-B1A202CA7731}">
      <dgm:prSet/>
      <dgm:spPr/>
      <dgm:t>
        <a:bodyPr/>
        <a:lstStyle/>
        <a:p>
          <a:endParaRPr lang="en-US"/>
        </a:p>
      </dgm:t>
    </dgm:pt>
    <dgm:pt modelId="{6E5EE8B2-338C-4411-9D5F-B4F2ACAA3E2C}" type="sibTrans" cxnId="{EA18B3C3-F8B1-4791-8327-B1A202CA7731}">
      <dgm:prSet/>
      <dgm:spPr/>
      <dgm:t>
        <a:bodyPr/>
        <a:lstStyle/>
        <a:p>
          <a:endParaRPr lang="en-US"/>
        </a:p>
      </dgm:t>
    </dgm:pt>
    <dgm:pt modelId="{7664AF2E-0ACA-419C-A8BA-F48F2A759531}">
      <dgm:prSet/>
      <dgm:spPr/>
      <dgm:t>
        <a:bodyPr/>
        <a:lstStyle/>
        <a:p>
          <a:pPr rtl="0"/>
          <a:r>
            <a:rPr lang="en-US" smtClean="0"/>
            <a:t>Closed</a:t>
          </a:r>
          <a:endParaRPr lang="en-US"/>
        </a:p>
      </dgm:t>
    </dgm:pt>
    <dgm:pt modelId="{5B58DD05-782B-4E05-AC4F-F33ED31D53B3}" type="parTrans" cxnId="{B323F159-0E66-4B0D-907F-C78879E1AC07}">
      <dgm:prSet/>
      <dgm:spPr/>
      <dgm:t>
        <a:bodyPr/>
        <a:lstStyle/>
        <a:p>
          <a:endParaRPr lang="en-US"/>
        </a:p>
      </dgm:t>
    </dgm:pt>
    <dgm:pt modelId="{CC3C89D9-A764-42DA-A49C-DD134309BBDC}" type="sibTrans" cxnId="{B323F159-0E66-4B0D-907F-C78879E1AC07}">
      <dgm:prSet/>
      <dgm:spPr/>
      <dgm:t>
        <a:bodyPr/>
        <a:lstStyle/>
        <a:p>
          <a:endParaRPr lang="en-US"/>
        </a:p>
      </dgm:t>
    </dgm:pt>
    <dgm:pt modelId="{21168CC9-1DFC-4064-B622-308E027DEE6C}">
      <dgm:prSet/>
      <dgm:spPr/>
      <dgm:t>
        <a:bodyPr/>
        <a:lstStyle/>
        <a:p>
          <a:pPr rtl="0"/>
          <a:r>
            <a:rPr lang="en-US" smtClean="0"/>
            <a:t>Irreproducible</a:t>
          </a:r>
          <a:endParaRPr lang="en-US"/>
        </a:p>
      </dgm:t>
    </dgm:pt>
    <dgm:pt modelId="{630810E1-4F03-45F1-B333-519D43C36000}" type="parTrans" cxnId="{CB98C9C1-27AC-471F-830A-7EE8B413A034}">
      <dgm:prSet/>
      <dgm:spPr/>
      <dgm:t>
        <a:bodyPr/>
        <a:lstStyle/>
        <a:p>
          <a:endParaRPr lang="en-US"/>
        </a:p>
      </dgm:t>
    </dgm:pt>
    <dgm:pt modelId="{D59E9574-40C7-4305-8DB2-A4ACCA2AD5F3}" type="sibTrans" cxnId="{CB98C9C1-27AC-471F-830A-7EE8B413A034}">
      <dgm:prSet/>
      <dgm:spPr/>
      <dgm:t>
        <a:bodyPr/>
        <a:lstStyle/>
        <a:p>
          <a:endParaRPr lang="en-US"/>
        </a:p>
      </dgm:t>
    </dgm:pt>
    <dgm:pt modelId="{0898422C-7C8B-45E6-A716-355D9CE358F7}">
      <dgm:prSet/>
      <dgm:spPr/>
      <dgm:t>
        <a:bodyPr/>
        <a:lstStyle/>
        <a:p>
          <a:pPr rtl="0"/>
          <a:r>
            <a:rPr lang="en-US" smtClean="0"/>
            <a:t>Wait</a:t>
          </a:r>
          <a:endParaRPr lang="en-US"/>
        </a:p>
      </dgm:t>
    </dgm:pt>
    <dgm:pt modelId="{30A3DF41-286B-4544-8AC5-6F6067F0E560}" type="parTrans" cxnId="{F99E49DE-2489-44BE-8163-BFEA37DA0A67}">
      <dgm:prSet/>
      <dgm:spPr/>
      <dgm:t>
        <a:bodyPr/>
        <a:lstStyle/>
        <a:p>
          <a:endParaRPr lang="en-US"/>
        </a:p>
      </dgm:t>
    </dgm:pt>
    <dgm:pt modelId="{F612DF97-5BE5-4B08-8FD6-D49883C91E11}" type="sibTrans" cxnId="{F99E49DE-2489-44BE-8163-BFEA37DA0A67}">
      <dgm:prSet/>
      <dgm:spPr/>
      <dgm:t>
        <a:bodyPr/>
        <a:lstStyle/>
        <a:p>
          <a:endParaRPr lang="en-US"/>
        </a:p>
      </dgm:t>
    </dgm:pt>
    <dgm:pt modelId="{F06AB7F2-3562-4DF4-8596-F5F6FC6A5E3B}">
      <dgm:prSet/>
      <dgm:spPr/>
      <dgm:t>
        <a:bodyPr/>
        <a:lstStyle/>
        <a:p>
          <a:pPr rtl="0"/>
          <a:r>
            <a:rPr lang="en-US" smtClean="0"/>
            <a:t>Postponed</a:t>
          </a:r>
          <a:endParaRPr lang="en-US"/>
        </a:p>
      </dgm:t>
    </dgm:pt>
    <dgm:pt modelId="{2BB9C49A-67D0-4CD0-9449-8257D755EAD3}" type="parTrans" cxnId="{C86DDEC7-CEF5-442D-B190-F9CA28145A98}">
      <dgm:prSet/>
      <dgm:spPr/>
      <dgm:t>
        <a:bodyPr/>
        <a:lstStyle/>
        <a:p>
          <a:endParaRPr lang="en-US"/>
        </a:p>
      </dgm:t>
    </dgm:pt>
    <dgm:pt modelId="{A5B81ABF-B84E-425C-92AD-0068773C0400}" type="sibTrans" cxnId="{C86DDEC7-CEF5-442D-B190-F9CA28145A98}">
      <dgm:prSet/>
      <dgm:spPr/>
      <dgm:t>
        <a:bodyPr/>
        <a:lstStyle/>
        <a:p>
          <a:endParaRPr lang="en-US"/>
        </a:p>
      </dgm:t>
    </dgm:pt>
    <dgm:pt modelId="{69E00E35-61E6-4ECF-AC9F-AF9267716957}" type="pres">
      <dgm:prSet presAssocID="{63D35107-06F3-4372-ADA3-F53A563F226D}" presName="Name0" presStyleCnt="0">
        <dgm:presLayoutVars>
          <dgm:dir/>
          <dgm:animLvl val="lvl"/>
          <dgm:resizeHandles val="exact"/>
        </dgm:presLayoutVars>
      </dgm:prSet>
      <dgm:spPr/>
    </dgm:pt>
    <dgm:pt modelId="{14E9AC65-BD43-4B21-8C3B-A44DFC9AECDF}" type="pres">
      <dgm:prSet presAssocID="{88DF17C7-A1B4-4858-9F93-2E5EA09647F8}" presName="linNode" presStyleCnt="0"/>
      <dgm:spPr/>
    </dgm:pt>
    <dgm:pt modelId="{AD0BA727-E5B4-4AE1-8816-0FCBC42F6237}" type="pres">
      <dgm:prSet presAssocID="{88DF17C7-A1B4-4858-9F93-2E5EA09647F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BD180AD-0AA9-48F2-8403-34AE71FE0115}" type="pres">
      <dgm:prSet presAssocID="{A54BEC75-330E-4852-80EA-03E5DE792BFC}" presName="sp" presStyleCnt="0"/>
      <dgm:spPr/>
    </dgm:pt>
    <dgm:pt modelId="{F688BA4B-2205-44BC-B6E8-B7590886CDC5}" type="pres">
      <dgm:prSet presAssocID="{C4ABBFC7-63D0-4A58-B9CD-44B343515912}" presName="linNode" presStyleCnt="0"/>
      <dgm:spPr/>
    </dgm:pt>
    <dgm:pt modelId="{CDF7F927-2E96-4BD1-B057-D785FE1A2928}" type="pres">
      <dgm:prSet presAssocID="{C4ABBFC7-63D0-4A58-B9CD-44B34351591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EB14966-FADA-411E-9BF4-30C23D474CC5}" type="pres">
      <dgm:prSet presAssocID="{6E5EE8B2-338C-4411-9D5F-B4F2ACAA3E2C}" presName="sp" presStyleCnt="0"/>
      <dgm:spPr/>
    </dgm:pt>
    <dgm:pt modelId="{58E856A6-5DD7-4062-BFF3-9152986BDE85}" type="pres">
      <dgm:prSet presAssocID="{7664AF2E-0ACA-419C-A8BA-F48F2A759531}" presName="linNode" presStyleCnt="0"/>
      <dgm:spPr/>
    </dgm:pt>
    <dgm:pt modelId="{43C29D49-3A86-4624-8A34-27848580AC0E}" type="pres">
      <dgm:prSet presAssocID="{7664AF2E-0ACA-419C-A8BA-F48F2A75953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4E6C855-3B74-499C-8F3A-42938FAEE860}" type="pres">
      <dgm:prSet presAssocID="{CC3C89D9-A764-42DA-A49C-DD134309BBDC}" presName="sp" presStyleCnt="0"/>
      <dgm:spPr/>
    </dgm:pt>
    <dgm:pt modelId="{32DCF26A-890B-4282-8FE3-94D8934F74A8}" type="pres">
      <dgm:prSet presAssocID="{21168CC9-1DFC-4064-B622-308E027DEE6C}" presName="linNode" presStyleCnt="0"/>
      <dgm:spPr/>
    </dgm:pt>
    <dgm:pt modelId="{809D03F4-542F-4174-9E0A-844DED56796A}" type="pres">
      <dgm:prSet presAssocID="{21168CC9-1DFC-4064-B622-308E027DEE6C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44E03856-DDA2-4D02-8906-23DCB7D30414}" type="pres">
      <dgm:prSet presAssocID="{D59E9574-40C7-4305-8DB2-A4ACCA2AD5F3}" presName="sp" presStyleCnt="0"/>
      <dgm:spPr/>
    </dgm:pt>
    <dgm:pt modelId="{E6916221-9CDA-44CA-8CD4-2BA0D3A63AEB}" type="pres">
      <dgm:prSet presAssocID="{0898422C-7C8B-45E6-A716-355D9CE358F7}" presName="linNode" presStyleCnt="0"/>
      <dgm:spPr/>
    </dgm:pt>
    <dgm:pt modelId="{87FB4003-0FDF-476B-B946-0FB474B5C0E2}" type="pres">
      <dgm:prSet presAssocID="{0898422C-7C8B-45E6-A716-355D9CE358F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D1D3EEF-58C0-4A5F-973E-239A10936EDC}" type="pres">
      <dgm:prSet presAssocID="{F612DF97-5BE5-4B08-8FD6-D49883C91E11}" presName="sp" presStyleCnt="0"/>
      <dgm:spPr/>
    </dgm:pt>
    <dgm:pt modelId="{3B076EAD-EADC-4A45-B983-875B51204698}" type="pres">
      <dgm:prSet presAssocID="{F06AB7F2-3562-4DF4-8596-F5F6FC6A5E3B}" presName="linNode" presStyleCnt="0"/>
      <dgm:spPr/>
    </dgm:pt>
    <dgm:pt modelId="{C617D899-C0F7-44C3-ACDC-81042BEAFF48}" type="pres">
      <dgm:prSet presAssocID="{F06AB7F2-3562-4DF4-8596-F5F6FC6A5E3B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F99E49DE-2489-44BE-8163-BFEA37DA0A67}" srcId="{63D35107-06F3-4372-ADA3-F53A563F226D}" destId="{0898422C-7C8B-45E6-A716-355D9CE358F7}" srcOrd="4" destOrd="0" parTransId="{30A3DF41-286B-4544-8AC5-6F6067F0E560}" sibTransId="{F612DF97-5BE5-4B08-8FD6-D49883C91E11}"/>
    <dgm:cxn modelId="{F697A6C5-8A04-4AE5-B46B-1B29F43FFAED}" srcId="{63D35107-06F3-4372-ADA3-F53A563F226D}" destId="{88DF17C7-A1B4-4858-9F93-2E5EA09647F8}" srcOrd="0" destOrd="0" parTransId="{EDD1F177-9B6E-4CF8-87F0-7B2AA476EE92}" sibTransId="{A54BEC75-330E-4852-80EA-03E5DE792BFC}"/>
    <dgm:cxn modelId="{89A17200-2F8E-4076-B80E-05C210E3F00F}" type="presOf" srcId="{21168CC9-1DFC-4064-B622-308E027DEE6C}" destId="{809D03F4-542F-4174-9E0A-844DED56796A}" srcOrd="0" destOrd="0" presId="urn:microsoft.com/office/officeart/2005/8/layout/vList5"/>
    <dgm:cxn modelId="{C86DDEC7-CEF5-442D-B190-F9CA28145A98}" srcId="{63D35107-06F3-4372-ADA3-F53A563F226D}" destId="{F06AB7F2-3562-4DF4-8596-F5F6FC6A5E3B}" srcOrd="5" destOrd="0" parTransId="{2BB9C49A-67D0-4CD0-9449-8257D755EAD3}" sibTransId="{A5B81ABF-B84E-425C-92AD-0068773C0400}"/>
    <dgm:cxn modelId="{ED36A75A-F161-4203-AA74-89C648F4BBD4}" type="presOf" srcId="{7664AF2E-0ACA-419C-A8BA-F48F2A759531}" destId="{43C29D49-3A86-4624-8A34-27848580AC0E}" srcOrd="0" destOrd="0" presId="urn:microsoft.com/office/officeart/2005/8/layout/vList5"/>
    <dgm:cxn modelId="{FBA7D5E8-AE32-4F7B-8979-AA313264DB73}" type="presOf" srcId="{88DF17C7-A1B4-4858-9F93-2E5EA09647F8}" destId="{AD0BA727-E5B4-4AE1-8816-0FCBC42F6237}" srcOrd="0" destOrd="0" presId="urn:microsoft.com/office/officeart/2005/8/layout/vList5"/>
    <dgm:cxn modelId="{DE1A204A-B3D5-42A9-8241-D50F4D5F6D8A}" type="presOf" srcId="{63D35107-06F3-4372-ADA3-F53A563F226D}" destId="{69E00E35-61E6-4ECF-AC9F-AF9267716957}" srcOrd="0" destOrd="0" presId="urn:microsoft.com/office/officeart/2005/8/layout/vList5"/>
    <dgm:cxn modelId="{CB98C9C1-27AC-471F-830A-7EE8B413A034}" srcId="{63D35107-06F3-4372-ADA3-F53A563F226D}" destId="{21168CC9-1DFC-4064-B622-308E027DEE6C}" srcOrd="3" destOrd="0" parTransId="{630810E1-4F03-45F1-B333-519D43C36000}" sibTransId="{D59E9574-40C7-4305-8DB2-A4ACCA2AD5F3}"/>
    <dgm:cxn modelId="{73C66D22-C255-4490-ACCF-51083C4A23BA}" type="presOf" srcId="{0898422C-7C8B-45E6-A716-355D9CE358F7}" destId="{87FB4003-0FDF-476B-B946-0FB474B5C0E2}" srcOrd="0" destOrd="0" presId="urn:microsoft.com/office/officeart/2005/8/layout/vList5"/>
    <dgm:cxn modelId="{B323F159-0E66-4B0D-907F-C78879E1AC07}" srcId="{63D35107-06F3-4372-ADA3-F53A563F226D}" destId="{7664AF2E-0ACA-419C-A8BA-F48F2A759531}" srcOrd="2" destOrd="0" parTransId="{5B58DD05-782B-4E05-AC4F-F33ED31D53B3}" sibTransId="{CC3C89D9-A764-42DA-A49C-DD134309BBDC}"/>
    <dgm:cxn modelId="{EA18B3C3-F8B1-4791-8327-B1A202CA7731}" srcId="{63D35107-06F3-4372-ADA3-F53A563F226D}" destId="{C4ABBFC7-63D0-4A58-B9CD-44B343515912}" srcOrd="1" destOrd="0" parTransId="{E7E615CE-704E-48D5-95C8-234FAE691725}" sibTransId="{6E5EE8B2-338C-4411-9D5F-B4F2ACAA3E2C}"/>
    <dgm:cxn modelId="{CA6A3404-285E-4203-8D5D-D0C1E41899E7}" type="presOf" srcId="{F06AB7F2-3562-4DF4-8596-F5F6FC6A5E3B}" destId="{C617D899-C0F7-44C3-ACDC-81042BEAFF48}" srcOrd="0" destOrd="0" presId="urn:microsoft.com/office/officeart/2005/8/layout/vList5"/>
    <dgm:cxn modelId="{69AEB851-2D20-4BFB-A73F-EF46BC8664ED}" type="presOf" srcId="{C4ABBFC7-63D0-4A58-B9CD-44B343515912}" destId="{CDF7F927-2E96-4BD1-B057-D785FE1A2928}" srcOrd="0" destOrd="0" presId="urn:microsoft.com/office/officeart/2005/8/layout/vList5"/>
    <dgm:cxn modelId="{F62104EE-CAD3-4FA4-9F15-C2E4641A6DF7}" type="presParOf" srcId="{69E00E35-61E6-4ECF-AC9F-AF9267716957}" destId="{14E9AC65-BD43-4B21-8C3B-A44DFC9AECDF}" srcOrd="0" destOrd="0" presId="urn:microsoft.com/office/officeart/2005/8/layout/vList5"/>
    <dgm:cxn modelId="{D0B1E952-9C4D-4480-ABF6-6BB945304AE1}" type="presParOf" srcId="{14E9AC65-BD43-4B21-8C3B-A44DFC9AECDF}" destId="{AD0BA727-E5B4-4AE1-8816-0FCBC42F6237}" srcOrd="0" destOrd="0" presId="urn:microsoft.com/office/officeart/2005/8/layout/vList5"/>
    <dgm:cxn modelId="{18ABF86E-ABCC-4F18-89E5-B917B4FCCE32}" type="presParOf" srcId="{69E00E35-61E6-4ECF-AC9F-AF9267716957}" destId="{9BD180AD-0AA9-48F2-8403-34AE71FE0115}" srcOrd="1" destOrd="0" presId="urn:microsoft.com/office/officeart/2005/8/layout/vList5"/>
    <dgm:cxn modelId="{3878A3BF-A95B-40D4-82D6-AD90765FE8BE}" type="presParOf" srcId="{69E00E35-61E6-4ECF-AC9F-AF9267716957}" destId="{F688BA4B-2205-44BC-B6E8-B7590886CDC5}" srcOrd="2" destOrd="0" presId="urn:microsoft.com/office/officeart/2005/8/layout/vList5"/>
    <dgm:cxn modelId="{ED5BED6E-3DCD-4BE9-96D2-58754F7E8ABA}" type="presParOf" srcId="{F688BA4B-2205-44BC-B6E8-B7590886CDC5}" destId="{CDF7F927-2E96-4BD1-B057-D785FE1A2928}" srcOrd="0" destOrd="0" presId="urn:microsoft.com/office/officeart/2005/8/layout/vList5"/>
    <dgm:cxn modelId="{28A57BC5-FAAA-4B5A-8A26-AC1A9ADF3B1A}" type="presParOf" srcId="{69E00E35-61E6-4ECF-AC9F-AF9267716957}" destId="{1EB14966-FADA-411E-9BF4-30C23D474CC5}" srcOrd="3" destOrd="0" presId="urn:microsoft.com/office/officeart/2005/8/layout/vList5"/>
    <dgm:cxn modelId="{4D2ECDEA-61CB-41F0-8B5C-EFFEE29B9D26}" type="presParOf" srcId="{69E00E35-61E6-4ECF-AC9F-AF9267716957}" destId="{58E856A6-5DD7-4062-BFF3-9152986BDE85}" srcOrd="4" destOrd="0" presId="urn:microsoft.com/office/officeart/2005/8/layout/vList5"/>
    <dgm:cxn modelId="{37270254-770F-413F-9CB1-F0A4149EB52B}" type="presParOf" srcId="{58E856A6-5DD7-4062-BFF3-9152986BDE85}" destId="{43C29D49-3A86-4624-8A34-27848580AC0E}" srcOrd="0" destOrd="0" presId="urn:microsoft.com/office/officeart/2005/8/layout/vList5"/>
    <dgm:cxn modelId="{9153BB91-CC5A-4119-8BC2-DBC1660FA8E8}" type="presParOf" srcId="{69E00E35-61E6-4ECF-AC9F-AF9267716957}" destId="{C4E6C855-3B74-499C-8F3A-42938FAEE860}" srcOrd="5" destOrd="0" presId="urn:microsoft.com/office/officeart/2005/8/layout/vList5"/>
    <dgm:cxn modelId="{3708FADF-F7EF-4EB2-A4EE-C0051FE963C4}" type="presParOf" srcId="{69E00E35-61E6-4ECF-AC9F-AF9267716957}" destId="{32DCF26A-890B-4282-8FE3-94D8934F74A8}" srcOrd="6" destOrd="0" presId="urn:microsoft.com/office/officeart/2005/8/layout/vList5"/>
    <dgm:cxn modelId="{540DF95A-BF75-401C-823B-4EFEEF5963FF}" type="presParOf" srcId="{32DCF26A-890B-4282-8FE3-94D8934F74A8}" destId="{809D03F4-542F-4174-9E0A-844DED56796A}" srcOrd="0" destOrd="0" presId="urn:microsoft.com/office/officeart/2005/8/layout/vList5"/>
    <dgm:cxn modelId="{F80C1F62-E2BD-4A63-991B-E78E90684A96}" type="presParOf" srcId="{69E00E35-61E6-4ECF-AC9F-AF9267716957}" destId="{44E03856-DDA2-4D02-8906-23DCB7D30414}" srcOrd="7" destOrd="0" presId="urn:microsoft.com/office/officeart/2005/8/layout/vList5"/>
    <dgm:cxn modelId="{2ABAAAB3-C197-4623-B21E-40EA1B1F0B2F}" type="presParOf" srcId="{69E00E35-61E6-4ECF-AC9F-AF9267716957}" destId="{E6916221-9CDA-44CA-8CD4-2BA0D3A63AEB}" srcOrd="8" destOrd="0" presId="urn:microsoft.com/office/officeart/2005/8/layout/vList5"/>
    <dgm:cxn modelId="{CCA879CB-151A-43E9-98D1-815A11D8BF14}" type="presParOf" srcId="{E6916221-9CDA-44CA-8CD4-2BA0D3A63AEB}" destId="{87FB4003-0FDF-476B-B946-0FB474B5C0E2}" srcOrd="0" destOrd="0" presId="urn:microsoft.com/office/officeart/2005/8/layout/vList5"/>
    <dgm:cxn modelId="{A856BA27-1524-43D6-AAA4-2D1870A1F8CE}" type="presParOf" srcId="{69E00E35-61E6-4ECF-AC9F-AF9267716957}" destId="{4D1D3EEF-58C0-4A5F-973E-239A10936EDC}" srcOrd="9" destOrd="0" presId="urn:microsoft.com/office/officeart/2005/8/layout/vList5"/>
    <dgm:cxn modelId="{DD5AD4CE-9666-4663-AC36-79380B726753}" type="presParOf" srcId="{69E00E35-61E6-4ECF-AC9F-AF9267716957}" destId="{3B076EAD-EADC-4A45-B983-875B51204698}" srcOrd="10" destOrd="0" presId="urn:microsoft.com/office/officeart/2005/8/layout/vList5"/>
    <dgm:cxn modelId="{F225E9BD-A962-4AE0-9629-F0487D693CB2}" type="presParOf" srcId="{3B076EAD-EADC-4A45-B983-875B51204698}" destId="{C617D899-C0F7-44C3-ACDC-81042BEAFF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A55C45-D010-4508-838E-37C5C775519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26FB527-8CC3-48D7-9E6B-A5D418F6EA00}">
      <dgm:prSet/>
      <dgm:spPr/>
      <dgm:t>
        <a:bodyPr/>
        <a:lstStyle/>
        <a:p>
          <a:pPr rtl="0"/>
          <a:r>
            <a:rPr lang="en-US"/>
            <a:t>Plan</a:t>
          </a:r>
        </a:p>
      </dgm:t>
    </dgm:pt>
    <dgm:pt modelId="{EED2D630-69C2-447A-830E-CBF66273E5EF}" type="parTrans" cxnId="{F273387D-7AD7-4351-AF84-B6D104E7BA81}">
      <dgm:prSet/>
      <dgm:spPr/>
      <dgm:t>
        <a:bodyPr/>
        <a:lstStyle/>
        <a:p>
          <a:endParaRPr lang="en-US"/>
        </a:p>
      </dgm:t>
    </dgm:pt>
    <dgm:pt modelId="{FB9D8601-A3AC-448B-9B8E-6DF45FC73334}" type="sibTrans" cxnId="{F273387D-7AD7-4351-AF84-B6D104E7BA81}">
      <dgm:prSet/>
      <dgm:spPr/>
      <dgm:t>
        <a:bodyPr/>
        <a:lstStyle/>
        <a:p>
          <a:endParaRPr lang="en-US"/>
        </a:p>
      </dgm:t>
    </dgm:pt>
    <dgm:pt modelId="{5C86F3CA-DE4F-4DA6-AF8B-90AB486128EA}">
      <dgm:prSet/>
      <dgm:spPr/>
      <dgm:t>
        <a:bodyPr/>
        <a:lstStyle/>
        <a:p>
          <a:pPr rtl="0"/>
          <a:r>
            <a:rPr lang="en-US"/>
            <a:t>Code</a:t>
          </a:r>
        </a:p>
      </dgm:t>
    </dgm:pt>
    <dgm:pt modelId="{C6D17AC6-B371-4481-902F-9A830DDF22DD}" type="parTrans" cxnId="{8AAC1E91-ACCB-4E8B-910A-BE14F650E9FD}">
      <dgm:prSet/>
      <dgm:spPr/>
      <dgm:t>
        <a:bodyPr/>
        <a:lstStyle/>
        <a:p>
          <a:endParaRPr lang="en-US"/>
        </a:p>
      </dgm:t>
    </dgm:pt>
    <dgm:pt modelId="{B0D18E0C-EC86-4E80-B1CC-C8AA1C936FD3}" type="sibTrans" cxnId="{8AAC1E91-ACCB-4E8B-910A-BE14F650E9FD}">
      <dgm:prSet/>
      <dgm:spPr/>
      <dgm:t>
        <a:bodyPr/>
        <a:lstStyle/>
        <a:p>
          <a:endParaRPr lang="en-US"/>
        </a:p>
      </dgm:t>
    </dgm:pt>
    <dgm:pt modelId="{EF1ADC6E-89A4-455D-AF9F-E1188E5E46E4}">
      <dgm:prSet/>
      <dgm:spPr/>
      <dgm:t>
        <a:bodyPr/>
        <a:lstStyle/>
        <a:p>
          <a:pPr rtl="0"/>
          <a:r>
            <a:rPr lang="en-US"/>
            <a:t>Build</a:t>
          </a:r>
        </a:p>
      </dgm:t>
    </dgm:pt>
    <dgm:pt modelId="{B8D10640-E5AF-4596-BDF5-585C6F06FF6E}" type="parTrans" cxnId="{B735034C-2BB7-49E9-86A0-670CFAF132D1}">
      <dgm:prSet/>
      <dgm:spPr/>
      <dgm:t>
        <a:bodyPr/>
        <a:lstStyle/>
        <a:p>
          <a:endParaRPr lang="en-US"/>
        </a:p>
      </dgm:t>
    </dgm:pt>
    <dgm:pt modelId="{B983E0DC-60FE-40C5-BB1B-70414177BC57}" type="sibTrans" cxnId="{B735034C-2BB7-49E9-86A0-670CFAF132D1}">
      <dgm:prSet/>
      <dgm:spPr/>
      <dgm:t>
        <a:bodyPr/>
        <a:lstStyle/>
        <a:p>
          <a:endParaRPr lang="en-US"/>
        </a:p>
      </dgm:t>
    </dgm:pt>
    <dgm:pt modelId="{384731B5-83BA-44DB-9CC3-936985B02C85}">
      <dgm:prSet/>
      <dgm:spPr/>
      <dgm:t>
        <a:bodyPr/>
        <a:lstStyle/>
        <a:p>
          <a:pPr rtl="0"/>
          <a:r>
            <a:rPr lang="en-US"/>
            <a:t>Test</a:t>
          </a:r>
        </a:p>
      </dgm:t>
    </dgm:pt>
    <dgm:pt modelId="{F1A80D3F-142C-47C5-81D9-7462898EBBBE}" type="parTrans" cxnId="{C27A4C65-27D3-4691-9564-1980E673A024}">
      <dgm:prSet/>
      <dgm:spPr/>
      <dgm:t>
        <a:bodyPr/>
        <a:lstStyle/>
        <a:p>
          <a:endParaRPr lang="en-US"/>
        </a:p>
      </dgm:t>
    </dgm:pt>
    <dgm:pt modelId="{C2CE606B-1E90-4F1B-AEEF-E3292E2AAFC1}" type="sibTrans" cxnId="{C27A4C65-27D3-4691-9564-1980E673A024}">
      <dgm:prSet/>
      <dgm:spPr/>
      <dgm:t>
        <a:bodyPr/>
        <a:lstStyle/>
        <a:p>
          <a:endParaRPr lang="en-US"/>
        </a:p>
      </dgm:t>
    </dgm:pt>
    <dgm:pt modelId="{C10E08A4-2854-40B6-A123-993E4E41F9BF}" type="pres">
      <dgm:prSet presAssocID="{B0A55C45-D010-4508-838E-37C5C775519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92291A-DCB5-45BD-9077-06DFE554E2F4}" type="pres">
      <dgm:prSet presAssocID="{D26FB527-8CC3-48D7-9E6B-A5D418F6EA00}" presName="Accent1" presStyleCnt="0"/>
      <dgm:spPr/>
    </dgm:pt>
    <dgm:pt modelId="{32B77EA6-D7F6-4F6D-8216-50CEA48AF5B5}" type="pres">
      <dgm:prSet presAssocID="{D26FB527-8CC3-48D7-9E6B-A5D418F6EA00}" presName="Accent" presStyleLbl="node1" presStyleIdx="0" presStyleCnt="4"/>
      <dgm:spPr/>
    </dgm:pt>
    <dgm:pt modelId="{BBFA3778-2B6B-40BC-A0E9-2CC6F9817790}" type="pres">
      <dgm:prSet presAssocID="{D26FB527-8CC3-48D7-9E6B-A5D418F6EA00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91272-5090-4B53-B303-EAFB4C37F108}" type="pres">
      <dgm:prSet presAssocID="{5C86F3CA-DE4F-4DA6-AF8B-90AB486128EA}" presName="Accent2" presStyleCnt="0"/>
      <dgm:spPr/>
    </dgm:pt>
    <dgm:pt modelId="{EA63AF75-9ED0-4C20-8CF6-71F15FE96A3C}" type="pres">
      <dgm:prSet presAssocID="{5C86F3CA-DE4F-4DA6-AF8B-90AB486128EA}" presName="Accent" presStyleLbl="node1" presStyleIdx="1" presStyleCnt="4"/>
      <dgm:spPr/>
    </dgm:pt>
    <dgm:pt modelId="{B3C40FD1-0F44-4071-BE2B-1A05CF9BE108}" type="pres">
      <dgm:prSet presAssocID="{5C86F3CA-DE4F-4DA6-AF8B-90AB486128EA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59421-5F27-40D8-91AD-CBCC92F81EDA}" type="pres">
      <dgm:prSet presAssocID="{EF1ADC6E-89A4-455D-AF9F-E1188E5E46E4}" presName="Accent3" presStyleCnt="0"/>
      <dgm:spPr/>
    </dgm:pt>
    <dgm:pt modelId="{72E2A278-FBCC-4C4D-98EF-B1281F2E6996}" type="pres">
      <dgm:prSet presAssocID="{EF1ADC6E-89A4-455D-AF9F-E1188E5E46E4}" presName="Accent" presStyleLbl="node1" presStyleIdx="2" presStyleCnt="4"/>
      <dgm:spPr/>
    </dgm:pt>
    <dgm:pt modelId="{9FD0533F-8F6B-4C5E-930F-9F2087CEF078}" type="pres">
      <dgm:prSet presAssocID="{EF1ADC6E-89A4-455D-AF9F-E1188E5E46E4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64191-9F76-43F8-8CBB-D47C8478CCD5}" type="pres">
      <dgm:prSet presAssocID="{384731B5-83BA-44DB-9CC3-936985B02C85}" presName="Accent4" presStyleCnt="0"/>
      <dgm:spPr/>
    </dgm:pt>
    <dgm:pt modelId="{C458E68B-1077-4695-B2A8-2F9A9242F882}" type="pres">
      <dgm:prSet presAssocID="{384731B5-83BA-44DB-9CC3-936985B02C85}" presName="Accent" presStyleLbl="node1" presStyleIdx="3" presStyleCnt="4"/>
      <dgm:spPr/>
    </dgm:pt>
    <dgm:pt modelId="{3061FD49-680C-4519-A5AB-2A690CF0C67C}" type="pres">
      <dgm:prSet presAssocID="{384731B5-83BA-44DB-9CC3-936985B02C85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7A4C65-27D3-4691-9564-1980E673A024}" srcId="{B0A55C45-D010-4508-838E-37C5C7755199}" destId="{384731B5-83BA-44DB-9CC3-936985B02C85}" srcOrd="3" destOrd="0" parTransId="{F1A80D3F-142C-47C5-81D9-7462898EBBBE}" sibTransId="{C2CE606B-1E90-4F1B-AEEF-E3292E2AAFC1}"/>
    <dgm:cxn modelId="{4EA78409-7947-4DD1-9640-5D619DA64769}" type="presOf" srcId="{D26FB527-8CC3-48D7-9E6B-A5D418F6EA00}" destId="{BBFA3778-2B6B-40BC-A0E9-2CC6F9817790}" srcOrd="0" destOrd="0" presId="urn:microsoft.com/office/officeart/2009/layout/CircleArrowProcess"/>
    <dgm:cxn modelId="{EA44EB3D-DB0D-42C2-B11E-FD3A7B99E30B}" type="presOf" srcId="{EF1ADC6E-89A4-455D-AF9F-E1188E5E46E4}" destId="{9FD0533F-8F6B-4C5E-930F-9F2087CEF078}" srcOrd="0" destOrd="0" presId="urn:microsoft.com/office/officeart/2009/layout/CircleArrowProcess"/>
    <dgm:cxn modelId="{8AAC1E91-ACCB-4E8B-910A-BE14F650E9FD}" srcId="{B0A55C45-D010-4508-838E-37C5C7755199}" destId="{5C86F3CA-DE4F-4DA6-AF8B-90AB486128EA}" srcOrd="1" destOrd="0" parTransId="{C6D17AC6-B371-4481-902F-9A830DDF22DD}" sibTransId="{B0D18E0C-EC86-4E80-B1CC-C8AA1C936FD3}"/>
    <dgm:cxn modelId="{6665B18C-8717-428B-B93A-9AD94B6196D7}" type="presOf" srcId="{384731B5-83BA-44DB-9CC3-936985B02C85}" destId="{3061FD49-680C-4519-A5AB-2A690CF0C67C}" srcOrd="0" destOrd="0" presId="urn:microsoft.com/office/officeart/2009/layout/CircleArrowProcess"/>
    <dgm:cxn modelId="{B735034C-2BB7-49E9-86A0-670CFAF132D1}" srcId="{B0A55C45-D010-4508-838E-37C5C7755199}" destId="{EF1ADC6E-89A4-455D-AF9F-E1188E5E46E4}" srcOrd="2" destOrd="0" parTransId="{B8D10640-E5AF-4596-BDF5-585C6F06FF6E}" sibTransId="{B983E0DC-60FE-40C5-BB1B-70414177BC57}"/>
    <dgm:cxn modelId="{1148E5F2-9F5D-4192-9ACF-2B524FF7D52E}" type="presOf" srcId="{B0A55C45-D010-4508-838E-37C5C7755199}" destId="{C10E08A4-2854-40B6-A123-993E4E41F9BF}" srcOrd="0" destOrd="0" presId="urn:microsoft.com/office/officeart/2009/layout/CircleArrowProcess"/>
    <dgm:cxn modelId="{F2CED38B-9143-464D-AF8B-58523B246555}" type="presOf" srcId="{5C86F3CA-DE4F-4DA6-AF8B-90AB486128EA}" destId="{B3C40FD1-0F44-4071-BE2B-1A05CF9BE108}" srcOrd="0" destOrd="0" presId="urn:microsoft.com/office/officeart/2009/layout/CircleArrowProcess"/>
    <dgm:cxn modelId="{F273387D-7AD7-4351-AF84-B6D104E7BA81}" srcId="{B0A55C45-D010-4508-838E-37C5C7755199}" destId="{D26FB527-8CC3-48D7-9E6B-A5D418F6EA00}" srcOrd="0" destOrd="0" parTransId="{EED2D630-69C2-447A-830E-CBF66273E5EF}" sibTransId="{FB9D8601-A3AC-448B-9B8E-6DF45FC73334}"/>
    <dgm:cxn modelId="{ED890981-6B63-4BDC-A229-A5F1AAAD29F1}" type="presParOf" srcId="{C10E08A4-2854-40B6-A123-993E4E41F9BF}" destId="{3D92291A-DCB5-45BD-9077-06DFE554E2F4}" srcOrd="0" destOrd="0" presId="urn:microsoft.com/office/officeart/2009/layout/CircleArrowProcess"/>
    <dgm:cxn modelId="{202027A2-290D-4525-93A6-60E2A6C7EA64}" type="presParOf" srcId="{3D92291A-DCB5-45BD-9077-06DFE554E2F4}" destId="{32B77EA6-D7F6-4F6D-8216-50CEA48AF5B5}" srcOrd="0" destOrd="0" presId="urn:microsoft.com/office/officeart/2009/layout/CircleArrowProcess"/>
    <dgm:cxn modelId="{70CB9538-94D3-4A41-817C-C3A8ED84F9FA}" type="presParOf" srcId="{C10E08A4-2854-40B6-A123-993E4E41F9BF}" destId="{BBFA3778-2B6B-40BC-A0E9-2CC6F9817790}" srcOrd="1" destOrd="0" presId="urn:microsoft.com/office/officeart/2009/layout/CircleArrowProcess"/>
    <dgm:cxn modelId="{0E3B1481-E2D9-4145-B29C-845533527653}" type="presParOf" srcId="{C10E08A4-2854-40B6-A123-993E4E41F9BF}" destId="{1B291272-5090-4B53-B303-EAFB4C37F108}" srcOrd="2" destOrd="0" presId="urn:microsoft.com/office/officeart/2009/layout/CircleArrowProcess"/>
    <dgm:cxn modelId="{91BE462D-BC58-45AC-9BC2-C64DC5565A82}" type="presParOf" srcId="{1B291272-5090-4B53-B303-EAFB4C37F108}" destId="{EA63AF75-9ED0-4C20-8CF6-71F15FE96A3C}" srcOrd="0" destOrd="0" presId="urn:microsoft.com/office/officeart/2009/layout/CircleArrowProcess"/>
    <dgm:cxn modelId="{7D5967E6-3D77-4987-A5CB-921303D2A47D}" type="presParOf" srcId="{C10E08A4-2854-40B6-A123-993E4E41F9BF}" destId="{B3C40FD1-0F44-4071-BE2B-1A05CF9BE108}" srcOrd="3" destOrd="0" presId="urn:microsoft.com/office/officeart/2009/layout/CircleArrowProcess"/>
    <dgm:cxn modelId="{1E0422D0-AB0D-4751-89C2-832C7A9F9430}" type="presParOf" srcId="{C10E08A4-2854-40B6-A123-993E4E41F9BF}" destId="{B0259421-5F27-40D8-91AD-CBCC92F81EDA}" srcOrd="4" destOrd="0" presId="urn:microsoft.com/office/officeart/2009/layout/CircleArrowProcess"/>
    <dgm:cxn modelId="{3135F844-D1F4-42BE-8939-B416223B668A}" type="presParOf" srcId="{B0259421-5F27-40D8-91AD-CBCC92F81EDA}" destId="{72E2A278-FBCC-4C4D-98EF-B1281F2E6996}" srcOrd="0" destOrd="0" presId="urn:microsoft.com/office/officeart/2009/layout/CircleArrowProcess"/>
    <dgm:cxn modelId="{56ACE07D-957A-464C-9C0B-59DA3EB1235E}" type="presParOf" srcId="{C10E08A4-2854-40B6-A123-993E4E41F9BF}" destId="{9FD0533F-8F6B-4C5E-930F-9F2087CEF078}" srcOrd="5" destOrd="0" presId="urn:microsoft.com/office/officeart/2009/layout/CircleArrowProcess"/>
    <dgm:cxn modelId="{48E92480-DA3C-4BB4-B5AC-E3E66E54F971}" type="presParOf" srcId="{C10E08A4-2854-40B6-A123-993E4E41F9BF}" destId="{A6964191-9F76-43F8-8CBB-D47C8478CCD5}" srcOrd="6" destOrd="0" presId="urn:microsoft.com/office/officeart/2009/layout/CircleArrowProcess"/>
    <dgm:cxn modelId="{86074AE8-BC5F-41BB-814B-67B643E7EE4C}" type="presParOf" srcId="{A6964191-9F76-43F8-8CBB-D47C8478CCD5}" destId="{C458E68B-1077-4695-B2A8-2F9A9242F882}" srcOrd="0" destOrd="0" presId="urn:microsoft.com/office/officeart/2009/layout/CircleArrowProcess"/>
    <dgm:cxn modelId="{6C781DB9-CF25-4605-88B4-8A26054C69EF}" type="presParOf" srcId="{C10E08A4-2854-40B6-A123-993E4E41F9BF}" destId="{3061FD49-680C-4519-A5AB-2A690CF0C67C}" srcOrd="7" destOrd="0" presId="urn:microsoft.com/office/officeart/2009/layout/CircleArrowProcess"/>
  </dgm:cxnLst>
  <dgm:bg>
    <a:solidFill>
      <a:schemeClr val="accent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CA38A8-9E87-4BAB-B59D-ABF92C7C9F0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7DAE963-DF1E-4DB4-AE89-8D62D51C9881}">
      <dgm:prSet/>
      <dgm:spPr/>
      <dgm:t>
        <a:bodyPr/>
        <a:lstStyle/>
        <a:p>
          <a:pPr rtl="0"/>
          <a:r>
            <a:rPr lang="en-US"/>
            <a:t>Deploy</a:t>
          </a:r>
        </a:p>
      </dgm:t>
    </dgm:pt>
    <dgm:pt modelId="{2CA6A48E-B386-4C3C-AA0E-06154814F651}" type="parTrans" cxnId="{CFD2FE81-3780-4098-A39B-03782A8E2A3A}">
      <dgm:prSet/>
      <dgm:spPr/>
      <dgm:t>
        <a:bodyPr/>
        <a:lstStyle/>
        <a:p>
          <a:endParaRPr lang="en-US"/>
        </a:p>
      </dgm:t>
    </dgm:pt>
    <dgm:pt modelId="{1E1E89B3-597D-4CCD-A70C-5A32997D4B2A}" type="sibTrans" cxnId="{CFD2FE81-3780-4098-A39B-03782A8E2A3A}">
      <dgm:prSet/>
      <dgm:spPr/>
      <dgm:t>
        <a:bodyPr/>
        <a:lstStyle/>
        <a:p>
          <a:endParaRPr lang="en-US"/>
        </a:p>
      </dgm:t>
    </dgm:pt>
    <dgm:pt modelId="{A415FA83-1543-48BB-8DCA-C41363AAC471}">
      <dgm:prSet/>
      <dgm:spPr/>
      <dgm:t>
        <a:bodyPr/>
        <a:lstStyle/>
        <a:p>
          <a:pPr rtl="0"/>
          <a:r>
            <a:rPr lang="en-US" dirty="0"/>
            <a:t>Operate</a:t>
          </a:r>
        </a:p>
      </dgm:t>
    </dgm:pt>
    <dgm:pt modelId="{12616DB4-47B2-4406-A4F0-A636D9828293}" type="parTrans" cxnId="{9286521A-7FD5-434E-9A0A-8B29F8459368}">
      <dgm:prSet/>
      <dgm:spPr/>
      <dgm:t>
        <a:bodyPr/>
        <a:lstStyle/>
        <a:p>
          <a:endParaRPr lang="en-US"/>
        </a:p>
      </dgm:t>
    </dgm:pt>
    <dgm:pt modelId="{8A5AFF0F-9EFA-4A59-A66B-2EEEA4436ECD}" type="sibTrans" cxnId="{9286521A-7FD5-434E-9A0A-8B29F8459368}">
      <dgm:prSet/>
      <dgm:spPr/>
      <dgm:t>
        <a:bodyPr/>
        <a:lstStyle/>
        <a:p>
          <a:endParaRPr lang="en-US"/>
        </a:p>
      </dgm:t>
    </dgm:pt>
    <dgm:pt modelId="{DF194384-351D-4F82-A831-29FC5B236CF5}">
      <dgm:prSet/>
      <dgm:spPr/>
      <dgm:t>
        <a:bodyPr/>
        <a:lstStyle/>
        <a:p>
          <a:pPr rtl="0"/>
          <a:r>
            <a:rPr lang="en-US"/>
            <a:t>Monitor</a:t>
          </a:r>
        </a:p>
      </dgm:t>
    </dgm:pt>
    <dgm:pt modelId="{61BFFC86-AE78-4C43-82FB-036D33B65A6F}" type="parTrans" cxnId="{D25A228D-9400-4F81-A2B9-B0619F96D19E}">
      <dgm:prSet/>
      <dgm:spPr/>
      <dgm:t>
        <a:bodyPr/>
        <a:lstStyle/>
        <a:p>
          <a:endParaRPr lang="en-US"/>
        </a:p>
      </dgm:t>
    </dgm:pt>
    <dgm:pt modelId="{65FD9DC8-C25B-464E-BD57-A45E35066BEC}" type="sibTrans" cxnId="{D25A228D-9400-4F81-A2B9-B0619F96D19E}">
      <dgm:prSet/>
      <dgm:spPr/>
      <dgm:t>
        <a:bodyPr/>
        <a:lstStyle/>
        <a:p>
          <a:endParaRPr lang="en-US"/>
        </a:p>
      </dgm:t>
    </dgm:pt>
    <dgm:pt modelId="{24E3D27C-62F4-496C-BA44-6AB3BAE1F8E8}" type="pres">
      <dgm:prSet presAssocID="{F6CA38A8-9E87-4BAB-B59D-ABF92C7C9F0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47DAA9-5582-49FF-84EB-27BA33485E62}" type="pres">
      <dgm:prSet presAssocID="{F7DAE963-DF1E-4DB4-AE89-8D62D51C9881}" presName="Accent1" presStyleCnt="0"/>
      <dgm:spPr/>
    </dgm:pt>
    <dgm:pt modelId="{A0C12BAC-1B1F-4B5E-A63B-452960FAAEFF}" type="pres">
      <dgm:prSet presAssocID="{F7DAE963-DF1E-4DB4-AE89-8D62D51C9881}" presName="Accent" presStyleLbl="node1" presStyleIdx="0" presStyleCnt="3"/>
      <dgm:spPr/>
    </dgm:pt>
    <dgm:pt modelId="{92DEA27C-CE89-48AC-BDD0-3BBBF80DBF8A}" type="pres">
      <dgm:prSet presAssocID="{F7DAE963-DF1E-4DB4-AE89-8D62D51C98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7001A-D40C-4F7C-85C9-FC6179010DA4}" type="pres">
      <dgm:prSet presAssocID="{A415FA83-1543-48BB-8DCA-C41363AAC471}" presName="Accent2" presStyleCnt="0"/>
      <dgm:spPr/>
    </dgm:pt>
    <dgm:pt modelId="{8E7FDCBA-4713-4D54-B447-E521A4B80D48}" type="pres">
      <dgm:prSet presAssocID="{A415FA83-1543-48BB-8DCA-C41363AAC471}" presName="Accent" presStyleLbl="node1" presStyleIdx="1" presStyleCnt="3"/>
      <dgm:spPr/>
    </dgm:pt>
    <dgm:pt modelId="{1F542F27-941B-4F1D-A5B7-2E022A1C074C}" type="pres">
      <dgm:prSet presAssocID="{A415FA83-1543-48BB-8DCA-C41363AAC47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DB58D-6652-4211-BC62-6F389189FC46}" type="pres">
      <dgm:prSet presAssocID="{DF194384-351D-4F82-A831-29FC5B236CF5}" presName="Accent3" presStyleCnt="0"/>
      <dgm:spPr/>
    </dgm:pt>
    <dgm:pt modelId="{A02E9C1B-DB37-4FAD-8A8E-53D4CCABC011}" type="pres">
      <dgm:prSet presAssocID="{DF194384-351D-4F82-A831-29FC5B236CF5}" presName="Accent" presStyleLbl="node1" presStyleIdx="2" presStyleCnt="3"/>
      <dgm:spPr/>
    </dgm:pt>
    <dgm:pt modelId="{C7A37524-E55A-45D6-8C30-3372229D7D7B}" type="pres">
      <dgm:prSet presAssocID="{DF194384-351D-4F82-A831-29FC5B236CF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20B9E5-3D57-4B75-8F51-FA406B1192BD}" type="presOf" srcId="{F6CA38A8-9E87-4BAB-B59D-ABF92C7C9F0A}" destId="{24E3D27C-62F4-496C-BA44-6AB3BAE1F8E8}" srcOrd="0" destOrd="0" presId="urn:microsoft.com/office/officeart/2009/layout/CircleArrowProcess"/>
    <dgm:cxn modelId="{CC1C9D0B-6531-4C1F-8D27-3F60C0C9D644}" type="presOf" srcId="{A415FA83-1543-48BB-8DCA-C41363AAC471}" destId="{1F542F27-941B-4F1D-A5B7-2E022A1C074C}" srcOrd="0" destOrd="0" presId="urn:microsoft.com/office/officeart/2009/layout/CircleArrowProcess"/>
    <dgm:cxn modelId="{D25A228D-9400-4F81-A2B9-B0619F96D19E}" srcId="{F6CA38A8-9E87-4BAB-B59D-ABF92C7C9F0A}" destId="{DF194384-351D-4F82-A831-29FC5B236CF5}" srcOrd="2" destOrd="0" parTransId="{61BFFC86-AE78-4C43-82FB-036D33B65A6F}" sibTransId="{65FD9DC8-C25B-464E-BD57-A45E35066BEC}"/>
    <dgm:cxn modelId="{CFD2FE81-3780-4098-A39B-03782A8E2A3A}" srcId="{F6CA38A8-9E87-4BAB-B59D-ABF92C7C9F0A}" destId="{F7DAE963-DF1E-4DB4-AE89-8D62D51C9881}" srcOrd="0" destOrd="0" parTransId="{2CA6A48E-B386-4C3C-AA0E-06154814F651}" sibTransId="{1E1E89B3-597D-4CCD-A70C-5A32997D4B2A}"/>
    <dgm:cxn modelId="{93C097E0-8F6E-4ECB-A680-57B00E4E7BF9}" type="presOf" srcId="{DF194384-351D-4F82-A831-29FC5B236CF5}" destId="{C7A37524-E55A-45D6-8C30-3372229D7D7B}" srcOrd="0" destOrd="0" presId="urn:microsoft.com/office/officeart/2009/layout/CircleArrowProcess"/>
    <dgm:cxn modelId="{1727465F-8155-4C41-9BA4-B446506640D0}" type="presOf" srcId="{F7DAE963-DF1E-4DB4-AE89-8D62D51C9881}" destId="{92DEA27C-CE89-48AC-BDD0-3BBBF80DBF8A}" srcOrd="0" destOrd="0" presId="urn:microsoft.com/office/officeart/2009/layout/CircleArrowProcess"/>
    <dgm:cxn modelId="{9286521A-7FD5-434E-9A0A-8B29F8459368}" srcId="{F6CA38A8-9E87-4BAB-B59D-ABF92C7C9F0A}" destId="{A415FA83-1543-48BB-8DCA-C41363AAC471}" srcOrd="1" destOrd="0" parTransId="{12616DB4-47B2-4406-A4F0-A636D9828293}" sibTransId="{8A5AFF0F-9EFA-4A59-A66B-2EEEA4436ECD}"/>
    <dgm:cxn modelId="{7BD51B35-89E8-46C6-930B-C5524CFA37C9}" type="presParOf" srcId="{24E3D27C-62F4-496C-BA44-6AB3BAE1F8E8}" destId="{5047DAA9-5582-49FF-84EB-27BA33485E62}" srcOrd="0" destOrd="0" presId="urn:microsoft.com/office/officeart/2009/layout/CircleArrowProcess"/>
    <dgm:cxn modelId="{FD61B40A-48D2-4556-B14B-C87A753322EE}" type="presParOf" srcId="{5047DAA9-5582-49FF-84EB-27BA33485E62}" destId="{A0C12BAC-1B1F-4B5E-A63B-452960FAAEFF}" srcOrd="0" destOrd="0" presId="urn:microsoft.com/office/officeart/2009/layout/CircleArrowProcess"/>
    <dgm:cxn modelId="{D57D23D2-0A66-46B5-BB63-5EA83F5089DE}" type="presParOf" srcId="{24E3D27C-62F4-496C-BA44-6AB3BAE1F8E8}" destId="{92DEA27C-CE89-48AC-BDD0-3BBBF80DBF8A}" srcOrd="1" destOrd="0" presId="urn:microsoft.com/office/officeart/2009/layout/CircleArrowProcess"/>
    <dgm:cxn modelId="{DD75A115-3654-4E24-B418-FB892C7D13D1}" type="presParOf" srcId="{24E3D27C-62F4-496C-BA44-6AB3BAE1F8E8}" destId="{E8A7001A-D40C-4F7C-85C9-FC6179010DA4}" srcOrd="2" destOrd="0" presId="urn:microsoft.com/office/officeart/2009/layout/CircleArrowProcess"/>
    <dgm:cxn modelId="{A6212AD4-CBBA-4F64-B726-A018B7F12C7F}" type="presParOf" srcId="{E8A7001A-D40C-4F7C-85C9-FC6179010DA4}" destId="{8E7FDCBA-4713-4D54-B447-E521A4B80D48}" srcOrd="0" destOrd="0" presId="urn:microsoft.com/office/officeart/2009/layout/CircleArrowProcess"/>
    <dgm:cxn modelId="{C70D9F4B-27C0-4830-9889-453BD20C8A63}" type="presParOf" srcId="{24E3D27C-62F4-496C-BA44-6AB3BAE1F8E8}" destId="{1F542F27-941B-4F1D-A5B7-2E022A1C074C}" srcOrd="3" destOrd="0" presId="urn:microsoft.com/office/officeart/2009/layout/CircleArrowProcess"/>
    <dgm:cxn modelId="{09EAF1D8-CB63-4D0F-927A-6014247B345A}" type="presParOf" srcId="{24E3D27C-62F4-496C-BA44-6AB3BAE1F8E8}" destId="{F7BDB58D-6652-4211-BC62-6F389189FC46}" srcOrd="4" destOrd="0" presId="urn:microsoft.com/office/officeart/2009/layout/CircleArrowProcess"/>
    <dgm:cxn modelId="{B84EEFFA-D606-499C-B1AD-4143C74E1A92}" type="presParOf" srcId="{F7BDB58D-6652-4211-BC62-6F389189FC46}" destId="{A02E9C1B-DB37-4FAD-8A8E-53D4CCABC011}" srcOrd="0" destOrd="0" presId="urn:microsoft.com/office/officeart/2009/layout/CircleArrowProcess"/>
    <dgm:cxn modelId="{1364001C-2DAD-471B-91FA-FAD8E51979E0}" type="presParOf" srcId="{24E3D27C-62F4-496C-BA44-6AB3BAE1F8E8}" destId="{C7A37524-E55A-45D6-8C30-3372229D7D7B}" srcOrd="5" destOrd="0" presId="urn:microsoft.com/office/officeart/2009/layout/CircleArrowProcess"/>
  </dgm:cxnLst>
  <dgm:bg>
    <a:solidFill>
      <a:schemeClr val="accent3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79D2-E93A-40E6-8E4B-3684B223D834}">
      <dsp:nvSpPr>
        <dsp:cNvPr id="0" name=""/>
        <dsp:cNvSpPr/>
      </dsp:nvSpPr>
      <dsp:spPr>
        <a:xfrm>
          <a:off x="582662" y="3542"/>
          <a:ext cx="2802135" cy="1401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Deployment Configuration</a:t>
          </a:r>
        </a:p>
      </dsp:txBody>
      <dsp:txXfrm>
        <a:off x="623698" y="44578"/>
        <a:ext cx="2720063" cy="1318995"/>
      </dsp:txXfrm>
    </dsp:sp>
    <dsp:sp modelId="{BEF26E97-E65F-4EC3-945D-E7B89F08089F}">
      <dsp:nvSpPr>
        <dsp:cNvPr id="0" name=""/>
        <dsp:cNvSpPr/>
      </dsp:nvSpPr>
      <dsp:spPr>
        <a:xfrm>
          <a:off x="862875" y="1404610"/>
          <a:ext cx="280213" cy="1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800"/>
              </a:lnTo>
              <a:lnTo>
                <a:pt x="280213" y="1050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6D05-FFD8-4C6E-9DB9-B8EC3ED28301}">
      <dsp:nvSpPr>
        <dsp:cNvPr id="0" name=""/>
        <dsp:cNvSpPr/>
      </dsp:nvSpPr>
      <dsp:spPr>
        <a:xfrm>
          <a:off x="1143089" y="1754877"/>
          <a:ext cx="2241708" cy="1401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Hardware resources provided</a:t>
          </a:r>
        </a:p>
      </dsp:txBody>
      <dsp:txXfrm>
        <a:off x="1184125" y="1795913"/>
        <a:ext cx="2159636" cy="1318995"/>
      </dsp:txXfrm>
    </dsp:sp>
    <dsp:sp modelId="{56217919-474E-40FE-817B-EF35BD0ED851}">
      <dsp:nvSpPr>
        <dsp:cNvPr id="0" name=""/>
        <dsp:cNvSpPr/>
      </dsp:nvSpPr>
      <dsp:spPr>
        <a:xfrm>
          <a:off x="862875" y="1404610"/>
          <a:ext cx="280213" cy="2802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135"/>
              </a:lnTo>
              <a:lnTo>
                <a:pt x="280213" y="28021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516E2-7F30-49D9-A5C5-AD1224F2E264}">
      <dsp:nvSpPr>
        <dsp:cNvPr id="0" name=""/>
        <dsp:cNvSpPr/>
      </dsp:nvSpPr>
      <dsp:spPr>
        <a:xfrm>
          <a:off x="1143089" y="3506211"/>
          <a:ext cx="2241708" cy="1401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Configuration parameters of infra components</a:t>
          </a:r>
        </a:p>
      </dsp:txBody>
      <dsp:txXfrm>
        <a:off x="1184125" y="3547247"/>
        <a:ext cx="2159636" cy="1318995"/>
      </dsp:txXfrm>
    </dsp:sp>
    <dsp:sp modelId="{05EC1168-672F-49A6-9668-777E61068449}">
      <dsp:nvSpPr>
        <dsp:cNvPr id="0" name=""/>
        <dsp:cNvSpPr/>
      </dsp:nvSpPr>
      <dsp:spPr>
        <a:xfrm>
          <a:off x="4085332" y="3542"/>
          <a:ext cx="2802135" cy="1401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Scalability Perspective #1</a:t>
          </a:r>
        </a:p>
      </dsp:txBody>
      <dsp:txXfrm>
        <a:off x="4126368" y="44578"/>
        <a:ext cx="2720063" cy="1318995"/>
      </dsp:txXfrm>
    </dsp:sp>
    <dsp:sp modelId="{208406C5-6D86-42F1-935D-D4CE1E61A42C}">
      <dsp:nvSpPr>
        <dsp:cNvPr id="0" name=""/>
        <dsp:cNvSpPr/>
      </dsp:nvSpPr>
      <dsp:spPr>
        <a:xfrm>
          <a:off x="4365545" y="1404610"/>
          <a:ext cx="280213" cy="1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800"/>
              </a:lnTo>
              <a:lnTo>
                <a:pt x="280213" y="1050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41BFE-5820-4C63-BF60-70539B31D230}">
      <dsp:nvSpPr>
        <dsp:cNvPr id="0" name=""/>
        <dsp:cNvSpPr/>
      </dsp:nvSpPr>
      <dsp:spPr>
        <a:xfrm>
          <a:off x="4645759" y="1754877"/>
          <a:ext cx="2241708" cy="1401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Given a configuration what is the maximum capability of that configuration?</a:t>
          </a:r>
        </a:p>
      </dsp:txBody>
      <dsp:txXfrm>
        <a:off x="4686795" y="1795913"/>
        <a:ext cx="2159636" cy="1318995"/>
      </dsp:txXfrm>
    </dsp:sp>
    <dsp:sp modelId="{7D7F1CFD-2EAF-416B-A031-556954DA142A}">
      <dsp:nvSpPr>
        <dsp:cNvPr id="0" name=""/>
        <dsp:cNvSpPr/>
      </dsp:nvSpPr>
      <dsp:spPr>
        <a:xfrm>
          <a:off x="7588001" y="3542"/>
          <a:ext cx="2802135" cy="1401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Scalability Perspective #2</a:t>
          </a:r>
        </a:p>
      </dsp:txBody>
      <dsp:txXfrm>
        <a:off x="7629037" y="44578"/>
        <a:ext cx="2720063" cy="1318995"/>
      </dsp:txXfrm>
    </dsp:sp>
    <dsp:sp modelId="{D4F7E46E-8A19-4951-BDD8-108218D8EA97}">
      <dsp:nvSpPr>
        <dsp:cNvPr id="0" name=""/>
        <dsp:cNvSpPr/>
      </dsp:nvSpPr>
      <dsp:spPr>
        <a:xfrm>
          <a:off x="7868215" y="1404610"/>
          <a:ext cx="280213" cy="1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800"/>
              </a:lnTo>
              <a:lnTo>
                <a:pt x="280213" y="1050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F7A26-E290-4279-85E1-73D6191F58E1}">
      <dsp:nvSpPr>
        <dsp:cNvPr id="0" name=""/>
        <dsp:cNvSpPr/>
      </dsp:nvSpPr>
      <dsp:spPr>
        <a:xfrm>
          <a:off x="8148429" y="1754877"/>
          <a:ext cx="2241708" cy="1401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Does the capability keep increasing when the resources needed keep increasing (and vice versa?)</a:t>
          </a:r>
        </a:p>
      </dsp:txBody>
      <dsp:txXfrm>
        <a:off x="8189465" y="1795913"/>
        <a:ext cx="2159636" cy="1318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38619-E6BE-4040-AB79-A4D7D377BDAB}">
      <dsp:nvSpPr>
        <dsp:cNvPr id="0" name=""/>
        <dsp:cNvSpPr/>
      </dsp:nvSpPr>
      <dsp:spPr>
        <a:xfrm>
          <a:off x="2011431" y="1347"/>
          <a:ext cx="2262859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New</a:t>
          </a:r>
          <a:endParaRPr lang="en-US" sz="3100" kern="1200"/>
        </a:p>
      </dsp:txBody>
      <dsp:txXfrm>
        <a:off x="2049736" y="39652"/>
        <a:ext cx="2186249" cy="708072"/>
      </dsp:txXfrm>
    </dsp:sp>
    <dsp:sp modelId="{F1E7EC32-6365-4949-AB26-98DAF51607AF}">
      <dsp:nvSpPr>
        <dsp:cNvPr id="0" name=""/>
        <dsp:cNvSpPr/>
      </dsp:nvSpPr>
      <dsp:spPr>
        <a:xfrm>
          <a:off x="2011431" y="825264"/>
          <a:ext cx="2262859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FAD</a:t>
          </a:r>
          <a:endParaRPr lang="en-US" sz="3100" kern="1200"/>
        </a:p>
      </dsp:txBody>
      <dsp:txXfrm>
        <a:off x="2049736" y="863569"/>
        <a:ext cx="2186249" cy="708072"/>
      </dsp:txXfrm>
    </dsp:sp>
    <dsp:sp modelId="{48EC0486-69BE-4387-A86C-D23BBDAA37FF}">
      <dsp:nvSpPr>
        <dsp:cNvPr id="0" name=""/>
        <dsp:cNvSpPr/>
      </dsp:nvSpPr>
      <dsp:spPr>
        <a:xfrm>
          <a:off x="2011431" y="1649181"/>
          <a:ext cx="2262859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Assigned</a:t>
          </a:r>
          <a:endParaRPr lang="en-US" sz="3100" kern="1200"/>
        </a:p>
      </dsp:txBody>
      <dsp:txXfrm>
        <a:off x="2049736" y="1687486"/>
        <a:ext cx="2186249" cy="708072"/>
      </dsp:txXfrm>
    </dsp:sp>
    <dsp:sp modelId="{E4DFE01E-6B8E-4762-AA65-46B2F68DBC7E}">
      <dsp:nvSpPr>
        <dsp:cNvPr id="0" name=""/>
        <dsp:cNvSpPr/>
      </dsp:nvSpPr>
      <dsp:spPr>
        <a:xfrm>
          <a:off x="2011431" y="2473098"/>
          <a:ext cx="2262859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Hold</a:t>
          </a:r>
          <a:endParaRPr lang="en-US" sz="3100" kern="1200"/>
        </a:p>
      </dsp:txBody>
      <dsp:txXfrm>
        <a:off x="2049736" y="2511403"/>
        <a:ext cx="2186249" cy="708072"/>
      </dsp:txXfrm>
    </dsp:sp>
    <dsp:sp modelId="{9D4BE403-F1FF-4D32-BD75-8FDF214F68D3}">
      <dsp:nvSpPr>
        <dsp:cNvPr id="0" name=""/>
        <dsp:cNvSpPr/>
      </dsp:nvSpPr>
      <dsp:spPr>
        <a:xfrm>
          <a:off x="2011431" y="3297015"/>
          <a:ext cx="2262859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Open</a:t>
          </a:r>
          <a:endParaRPr lang="en-US" sz="3100" kern="1200"/>
        </a:p>
      </dsp:txBody>
      <dsp:txXfrm>
        <a:off x="2049736" y="3335320"/>
        <a:ext cx="2186249" cy="708072"/>
      </dsp:txXfrm>
    </dsp:sp>
    <dsp:sp modelId="{8E9302D0-62DD-4546-A9E7-D9BE7727D990}">
      <dsp:nvSpPr>
        <dsp:cNvPr id="0" name=""/>
        <dsp:cNvSpPr/>
      </dsp:nvSpPr>
      <dsp:spPr>
        <a:xfrm>
          <a:off x="2011431" y="4120932"/>
          <a:ext cx="2262859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Shelved</a:t>
          </a:r>
          <a:endParaRPr lang="en-US" sz="3100" kern="1200"/>
        </a:p>
      </dsp:txBody>
      <dsp:txXfrm>
        <a:off x="2049736" y="4159237"/>
        <a:ext cx="2186249" cy="708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BA727-E5B4-4AE1-8816-0FCBC42F6237}">
      <dsp:nvSpPr>
        <dsp:cNvPr id="0" name=""/>
        <dsp:cNvSpPr/>
      </dsp:nvSpPr>
      <dsp:spPr>
        <a:xfrm>
          <a:off x="2018398" y="1347"/>
          <a:ext cx="2270698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Resolved</a:t>
          </a:r>
          <a:endParaRPr lang="en-US" sz="2100" kern="1200"/>
        </a:p>
      </dsp:txBody>
      <dsp:txXfrm>
        <a:off x="2056703" y="39652"/>
        <a:ext cx="2194088" cy="708072"/>
      </dsp:txXfrm>
    </dsp:sp>
    <dsp:sp modelId="{CDF7F927-2E96-4BD1-B057-D785FE1A2928}">
      <dsp:nvSpPr>
        <dsp:cNvPr id="0" name=""/>
        <dsp:cNvSpPr/>
      </dsp:nvSpPr>
      <dsp:spPr>
        <a:xfrm>
          <a:off x="2018398" y="825264"/>
          <a:ext cx="2270698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Duplicate</a:t>
          </a:r>
          <a:endParaRPr lang="en-US" sz="2100" kern="1200"/>
        </a:p>
      </dsp:txBody>
      <dsp:txXfrm>
        <a:off x="2056703" y="863569"/>
        <a:ext cx="2194088" cy="708072"/>
      </dsp:txXfrm>
    </dsp:sp>
    <dsp:sp modelId="{43C29D49-3A86-4624-8A34-27848580AC0E}">
      <dsp:nvSpPr>
        <dsp:cNvPr id="0" name=""/>
        <dsp:cNvSpPr/>
      </dsp:nvSpPr>
      <dsp:spPr>
        <a:xfrm>
          <a:off x="2018398" y="1649181"/>
          <a:ext cx="2270698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Closed</a:t>
          </a:r>
          <a:endParaRPr lang="en-US" sz="2100" kern="1200"/>
        </a:p>
      </dsp:txBody>
      <dsp:txXfrm>
        <a:off x="2056703" y="1687486"/>
        <a:ext cx="2194088" cy="708072"/>
      </dsp:txXfrm>
    </dsp:sp>
    <dsp:sp modelId="{809D03F4-542F-4174-9E0A-844DED56796A}">
      <dsp:nvSpPr>
        <dsp:cNvPr id="0" name=""/>
        <dsp:cNvSpPr/>
      </dsp:nvSpPr>
      <dsp:spPr>
        <a:xfrm>
          <a:off x="2018398" y="2473099"/>
          <a:ext cx="2270698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Irreproducible</a:t>
          </a:r>
          <a:endParaRPr lang="en-US" sz="2100" kern="1200"/>
        </a:p>
      </dsp:txBody>
      <dsp:txXfrm>
        <a:off x="2056703" y="2511404"/>
        <a:ext cx="2194088" cy="708072"/>
      </dsp:txXfrm>
    </dsp:sp>
    <dsp:sp modelId="{87FB4003-0FDF-476B-B946-0FB474B5C0E2}">
      <dsp:nvSpPr>
        <dsp:cNvPr id="0" name=""/>
        <dsp:cNvSpPr/>
      </dsp:nvSpPr>
      <dsp:spPr>
        <a:xfrm>
          <a:off x="2018398" y="3297016"/>
          <a:ext cx="2270698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Wait</a:t>
          </a:r>
          <a:endParaRPr lang="en-US" sz="2100" kern="1200"/>
        </a:p>
      </dsp:txBody>
      <dsp:txXfrm>
        <a:off x="2056703" y="3335321"/>
        <a:ext cx="2194088" cy="708072"/>
      </dsp:txXfrm>
    </dsp:sp>
    <dsp:sp modelId="{C617D899-C0F7-44C3-ACDC-81042BEAFF48}">
      <dsp:nvSpPr>
        <dsp:cNvPr id="0" name=""/>
        <dsp:cNvSpPr/>
      </dsp:nvSpPr>
      <dsp:spPr>
        <a:xfrm>
          <a:off x="2018398" y="4120933"/>
          <a:ext cx="2270698" cy="784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Postponed</a:t>
          </a:r>
          <a:endParaRPr lang="en-US" sz="2100" kern="1200"/>
        </a:p>
      </dsp:txBody>
      <dsp:txXfrm>
        <a:off x="2056703" y="4159238"/>
        <a:ext cx="2194088" cy="708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EA6-D7F6-4F6D-8216-50CEA48AF5B5}">
      <dsp:nvSpPr>
        <dsp:cNvPr id="0" name=""/>
        <dsp:cNvSpPr/>
      </dsp:nvSpPr>
      <dsp:spPr>
        <a:xfrm>
          <a:off x="857527" y="0"/>
          <a:ext cx="1470798" cy="14709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A3778-2B6B-40BC-A0E9-2CC6F9817790}">
      <dsp:nvSpPr>
        <dsp:cNvPr id="0" name=""/>
        <dsp:cNvSpPr/>
      </dsp:nvSpPr>
      <dsp:spPr>
        <a:xfrm>
          <a:off x="1182256" y="532443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Plan</a:t>
          </a:r>
        </a:p>
      </dsp:txBody>
      <dsp:txXfrm>
        <a:off x="1182256" y="532443"/>
        <a:ext cx="820788" cy="410351"/>
      </dsp:txXfrm>
    </dsp:sp>
    <dsp:sp modelId="{EA63AF75-9ED0-4C20-8CF6-71F15FE96A3C}">
      <dsp:nvSpPr>
        <dsp:cNvPr id="0" name=""/>
        <dsp:cNvSpPr/>
      </dsp:nvSpPr>
      <dsp:spPr>
        <a:xfrm>
          <a:off x="448926" y="845278"/>
          <a:ext cx="1470798" cy="14709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0FD1-0F44-4071-BE2B-1A05CF9BE108}">
      <dsp:nvSpPr>
        <dsp:cNvPr id="0" name=""/>
        <dsp:cNvSpPr/>
      </dsp:nvSpPr>
      <dsp:spPr>
        <a:xfrm>
          <a:off x="772000" y="1379281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Code</a:t>
          </a:r>
        </a:p>
      </dsp:txBody>
      <dsp:txXfrm>
        <a:off x="772000" y="1379281"/>
        <a:ext cx="820788" cy="410351"/>
      </dsp:txXfrm>
    </dsp:sp>
    <dsp:sp modelId="{72E2A278-FBCC-4C4D-98EF-B1281F2E6996}">
      <dsp:nvSpPr>
        <dsp:cNvPr id="0" name=""/>
        <dsp:cNvSpPr/>
      </dsp:nvSpPr>
      <dsp:spPr>
        <a:xfrm>
          <a:off x="857527" y="1693676"/>
          <a:ext cx="1470798" cy="147094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0533F-8F6B-4C5E-930F-9F2087CEF078}">
      <dsp:nvSpPr>
        <dsp:cNvPr id="0" name=""/>
        <dsp:cNvSpPr/>
      </dsp:nvSpPr>
      <dsp:spPr>
        <a:xfrm>
          <a:off x="1182256" y="2226120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Build</a:t>
          </a:r>
        </a:p>
      </dsp:txBody>
      <dsp:txXfrm>
        <a:off x="1182256" y="2226120"/>
        <a:ext cx="820788" cy="410351"/>
      </dsp:txXfrm>
    </dsp:sp>
    <dsp:sp modelId="{C458E68B-1077-4695-B2A8-2F9A9242F882}">
      <dsp:nvSpPr>
        <dsp:cNvPr id="0" name=""/>
        <dsp:cNvSpPr/>
      </dsp:nvSpPr>
      <dsp:spPr>
        <a:xfrm>
          <a:off x="553767" y="2636472"/>
          <a:ext cx="1263600" cy="1264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FD49-680C-4519-A5AB-2A690CF0C67C}">
      <dsp:nvSpPr>
        <dsp:cNvPr id="0" name=""/>
        <dsp:cNvSpPr/>
      </dsp:nvSpPr>
      <dsp:spPr>
        <a:xfrm>
          <a:off x="772000" y="3072958"/>
          <a:ext cx="820788" cy="41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Test</a:t>
          </a:r>
        </a:p>
      </dsp:txBody>
      <dsp:txXfrm>
        <a:off x="772000" y="3072958"/>
        <a:ext cx="820788" cy="410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2BAC-1B1F-4B5E-A63B-452960FAAEFF}">
      <dsp:nvSpPr>
        <dsp:cNvPr id="0" name=""/>
        <dsp:cNvSpPr/>
      </dsp:nvSpPr>
      <dsp:spPr>
        <a:xfrm>
          <a:off x="949306" y="256518"/>
          <a:ext cx="1642853" cy="16431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EA27C-CE89-48AC-BDD0-3BBBF80DBF8A}">
      <dsp:nvSpPr>
        <dsp:cNvPr id="0" name=""/>
        <dsp:cNvSpPr/>
      </dsp:nvSpPr>
      <dsp:spPr>
        <a:xfrm>
          <a:off x="1312431" y="849728"/>
          <a:ext cx="912901" cy="45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Deploy</a:t>
          </a:r>
        </a:p>
      </dsp:txBody>
      <dsp:txXfrm>
        <a:off x="1312431" y="849728"/>
        <a:ext cx="912901" cy="456341"/>
      </dsp:txXfrm>
    </dsp:sp>
    <dsp:sp modelId="{8E7FDCBA-4713-4D54-B447-E521A4B80D48}">
      <dsp:nvSpPr>
        <dsp:cNvPr id="0" name=""/>
        <dsp:cNvSpPr/>
      </dsp:nvSpPr>
      <dsp:spPr>
        <a:xfrm>
          <a:off x="493010" y="1200603"/>
          <a:ext cx="1642853" cy="16431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42F27-941B-4F1D-A5B7-2E022A1C074C}">
      <dsp:nvSpPr>
        <dsp:cNvPr id="0" name=""/>
        <dsp:cNvSpPr/>
      </dsp:nvSpPr>
      <dsp:spPr>
        <a:xfrm>
          <a:off x="857985" y="1799274"/>
          <a:ext cx="912901" cy="45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Operate</a:t>
          </a:r>
        </a:p>
      </dsp:txBody>
      <dsp:txXfrm>
        <a:off x="857985" y="1799274"/>
        <a:ext cx="912901" cy="456341"/>
      </dsp:txXfrm>
    </dsp:sp>
    <dsp:sp modelId="{A02E9C1B-DB37-4FAD-8A8E-53D4CCABC011}">
      <dsp:nvSpPr>
        <dsp:cNvPr id="0" name=""/>
        <dsp:cNvSpPr/>
      </dsp:nvSpPr>
      <dsp:spPr>
        <a:xfrm>
          <a:off x="1066234" y="2257664"/>
          <a:ext cx="1411465" cy="14120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37524-E55A-45D6-8C30-3372229D7D7B}">
      <dsp:nvSpPr>
        <dsp:cNvPr id="0" name=""/>
        <dsp:cNvSpPr/>
      </dsp:nvSpPr>
      <dsp:spPr>
        <a:xfrm>
          <a:off x="1314590" y="2750185"/>
          <a:ext cx="912901" cy="45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Monitor</a:t>
          </a:r>
        </a:p>
      </dsp:txBody>
      <dsp:txXfrm>
        <a:off x="1314590" y="2750185"/>
        <a:ext cx="912901" cy="45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F4BA-1CE9-4CDA-89FC-E23C95F4904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5A9ED-6D49-4FA5-B9CE-96F8F573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0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29CCBC65-E6E1-4F2A-8A06-46A07E7290D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195BC0C-F96E-444C-9518-30646A6CB96B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21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for Enterprise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503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41642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Messaging Interface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Messaging interface helps two components interact via message queues</a:t>
            </a:r>
          </a:p>
          <a:p>
            <a:r>
              <a:rPr lang="en-US" altLang="en-US"/>
              <a:t>Message queues serve as a common repository that both senders and receivers have access to</a:t>
            </a:r>
          </a:p>
          <a:p>
            <a:r>
              <a:rPr lang="en-US" altLang="en-US"/>
              <a:t>Messaging interface is asynchronous in nature (“fire and forget”)</a:t>
            </a:r>
          </a:p>
        </p:txBody>
      </p:sp>
    </p:spTree>
    <p:extLst>
      <p:ext uri="{BB962C8B-B14F-4D97-AF65-F5344CB8AC3E}">
        <p14:creationId xmlns:p14="http://schemas.microsoft.com/office/powerpoint/2010/main" val="8263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Callback Interface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Suppose A needs some services from B</a:t>
            </a:r>
          </a:p>
          <a:p>
            <a:r>
              <a:rPr lang="en-US" altLang="en-US" sz="2800"/>
              <a:t>A registers itself with B </a:t>
            </a:r>
          </a:p>
          <a:p>
            <a:r>
              <a:rPr lang="en-US" altLang="en-US" sz="2800"/>
              <a:t>B makes calls to A (instead of the other way around!)</a:t>
            </a:r>
          </a:p>
          <a:p>
            <a:r>
              <a:rPr lang="en-US" altLang="en-US" sz="2800"/>
              <a:t>Can you think of examples?</a:t>
            </a:r>
          </a:p>
          <a:p>
            <a:pPr lvl="1"/>
            <a:r>
              <a:rPr lang="en-US" altLang="en-US" sz="2400"/>
              <a:t>SAX parser</a:t>
            </a:r>
          </a:p>
          <a:p>
            <a:pPr lvl="1"/>
            <a:r>
              <a:rPr lang="en-US" altLang="en-US" sz="2400"/>
              <a:t>All MVC frameworks</a:t>
            </a:r>
          </a:p>
          <a:p>
            <a:r>
              <a:rPr lang="en-US" altLang="en-US" sz="2800"/>
              <a:t>Also referred to as the “Hollywood Principle – You don’t call us, we will call you!”</a:t>
            </a:r>
          </a:p>
        </p:txBody>
      </p:sp>
    </p:spTree>
    <p:extLst>
      <p:ext uri="{BB962C8B-B14F-4D97-AF65-F5344CB8AC3E}">
        <p14:creationId xmlns:p14="http://schemas.microsoft.com/office/powerpoint/2010/main" val="40548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Infrastructure Interface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Infrastructure interface comes into the picture when two components try to interact with each other where one component belongs to an application and another belongs to the underlying software infrastructure</a:t>
            </a:r>
          </a:p>
          <a:p>
            <a:r>
              <a:rPr lang="en-US" altLang="en-US"/>
              <a:t>Can you think of examples?</a:t>
            </a:r>
          </a:p>
          <a:p>
            <a:pPr lvl="1"/>
            <a:r>
              <a:rPr lang="en-US" altLang="en-US"/>
              <a:t>J2EE containers,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9108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Interface Errors</a:t>
            </a:r>
          </a:p>
        </p:txBody>
      </p:sp>
    </p:spTree>
    <p:extLst>
      <p:ext uri="{BB962C8B-B14F-4D97-AF65-F5344CB8AC3E}">
        <p14:creationId xmlns:p14="http://schemas.microsoft.com/office/powerpoint/2010/main" val="22092283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of Interface Errors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it comes to software, why is the sum-of-parts (i.e., unit tested modules) does not equal to the whole (i.e., the full system)?</a:t>
            </a:r>
          </a:p>
          <a:p>
            <a:r>
              <a:rPr lang="en-US" altLang="en-US"/>
              <a:t>We will look at various categories of interface errors next</a:t>
            </a:r>
          </a:p>
        </p:txBody>
      </p:sp>
    </p:spTree>
    <p:extLst>
      <p:ext uri="{BB962C8B-B14F-4D97-AF65-F5344CB8AC3E}">
        <p14:creationId xmlns:p14="http://schemas.microsoft.com/office/powerpoint/2010/main" val="2020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Construction Errors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Programmers may overlook interface specifications when coding</a:t>
            </a:r>
          </a:p>
          <a:p>
            <a:pPr lvl="1"/>
            <a:r>
              <a:rPr lang="en-US" altLang="en-US"/>
              <a:t>E.g., C header file may ask ‘int’ and calling function may give ‘float’ (what about vice-versa?)</a:t>
            </a:r>
          </a:p>
          <a:p>
            <a:r>
              <a:rPr lang="en-US" altLang="en-US"/>
              <a:t>Programmers do not have access to the exact interface environment to verify and validate during unit testing</a:t>
            </a:r>
          </a:p>
        </p:txBody>
      </p:sp>
    </p:spTree>
    <p:extLst>
      <p:ext uri="{BB962C8B-B14F-4D97-AF65-F5344CB8AC3E}">
        <p14:creationId xmlns:p14="http://schemas.microsoft.com/office/powerpoint/2010/main" val="1284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Inadequate Functionality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Caused by implicit assumptions made by the either/both the provider and consumer of an interface</a:t>
            </a:r>
          </a:p>
          <a:p>
            <a:r>
              <a:rPr lang="en-US" altLang="en-US"/>
              <a:t>Requirements document does not sufficiently document the assumptions</a:t>
            </a:r>
          </a:p>
          <a:p>
            <a:r>
              <a:rPr lang="en-US" altLang="en-US"/>
              <a:t>Development team did not pay heed to (i.e., read) the assumptions!</a:t>
            </a:r>
          </a:p>
        </p:txBody>
      </p:sp>
    </p:spTree>
    <p:extLst>
      <p:ext uri="{BB962C8B-B14F-4D97-AF65-F5344CB8AC3E}">
        <p14:creationId xmlns:p14="http://schemas.microsoft.com/office/powerpoint/2010/main" val="29184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Location of Functionality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Disagreement on where (i.e., which module) a specific functionality should be implemented may lead to this problem</a:t>
            </a:r>
          </a:p>
          <a:p>
            <a:pPr lvl="1"/>
            <a:r>
              <a:rPr lang="en-US" altLang="en-US"/>
              <a:t>E.g., validation in Javascript or server side?</a:t>
            </a:r>
          </a:p>
          <a:p>
            <a:r>
              <a:rPr lang="en-US" altLang="en-US"/>
              <a:t>May also be caused by assumptions that do not hold (same example given above)</a:t>
            </a:r>
          </a:p>
        </p:txBody>
      </p:sp>
    </p:spTree>
    <p:extLst>
      <p:ext uri="{BB962C8B-B14F-4D97-AF65-F5344CB8AC3E}">
        <p14:creationId xmlns:p14="http://schemas.microsoft.com/office/powerpoint/2010/main" val="34549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Changing / Adding Functionality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Changing a module or functionality without proper impact analysis</a:t>
            </a:r>
          </a:p>
          <a:p>
            <a:r>
              <a:rPr lang="en-US" altLang="en-US"/>
              <a:t>Slipping in a completely new functionality in the guise of a change!</a:t>
            </a:r>
          </a:p>
        </p:txBody>
      </p:sp>
    </p:spTree>
    <p:extLst>
      <p:ext uri="{BB962C8B-B14F-4D97-AF65-F5344CB8AC3E}">
        <p14:creationId xmlns:p14="http://schemas.microsoft.com/office/powerpoint/2010/main" val="392395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Incorrect Use and Misuse of Interface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Incorrect use: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occurs at the program-level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Procedure parameters are too generic leading errors in proper values being passed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Misuse: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Refers to using an interface for a purpose other than the intended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occurs when integrating with messaging systems</a:t>
            </a:r>
          </a:p>
        </p:txBody>
      </p:sp>
    </p:spTree>
    <p:extLst>
      <p:ext uri="{BB962C8B-B14F-4D97-AF65-F5344CB8AC3E}">
        <p14:creationId xmlns:p14="http://schemas.microsoft.com/office/powerpoint/2010/main" val="32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SDLC view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System Testing </a:t>
            </a:r>
          </a:p>
          <a:p>
            <a:r>
              <a:rPr lang="en-US" dirty="0"/>
              <a:t>User Acceptance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675971"/>
            <a:ext cx="660360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Assuming you have an understanding of these already!</a:t>
            </a:r>
          </a:p>
        </p:txBody>
      </p:sp>
    </p:spTree>
    <p:extLst>
      <p:ext uri="{BB962C8B-B14F-4D97-AF65-F5344CB8AC3E}">
        <p14:creationId xmlns:p14="http://schemas.microsoft.com/office/powerpoint/2010/main" val="15570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Misunderstanding of Interface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 calling module may misunderstand the interface specification of the called module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char *f1( char *s 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void f2(){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char *s1 = (char *) malloc(10);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char *s2 = f1(s1);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/* Do something with s1 &amp; s2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free(s1);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	free(s2);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 rot="20390895">
            <a:off x="5366022" y="2589491"/>
            <a:ext cx="5492209" cy="36933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What assumptions are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18916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Rigid Data Interfaces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data interface may be very brittle</a:t>
            </a:r>
          </a:p>
          <a:p>
            <a:pPr lvl="1"/>
            <a:r>
              <a:rPr lang="en-US" altLang="en-US"/>
              <a:t>May not be able to cope with even very minor variations in the data stream (e.g., 1.0 vs 1)</a:t>
            </a:r>
          </a:p>
          <a:p>
            <a:r>
              <a:rPr lang="en-US" altLang="en-US"/>
              <a:t>Design may not have foreseen all possible uses of a specific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606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Inadequate Error Processing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called module may return an error code that the calling module may not be ready to cope with or may be processing it incorrectly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0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Inadequate Post-processing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Failure to clean-up after using the interface</a:t>
            </a:r>
          </a:p>
          <a:p>
            <a:r>
              <a:rPr lang="en-US" altLang="en-US"/>
              <a:t>Can you think of examples?</a:t>
            </a:r>
          </a:p>
          <a:p>
            <a:pPr lvl="1"/>
            <a:r>
              <a:rPr lang="en-US" altLang="en-US"/>
              <a:t>Not releasing connections after usage leading to connection pool contention</a:t>
            </a:r>
          </a:p>
          <a:p>
            <a:pPr lvl="1"/>
            <a:r>
              <a:rPr lang="en-US" altLang="en-US"/>
              <a:t>Deleting (or not deleting) files after processing</a:t>
            </a:r>
          </a:p>
          <a:p>
            <a:pPr lvl="1"/>
            <a:r>
              <a:rPr lang="en-US" altLang="en-US"/>
              <a:t>Failure to do log recycling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5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Problems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performance problems surface only during integration testing</a:t>
            </a:r>
          </a:p>
          <a:p>
            <a:r>
              <a:rPr lang="en-US" altLang="en-US"/>
              <a:t>Primarily caused by defects in upstream activities:</a:t>
            </a:r>
          </a:p>
          <a:p>
            <a:pPr lvl="1"/>
            <a:r>
              <a:rPr lang="en-US" altLang="en-US"/>
              <a:t>Not factoring in infrastructure limitations / constraints </a:t>
            </a:r>
          </a:p>
          <a:p>
            <a:pPr lvl="1"/>
            <a:r>
              <a:rPr lang="en-US" altLang="en-US"/>
              <a:t>Assuming infinite bandwidth / CPU / disk space</a:t>
            </a:r>
          </a:p>
        </p:txBody>
      </p:sp>
    </p:spTree>
    <p:extLst>
      <p:ext uri="{BB962C8B-B14F-4D97-AF65-F5344CB8AC3E}">
        <p14:creationId xmlns:p14="http://schemas.microsoft.com/office/powerpoint/2010/main" val="9806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Non-Functional 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6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NFR?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219201"/>
            <a:ext cx="90678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Functional requirements for e-commerce: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Shopping cart, Payment Gateway integration, Category-based search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Non-functional requirements for </a:t>
            </a:r>
            <a:r>
              <a:rPr lang="en-US" sz="2800" b="1" u="sng" dirty="0"/>
              <a:t>e-commerce</a:t>
            </a:r>
            <a:r>
              <a:rPr lang="en-US" sz="2800" dirty="0"/>
              <a:t> (i.e. requirements which should NOT be functional):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Money transfer to friend</a:t>
            </a:r>
          </a:p>
        </p:txBody>
      </p:sp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2574202" cy="261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6019800"/>
            <a:ext cx="4543552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Well, not really! </a:t>
            </a:r>
            <a:r>
              <a:rPr lang="en-US" sz="4000" dirty="0">
                <a:sym typeface="Wingdings" pitchFamily="2" charset="2"/>
              </a:rPr>
              <a:t>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57372" y="5407966"/>
            <a:ext cx="100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we say Non-Functional == Functions not be performed????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731B9-181A-4B6F-91EF-7AE3946E83F8}"/>
              </a:ext>
            </a:extLst>
          </p:cNvPr>
          <p:cNvCxnSpPr/>
          <p:nvPr/>
        </p:nvCxnSpPr>
        <p:spPr bwMode="auto">
          <a:xfrm>
            <a:off x="4629873" y="3032567"/>
            <a:ext cx="3750198" cy="210659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9CF8B7-54E4-48E1-96D3-6F8C6B8CD8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460875" y="3032567"/>
            <a:ext cx="3189991" cy="21013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67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Attributes complement functional requirements</a:t>
            </a:r>
          </a:p>
          <a:p>
            <a:r>
              <a:rPr lang="en-US" dirty="0"/>
              <a:t>Generally “implicit” and taken for granted </a:t>
            </a:r>
          </a:p>
          <a:p>
            <a:r>
              <a:rPr lang="en-US" dirty="0"/>
              <a:t>Their </a:t>
            </a:r>
            <a:r>
              <a:rPr lang="en-US" u="sng" dirty="0"/>
              <a:t>absence</a:t>
            </a:r>
            <a:r>
              <a:rPr lang="en-US" dirty="0"/>
              <a:t> has –</a:t>
            </a:r>
            <a:r>
              <a:rPr lang="en-US" dirty="0" err="1"/>
              <a:t>ve</a:t>
            </a:r>
            <a:r>
              <a:rPr lang="en-US" dirty="0"/>
              <a:t> impact (“[the first] </a:t>
            </a:r>
            <a:r>
              <a:rPr lang="en-US" dirty="0">
                <a:solidFill>
                  <a:srgbClr val="0070C0"/>
                </a:solidFill>
              </a:rPr>
              <a:t>Big Billion Days is a big mistake from </a:t>
            </a:r>
            <a:r>
              <a:rPr lang="en-US" dirty="0" err="1">
                <a:solidFill>
                  <a:srgbClr val="0070C0"/>
                </a:solidFill>
              </a:rPr>
              <a:t>FlipKart</a:t>
            </a:r>
            <a:r>
              <a:rPr lang="en-US" dirty="0"/>
              <a:t>” </a:t>
            </a:r>
            <a:r>
              <a:rPr lang="en-US" b="1" dirty="0">
                <a:sym typeface="Wingdings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Has very high impact on IT Infrastructure architecture and subsequent design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0800" y="5652537"/>
            <a:ext cx="4710570" cy="803130"/>
            <a:chOff x="8569391" y="5157934"/>
            <a:chExt cx="4710570" cy="803130"/>
          </a:xfrm>
        </p:grpSpPr>
        <p:pic>
          <p:nvPicPr>
            <p:cNvPr id="5" name="Picture 4" descr="301 Moved Permanentl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9391" y="5157934"/>
              <a:ext cx="742817" cy="8031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312208" y="5374833"/>
              <a:ext cx="396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So, aren’t they called NFR anymore?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Non-Functional Testing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435" y="990600"/>
            <a:ext cx="11296892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Involves product quality factors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Tests product </a:t>
            </a:r>
            <a:r>
              <a:rPr lang="en-US" altLang="en-US" sz="2800" dirty="0" err="1"/>
              <a:t>behaviour</a:t>
            </a:r>
            <a:r>
              <a:rPr lang="en-US" altLang="en-US" sz="2800" dirty="0"/>
              <a:t> with respect to </a:t>
            </a:r>
            <a:r>
              <a:rPr lang="en-US" altLang="en-US" sz="2800" b="1" u="sng" dirty="0"/>
              <a:t>user experience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Huge data collected and analyzed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Focus is </a:t>
            </a:r>
            <a:r>
              <a:rPr lang="en-US" altLang="en-US" sz="2800" b="1" dirty="0"/>
              <a:t>less on </a:t>
            </a:r>
            <a:r>
              <a:rPr lang="en-US" altLang="en-US" sz="2800" dirty="0"/>
              <a:t>defect detection in code and </a:t>
            </a:r>
            <a:r>
              <a:rPr lang="en-US" altLang="en-US" sz="2800" b="1" dirty="0"/>
              <a:t>more on </a:t>
            </a:r>
            <a:r>
              <a:rPr lang="en-US" altLang="en-US" sz="2800" dirty="0"/>
              <a:t>defect detection in architecture/design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Requires sound product, design, architecture, analytical skills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Failures usually attributed to </a:t>
            </a:r>
            <a:r>
              <a:rPr lang="en-US" altLang="en-US" sz="2800" b="1" dirty="0"/>
              <a:t>design and architecture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Typically done only as part of system testing and beyond</a:t>
            </a:r>
          </a:p>
        </p:txBody>
      </p:sp>
    </p:spTree>
    <p:extLst>
      <p:ext uri="{BB962C8B-B14F-4D97-AF65-F5344CB8AC3E}">
        <p14:creationId xmlns:p14="http://schemas.microsoft.com/office/powerpoint/2010/main" val="30553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Non-Functional Testing Lifecycle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1676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</a:t>
            </a:r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5105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Configure</a:t>
            </a:r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7010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Test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8915400" y="22860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Analyze</a:t>
            </a: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3429000" y="2133600"/>
            <a:ext cx="1295400" cy="1219200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Entry</a:t>
            </a:r>
          </a:p>
          <a:p>
            <a:pPr algn="ctr"/>
            <a:r>
              <a:rPr lang="en-US" altLang="en-US"/>
              <a:t>Criteria</a:t>
            </a:r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8915400" y="4114800"/>
            <a:ext cx="1295400" cy="1219200"/>
          </a:xfrm>
          <a:prstGeom prst="diamond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Exit</a:t>
            </a:r>
          </a:p>
          <a:p>
            <a:pPr algn="ctr"/>
            <a:r>
              <a:rPr lang="en-US" altLang="en-US"/>
              <a:t>Criteria</a:t>
            </a:r>
          </a:p>
        </p:txBody>
      </p:sp>
      <p:cxnSp>
        <p:nvCxnSpPr>
          <p:cNvPr id="118796" name="AutoShape 12"/>
          <p:cNvCxnSpPr>
            <a:cxnSpLocks noChangeShapeType="1"/>
            <a:stCxn id="118788" idx="6"/>
            <a:endCxn id="118794" idx="1"/>
          </p:cNvCxnSpPr>
          <p:nvPr/>
        </p:nvCxnSpPr>
        <p:spPr bwMode="auto">
          <a:xfrm>
            <a:off x="2971800" y="2743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7" name="AutoShape 13"/>
          <p:cNvCxnSpPr>
            <a:cxnSpLocks noChangeShapeType="1"/>
            <a:stCxn id="118794" idx="3"/>
            <a:endCxn id="118789" idx="2"/>
          </p:cNvCxnSpPr>
          <p:nvPr/>
        </p:nvCxnSpPr>
        <p:spPr bwMode="auto">
          <a:xfrm>
            <a:off x="4724400" y="27432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8" name="AutoShape 14"/>
          <p:cNvCxnSpPr>
            <a:cxnSpLocks noChangeShapeType="1"/>
            <a:stCxn id="118789" idx="6"/>
            <a:endCxn id="118790" idx="2"/>
          </p:cNvCxnSpPr>
          <p:nvPr/>
        </p:nvCxnSpPr>
        <p:spPr bwMode="auto">
          <a:xfrm>
            <a:off x="6400800" y="2743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9" name="AutoShape 15"/>
          <p:cNvCxnSpPr>
            <a:cxnSpLocks noChangeShapeType="1"/>
            <a:stCxn id="118790" idx="6"/>
            <a:endCxn id="118791" idx="2"/>
          </p:cNvCxnSpPr>
          <p:nvPr/>
        </p:nvCxnSpPr>
        <p:spPr bwMode="auto">
          <a:xfrm>
            <a:off x="8305800" y="2743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0" name="AutoShape 16"/>
          <p:cNvCxnSpPr>
            <a:cxnSpLocks noChangeShapeType="1"/>
            <a:stCxn id="118791" idx="4"/>
            <a:endCxn id="118795" idx="0"/>
          </p:cNvCxnSpPr>
          <p:nvPr/>
        </p:nvCxnSpPr>
        <p:spPr bwMode="auto">
          <a:xfrm>
            <a:off x="9563100" y="3200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1" name="AutoShape 17"/>
          <p:cNvCxnSpPr>
            <a:cxnSpLocks noChangeShapeType="1"/>
            <a:stCxn id="118795" idx="1"/>
            <a:endCxn id="118789" idx="4"/>
          </p:cNvCxnSpPr>
          <p:nvPr/>
        </p:nvCxnSpPr>
        <p:spPr bwMode="auto">
          <a:xfrm rot="10800000">
            <a:off x="5753100" y="3200400"/>
            <a:ext cx="3162300" cy="1524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12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considerations for Enterprise S/W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  <a:p>
            <a:r>
              <a:rPr lang="en-US" dirty="0"/>
              <a:t>Non-Functional Testing</a:t>
            </a:r>
          </a:p>
          <a:p>
            <a:r>
              <a:rPr lang="en-US" dirty="0"/>
              <a:t>Regression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675971"/>
            <a:ext cx="32565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Focus of the session today</a:t>
            </a:r>
          </a:p>
        </p:txBody>
      </p:sp>
    </p:spTree>
    <p:extLst>
      <p:ext uri="{BB962C8B-B14F-4D97-AF65-F5344CB8AC3E}">
        <p14:creationId xmlns:p14="http://schemas.microsoft.com/office/powerpoint/2010/main" val="30099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382032879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Objectives of Scalability Testing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Find out the capability of the solution to support increasing needs (“scale”)</a:t>
            </a:r>
          </a:p>
          <a:p>
            <a:r>
              <a:rPr lang="en-US" altLang="en-US" dirty="0"/>
              <a:t>Testing helps us identify the maximum capability of a given configuration or resource set provided</a:t>
            </a:r>
          </a:p>
          <a:p>
            <a:r>
              <a:rPr lang="en-US" altLang="en-US" dirty="0"/>
              <a:t>Does NOT end when the requirements are met!</a:t>
            </a:r>
          </a:p>
          <a:p>
            <a:pPr lvl="1"/>
            <a:r>
              <a:rPr lang="en-US" altLang="en-US" dirty="0"/>
              <a:t>Testing continues till maximum capability is identified</a:t>
            </a:r>
          </a:p>
        </p:txBody>
      </p:sp>
    </p:spTree>
    <p:extLst>
      <p:ext uri="{BB962C8B-B14F-4D97-AF65-F5344CB8AC3E}">
        <p14:creationId xmlns:p14="http://schemas.microsoft.com/office/powerpoint/2010/main" val="2369746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Perspectives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3AC9E2-3B94-499C-A85E-E9A7A384A7F5}"/>
              </a:ext>
            </a:extLst>
          </p:cNvPr>
          <p:cNvGraphicFramePr/>
          <p:nvPr/>
        </p:nvGraphicFramePr>
        <p:xfrm>
          <a:off x="609600" y="1215343"/>
          <a:ext cx="10972800" cy="4910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CA379D2-E93A-40E6-8E4B-3684B223D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7CA379D2-E93A-40E6-8E4B-3684B223D8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F26E97-E65F-4EC3-945D-E7B89F080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EF26E97-E65F-4EC3-945D-E7B89F0808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8D6D05-FFD8-4C6E-9DB9-B8EC3ED28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7E8D6D05-FFD8-4C6E-9DB9-B8EC3ED283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217919-474E-40FE-817B-EF35BD0ED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56217919-474E-40FE-817B-EF35BD0ED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E516E2-7F30-49D9-A5C5-AD1224F2E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C0E516E2-7F30-49D9-A5C5-AD1224F2E2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EC1168-672F-49A6-9668-777E61068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05EC1168-672F-49A6-9668-777E610684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8406C5-6D86-42F1-935D-D4CE1E61A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208406C5-6D86-42F1-935D-D4CE1E61A4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141BFE-5820-4C63-BF60-70539B31D2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F5141BFE-5820-4C63-BF60-70539B31D2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7F1CFD-2EAF-416B-A031-556954DA1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7D7F1CFD-2EAF-416B-A031-556954DA1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7E46E-8A19-4951-BDD8-108218D8E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D4F7E46E-8A19-4951-BDD8-108218D8E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7F7A26-E290-4279-85E1-73D6191F5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F27F7A26-E290-4279-85E1-73D6191F58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 Issue Symptoms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scalability parameter maps to some kind of a system resource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Resource requirements increase exponentially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System requires a lot of tinkering to make it scale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Different tests may reveal different symptoms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 multiple scenarios are needed to test different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5132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Stress Testing</a:t>
            </a:r>
          </a:p>
        </p:txBody>
      </p:sp>
    </p:spTree>
    <p:extLst>
      <p:ext uri="{BB962C8B-B14F-4D97-AF65-F5344CB8AC3E}">
        <p14:creationId xmlns:p14="http://schemas.microsoft.com/office/powerpoint/2010/main" val="4259286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 of Stress Testing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Evaluate the system BEYOND the limits of specified requirements or resources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find out how the product degrades under extreme “unplanned” conditions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Generally deals with external environment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E.g., CPU hogging by some other process</a:t>
            </a:r>
          </a:p>
        </p:txBody>
      </p:sp>
    </p:spTree>
    <p:extLst>
      <p:ext uri="{BB962C8B-B14F-4D97-AF65-F5344CB8AC3E}">
        <p14:creationId xmlns:p14="http://schemas.microsoft.com/office/powerpoint/2010/main" val="20031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Key Outcomes of Stress Testing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is the stress point reached beyond which failures show up?</a:t>
            </a:r>
          </a:p>
          <a:p>
            <a:pPr lvl="1"/>
            <a:r>
              <a:rPr lang="en-US" altLang="en-US"/>
              <a:t>We are generally not interested in tracking specific parameters like in Scalability Testing</a:t>
            </a:r>
          </a:p>
          <a:p>
            <a:pPr lvl="1"/>
            <a:r>
              <a:rPr lang="en-US" altLang="en-US"/>
              <a:t>Aim is to look at the system as a whole</a:t>
            </a:r>
          </a:p>
          <a:p>
            <a:r>
              <a:rPr lang="en-US" altLang="en-US"/>
              <a:t>How quickly does the system recover once the stress is removed?</a:t>
            </a:r>
          </a:p>
        </p:txBody>
      </p:sp>
    </p:spTree>
    <p:extLst>
      <p:ext uri="{BB962C8B-B14F-4D97-AF65-F5344CB8AC3E}">
        <p14:creationId xmlns:p14="http://schemas.microsoft.com/office/powerpoint/2010/main" val="38293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Graceful Degradation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the stress increases, fall in system capability is “expected”</a:t>
            </a:r>
          </a:p>
          <a:p>
            <a:r>
              <a:rPr lang="en-US" altLang="en-US" dirty="0"/>
              <a:t>The tolerance level of this drop in capabilities is denoted by “graceful degradation”</a:t>
            </a:r>
          </a:p>
          <a:p>
            <a:r>
              <a:rPr lang="en-US" altLang="en-US" dirty="0"/>
              <a:t>Once the stress is reduced / removed, system should come back normal capabilities</a:t>
            </a:r>
          </a:p>
        </p:txBody>
      </p:sp>
    </p:spTree>
    <p:extLst>
      <p:ext uri="{BB962C8B-B14F-4D97-AF65-F5344CB8AC3E}">
        <p14:creationId xmlns:p14="http://schemas.microsoft.com/office/powerpoint/2010/main" val="17473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675065462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Performance testing is concerned with the responsiveness of the system to various actions performed on the system</a:t>
            </a:r>
          </a:p>
          <a:p>
            <a:r>
              <a:rPr lang="en-US" altLang="en-US"/>
              <a:t>The result of end-to-end operations is the general scope of performance testing</a:t>
            </a:r>
          </a:p>
          <a:p>
            <a:r>
              <a:rPr lang="en-US" altLang="en-US"/>
              <a:t>May need sub-system level testing for the purpose of debugging</a:t>
            </a:r>
          </a:p>
        </p:txBody>
      </p:sp>
    </p:spTree>
    <p:extLst>
      <p:ext uri="{BB962C8B-B14F-4D97-AF65-F5344CB8AC3E}">
        <p14:creationId xmlns:p14="http://schemas.microsoft.com/office/powerpoint/2010/main" val="5542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Integration 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Triggers for Performance Testing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Pro-active</a:t>
            </a:r>
          </a:p>
          <a:p>
            <a:pPr lvl="1"/>
            <a:r>
              <a:rPr lang="en-US" altLang="en-US"/>
              <a:t>As part of the planned activity within the SDLC</a:t>
            </a:r>
          </a:p>
          <a:p>
            <a:pPr lvl="1"/>
            <a:r>
              <a:rPr lang="en-US" altLang="en-US"/>
              <a:t>Generally guided by some high level performance requirements (may be vague)</a:t>
            </a:r>
          </a:p>
          <a:p>
            <a:r>
              <a:rPr lang="en-US" altLang="en-US"/>
              <a:t>Re-active</a:t>
            </a:r>
          </a:p>
          <a:p>
            <a:pPr lvl="1"/>
            <a:r>
              <a:rPr lang="en-US" altLang="en-US"/>
              <a:t>Specific performance issues arise</a:t>
            </a:r>
          </a:p>
          <a:p>
            <a:pPr lvl="1"/>
            <a:r>
              <a:rPr lang="en-US" altLang="en-US"/>
              <a:t>Done on if needed</a:t>
            </a:r>
          </a:p>
        </p:txBody>
      </p:sp>
    </p:spTree>
    <p:extLst>
      <p:ext uri="{BB962C8B-B14F-4D97-AF65-F5344CB8AC3E}">
        <p14:creationId xmlns:p14="http://schemas.microsoft.com/office/powerpoint/2010/main" val="420704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Parameters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Performance is characterized by many parameters (explained in subsequent slides)</a:t>
            </a:r>
          </a:p>
          <a:p>
            <a:r>
              <a:rPr lang="en-US" altLang="en-US" dirty="0"/>
              <a:t>The nature of each of these parameters determine the type of performance testing to be done</a:t>
            </a:r>
          </a:p>
          <a:p>
            <a:r>
              <a:rPr lang="en-US" altLang="en-US" dirty="0"/>
              <a:t>These parameters also determine the kind of tools needed</a:t>
            </a:r>
          </a:p>
        </p:txBody>
      </p:sp>
    </p:spTree>
    <p:extLst>
      <p:ext uri="{BB962C8B-B14F-4D97-AF65-F5344CB8AC3E}">
        <p14:creationId xmlns:p14="http://schemas.microsoft.com/office/powerpoint/2010/main" val="93384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Perf. Parameter - Throughput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number of requests / business transactions processed in a specified duration of time</a:t>
            </a:r>
          </a:p>
          <a:p>
            <a:r>
              <a:rPr lang="en-US" altLang="en-US"/>
              <a:t>Throughput increases as the user activity increases in the system</a:t>
            </a:r>
          </a:p>
          <a:p>
            <a:r>
              <a:rPr lang="en-US" altLang="en-US"/>
              <a:t>….Until certain point after which throughput begins to degrade</a:t>
            </a:r>
          </a:p>
          <a:p>
            <a:r>
              <a:rPr lang="en-US" altLang="en-US"/>
              <a:t>….resulting in “performance problem”</a:t>
            </a:r>
          </a:p>
        </p:txBody>
      </p:sp>
    </p:spTree>
    <p:extLst>
      <p:ext uri="{BB962C8B-B14F-4D97-AF65-F5344CB8AC3E}">
        <p14:creationId xmlns:p14="http://schemas.microsoft.com/office/powerpoint/2010/main" val="31435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Throughput trend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 flipV="1">
            <a:off x="4114800" y="1752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4114800" y="4267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2" name="Freeform 10"/>
          <p:cNvSpPr>
            <a:spLocks/>
          </p:cNvSpPr>
          <p:nvPr/>
        </p:nvSpPr>
        <p:spPr bwMode="auto">
          <a:xfrm>
            <a:off x="4114800" y="2006600"/>
            <a:ext cx="4648200" cy="2260600"/>
          </a:xfrm>
          <a:custGeom>
            <a:avLst/>
            <a:gdLst>
              <a:gd name="T0" fmla="*/ 0 w 1968"/>
              <a:gd name="T1" fmla="*/ 1424 h 1424"/>
              <a:gd name="T2" fmla="*/ 1008 w 1968"/>
              <a:gd name="T3" fmla="*/ 176 h 1424"/>
              <a:gd name="T4" fmla="*/ 1968 w 1968"/>
              <a:gd name="T5" fmla="*/ 368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1424">
                <a:moveTo>
                  <a:pt x="0" y="1424"/>
                </a:moveTo>
                <a:cubicBezTo>
                  <a:pt x="340" y="888"/>
                  <a:pt x="680" y="352"/>
                  <a:pt x="1008" y="176"/>
                </a:cubicBezTo>
                <a:cubicBezTo>
                  <a:pt x="1336" y="0"/>
                  <a:pt x="1652" y="184"/>
                  <a:pt x="1968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70866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6248400" y="2743200"/>
            <a:ext cx="2056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Saturation point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2574925" y="2627313"/>
            <a:ext cx="1527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Throughput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6308726" y="4433888"/>
            <a:ext cx="12763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User load</a:t>
            </a:r>
          </a:p>
        </p:txBody>
      </p:sp>
    </p:spTree>
    <p:extLst>
      <p:ext uri="{BB962C8B-B14F-4D97-AF65-F5344CB8AC3E}">
        <p14:creationId xmlns:p14="http://schemas.microsoft.com/office/powerpoint/2010/main" val="2015942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 Parameter – Response Time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time interval between the point of request to the first response received from the product</a:t>
            </a:r>
          </a:p>
          <a:p>
            <a:r>
              <a:rPr lang="en-US" altLang="en-US"/>
              <a:t>While throughput indicates the total number requests processed in a unit time, response time indicates the time taken by each of those requests</a:t>
            </a:r>
          </a:p>
        </p:txBody>
      </p:sp>
    </p:spTree>
    <p:extLst>
      <p:ext uri="{BB962C8B-B14F-4D97-AF65-F5344CB8AC3E}">
        <p14:creationId xmlns:p14="http://schemas.microsoft.com/office/powerpoint/2010/main" val="6862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Time Factors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Response time delays may not be attributable to the product alone</a:t>
            </a:r>
          </a:p>
          <a:p>
            <a:r>
              <a:rPr lang="en-US" altLang="en-US"/>
              <a:t>Environmental factors play a role too (as discussed in the next slide)</a:t>
            </a:r>
          </a:p>
          <a:p>
            <a:r>
              <a:rPr lang="en-US" altLang="en-US"/>
              <a:t>These factors become critical especially in multi-tier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6952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 Parameter - Latency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Latency is a separate performance parameter that captures delays introduced by specific components of the infrastructure</a:t>
            </a:r>
          </a:p>
          <a:p>
            <a:r>
              <a:rPr lang="en-US" altLang="en-US"/>
              <a:t>Many latencies may be contributing to a specific response time issue</a:t>
            </a:r>
          </a:p>
          <a:p>
            <a:r>
              <a:rPr lang="en-US" altLang="en-US"/>
              <a:t>Latencies play a critical role in multi-tier and/or distributed applications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Latency Example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2422526" y="4230688"/>
            <a:ext cx="73532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Network Latency 		= N1 + N2 + N3 + N4</a:t>
            </a:r>
          </a:p>
          <a:p>
            <a:r>
              <a:rPr lang="en-US" altLang="en-US" sz="2400"/>
              <a:t>LAN Latency 		= N2</a:t>
            </a:r>
          </a:p>
          <a:p>
            <a:r>
              <a:rPr lang="en-US" altLang="en-US" sz="2400"/>
              <a:t>Internet Latency 		= N1 + N4</a:t>
            </a:r>
          </a:p>
          <a:p>
            <a:r>
              <a:rPr lang="en-US" altLang="en-US" sz="2400"/>
              <a:t>Database Latency 		= A2</a:t>
            </a:r>
          </a:p>
          <a:p>
            <a:r>
              <a:rPr lang="en-US" altLang="en-US" sz="2400"/>
              <a:t>Application Latency 		= A1 + A3</a:t>
            </a:r>
          </a:p>
          <a:p>
            <a:endParaRPr lang="en-US" altLang="en-US" sz="2400"/>
          </a:p>
        </p:txBody>
      </p:sp>
      <p:grpSp>
        <p:nvGrpSpPr>
          <p:cNvPr id="140295" name="Group 7"/>
          <p:cNvGrpSpPr>
            <a:grpSpLocks/>
          </p:cNvGrpSpPr>
          <p:nvPr/>
        </p:nvGrpSpPr>
        <p:grpSpPr bwMode="auto">
          <a:xfrm>
            <a:off x="1981200" y="1371600"/>
            <a:ext cx="7869238" cy="2319338"/>
            <a:chOff x="288" y="864"/>
            <a:chExt cx="4957" cy="1461"/>
          </a:xfrm>
        </p:grpSpPr>
        <p:pic>
          <p:nvPicPr>
            <p:cNvPr id="140292" name="Picture 4" descr="scan00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64"/>
              <a:ext cx="4957" cy="1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3840" y="1401"/>
              <a:ext cx="343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799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Source of Performance Requirements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Relative to previous release of the same product</a:t>
            </a:r>
          </a:p>
          <a:p>
            <a:r>
              <a:rPr lang="en-US" altLang="en-US"/>
              <a:t>Relative to competitive products</a:t>
            </a:r>
          </a:p>
          <a:p>
            <a:r>
              <a:rPr lang="en-US" altLang="en-US"/>
              <a:t>Derived from actual business need</a:t>
            </a:r>
          </a:p>
          <a:p>
            <a:r>
              <a:rPr lang="en-US" altLang="en-US"/>
              <a:t>Derived from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2677628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Other Types of Testing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the context with an understanding of the need for integration testing</a:t>
            </a:r>
          </a:p>
          <a:p>
            <a:r>
              <a:rPr lang="en-US" altLang="en-US"/>
              <a:t>Learn about the various types of interfaces that can exist between components</a:t>
            </a:r>
          </a:p>
          <a:p>
            <a:r>
              <a:rPr lang="en-US" altLang="en-US"/>
              <a:t>Discuss a few categories of integration errors</a:t>
            </a:r>
          </a:p>
        </p:txBody>
      </p:sp>
    </p:spTree>
    <p:extLst>
      <p:ext uri="{BB962C8B-B14F-4D97-AF65-F5344CB8AC3E}">
        <p14:creationId xmlns:p14="http://schemas.microsoft.com/office/powerpoint/2010/main" val="28083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Types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Alpha / Beta Testing</a:t>
            </a:r>
          </a:p>
          <a:p>
            <a:r>
              <a:rPr lang="en-US" altLang="en-US" dirty="0"/>
              <a:t>Certification for Compliance</a:t>
            </a:r>
          </a:p>
          <a:p>
            <a:r>
              <a:rPr lang="en-US" altLang="en-US" dirty="0"/>
              <a:t>Deployment Testing</a:t>
            </a:r>
          </a:p>
          <a:p>
            <a:pPr lvl="1"/>
            <a:r>
              <a:rPr lang="en-US" altLang="en-US" dirty="0"/>
              <a:t>Offsite deployment</a:t>
            </a:r>
          </a:p>
          <a:p>
            <a:pPr lvl="2"/>
            <a:r>
              <a:rPr lang="en-US" altLang="en-US" dirty="0"/>
              <a:t>Done as part of system testing</a:t>
            </a:r>
          </a:p>
          <a:p>
            <a:pPr lvl="1"/>
            <a:r>
              <a:rPr lang="en-US" altLang="en-US" dirty="0"/>
              <a:t>Onsite deployment</a:t>
            </a:r>
          </a:p>
          <a:p>
            <a:pPr lvl="2"/>
            <a:r>
              <a:rPr lang="en-US" altLang="en-US" dirty="0"/>
              <a:t>Generally NOT done as part of System Testing</a:t>
            </a:r>
          </a:p>
          <a:p>
            <a:pPr lvl="2"/>
            <a:r>
              <a:rPr lang="en-US" altLang="en-US" dirty="0"/>
              <a:t>Generally done during UAT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34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Defect Management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4114800" y="2286000"/>
            <a:ext cx="1905000" cy="1447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Test Execution</a:t>
            </a:r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2057400" y="1143000"/>
            <a:ext cx="1752600" cy="1447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Test Planning</a:t>
            </a:r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6400800" y="3429000"/>
            <a:ext cx="1752600" cy="1447800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/>
              <a:t>Result Logging</a:t>
            </a:r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8381999" y="4876800"/>
            <a:ext cx="2835729" cy="1447800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b="1"/>
              <a:t>Defect Management</a:t>
            </a:r>
          </a:p>
        </p:txBody>
      </p:sp>
      <p:cxnSp>
        <p:nvCxnSpPr>
          <p:cNvPr id="119817" name="AutoShape 9"/>
          <p:cNvCxnSpPr>
            <a:cxnSpLocks noChangeShapeType="1"/>
            <a:stCxn id="119814" idx="6"/>
            <a:endCxn id="119813" idx="0"/>
          </p:cNvCxnSpPr>
          <p:nvPr/>
        </p:nvCxnSpPr>
        <p:spPr bwMode="auto">
          <a:xfrm>
            <a:off x="3810000" y="1866900"/>
            <a:ext cx="1257300" cy="4191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8" name="AutoShape 10"/>
          <p:cNvCxnSpPr>
            <a:cxnSpLocks noChangeShapeType="1"/>
            <a:stCxn id="119813" idx="6"/>
            <a:endCxn id="119815" idx="0"/>
          </p:cNvCxnSpPr>
          <p:nvPr/>
        </p:nvCxnSpPr>
        <p:spPr bwMode="auto">
          <a:xfrm>
            <a:off x="6019800" y="3009900"/>
            <a:ext cx="1257300" cy="4191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9" name="AutoShape 11"/>
          <p:cNvCxnSpPr>
            <a:cxnSpLocks noChangeShapeType="1"/>
            <a:stCxn id="119815" idx="6"/>
            <a:endCxn id="119816" idx="0"/>
          </p:cNvCxnSpPr>
          <p:nvPr/>
        </p:nvCxnSpPr>
        <p:spPr bwMode="auto">
          <a:xfrm>
            <a:off x="8153400" y="4152900"/>
            <a:ext cx="1646464" cy="7239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0" name="AutoShape 12"/>
          <p:cNvCxnSpPr>
            <a:cxnSpLocks noChangeShapeType="1"/>
            <a:stCxn id="119816" idx="2"/>
            <a:endCxn id="119813" idx="4"/>
          </p:cNvCxnSpPr>
          <p:nvPr/>
        </p:nvCxnSpPr>
        <p:spPr bwMode="auto">
          <a:xfrm rot="10800000">
            <a:off x="5067301" y="3733800"/>
            <a:ext cx="3314699" cy="18669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1" name="AutoShape 13"/>
          <p:cNvCxnSpPr>
            <a:cxnSpLocks noChangeShapeType="1"/>
            <a:stCxn id="119816" idx="2"/>
            <a:endCxn id="119814" idx="4"/>
          </p:cNvCxnSpPr>
          <p:nvPr/>
        </p:nvCxnSpPr>
        <p:spPr bwMode="auto">
          <a:xfrm rot="10800000">
            <a:off x="2933701" y="2590800"/>
            <a:ext cx="5448299" cy="3009900"/>
          </a:xfrm>
          <a:prstGeom prst="bentConnector2">
            <a:avLst/>
          </a:prstGeom>
          <a:noFill/>
          <a:ln w="38100">
            <a:solidFill>
              <a:srgbClr val="3399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114801" y="1447800"/>
            <a:ext cx="2858539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Test Cases + Test Data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6248400" y="2590800"/>
            <a:ext cx="1447832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Test Result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8458200" y="3733800"/>
            <a:ext cx="1074268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2924373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Defect Priority and Severity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Critical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Testing should not progress until this is fixed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subset of the system functionality is unusable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Medium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impact on overall testing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 be resolved whenever possible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219201"/>
            <a:ext cx="4114800" cy="49069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Critical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Impact is very high; no work around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Fundamental functionality is impacted but workaround exists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Medium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Does not impact any fundamental functionality and a work around exists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Problem involves a cosmetic feature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981200" y="852488"/>
            <a:ext cx="4038600" cy="36671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000">
                <a:solidFill>
                  <a:schemeClr val="bg1"/>
                </a:solidFill>
              </a:rPr>
              <a:t>Priority – How soon?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6172200" y="852488"/>
            <a:ext cx="4114800" cy="366712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000">
                <a:solidFill>
                  <a:schemeClr val="bg1"/>
                </a:solidFill>
              </a:rPr>
              <a:t>Severity – How critical?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2000251" y="6208713"/>
            <a:ext cx="9660145" cy="36933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Severity remains fixed but priority may keep changing based on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087790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Defect States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019342"/>
              </p:ext>
            </p:extLst>
          </p:nvPr>
        </p:nvGraphicFramePr>
        <p:xfrm>
          <a:off x="301690" y="1284515"/>
          <a:ext cx="6285722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34949679"/>
              </p:ext>
            </p:extLst>
          </p:nvPr>
        </p:nvGraphicFramePr>
        <p:xfrm>
          <a:off x="5523722" y="1284514"/>
          <a:ext cx="6307495" cy="49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91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F38619-E6BE-4040-AB79-A4D7D377B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EF38619-E6BE-4040-AB79-A4D7D377BD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E7EC32-6365-4949-AB26-98DAF5160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1E7EC32-6365-4949-AB26-98DAF5160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EC0486-69BE-4387-A86C-D23BBDAA3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8EC0486-69BE-4387-A86C-D23BBDAA37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DFE01E-6B8E-4762-AA65-46B2F68DB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E4DFE01E-6B8E-4762-AA65-46B2F68DB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4BE403-F1FF-4D32-BD75-8FDF214F6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9D4BE403-F1FF-4D32-BD75-8FDF214F68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9302D0-62DD-4546-A9E7-D9BE7727D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8E9302D0-62DD-4546-A9E7-D9BE7727D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0BA727-E5B4-4AE1-8816-0FCBC42F6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AD0BA727-E5B4-4AE1-8816-0FCBC42F6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F7F927-2E96-4BD1-B057-D785FE1A2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CDF7F927-2E96-4BD1-B057-D785FE1A29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C29D49-3A86-4624-8A34-27848580A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43C29D49-3A86-4624-8A34-27848580A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9D03F4-542F-4174-9E0A-844DED567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09D03F4-542F-4174-9E0A-844DED567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FB4003-0FDF-476B-B946-0FB474B5C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87FB4003-0FDF-476B-B946-0FB474B5C0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17D899-C0F7-44C3-ACDC-81042BEAF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C617D899-C0F7-44C3-ACDC-81042BEAF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Pareto Analysis</a:t>
            </a:r>
          </a:p>
        </p:txBody>
      </p:sp>
      <p:sp>
        <p:nvSpPr>
          <p:cNvPr id="125053" name="Text Box 125"/>
          <p:cNvSpPr txBox="1">
            <a:spLocks noChangeArrowheads="1"/>
          </p:cNvSpPr>
          <p:nvPr/>
        </p:nvSpPr>
        <p:spPr bwMode="auto">
          <a:xfrm>
            <a:off x="1752600" y="6400800"/>
            <a:ext cx="5679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Note: There are usually about 10 fix categories</a:t>
            </a:r>
          </a:p>
        </p:txBody>
      </p:sp>
      <p:pic>
        <p:nvPicPr>
          <p:cNvPr id="125208" name="Picture 28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6324600" cy="223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5209" name="Object 281"/>
          <p:cNvGraphicFramePr>
            <a:graphicFrameLocks noChangeAspect="1"/>
          </p:cNvGraphicFramePr>
          <p:nvPr/>
        </p:nvGraphicFramePr>
        <p:xfrm>
          <a:off x="1752600" y="838200"/>
          <a:ext cx="8534400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hart" r:id="rId4" imgW="6581851" imgH="2800502" progId="Excel.Chart.8">
                  <p:embed/>
                </p:oleObj>
              </mc:Choice>
              <mc:Fallback>
                <p:oleObj name="Chart" r:id="rId4" imgW="6581851" imgH="2800502" progId="Excel.Chart.8">
                  <p:embed/>
                  <p:pic>
                    <p:nvPicPr>
                      <p:cNvPr id="125209" name="Object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8534400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029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CI/CD – The Full-Stack Way!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5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CI/CD Pipeline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82469"/>
              </p:ext>
            </p:extLst>
          </p:nvPr>
        </p:nvGraphicFramePr>
        <p:xfrm>
          <a:off x="1746620" y="1660548"/>
          <a:ext cx="2777253" cy="390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3969973"/>
              </p:ext>
            </p:extLst>
          </p:nvPr>
        </p:nvGraphicFramePr>
        <p:xfrm>
          <a:off x="7170233" y="1660547"/>
          <a:ext cx="3085170" cy="392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1746620" y="5565340"/>
            <a:ext cx="8508783" cy="728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Continuous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6871" y="738294"/>
            <a:ext cx="1936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DEV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38031" y="733605"/>
            <a:ext cx="1949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1606449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more to testing in Enterprise Software than just ensuring that correctness of functionality</a:t>
            </a:r>
          </a:p>
          <a:p>
            <a:r>
              <a:rPr lang="en-US" dirty="0"/>
              <a:t>Testing in enterprise setting is not a one-time activity</a:t>
            </a:r>
          </a:p>
          <a:p>
            <a:r>
              <a:rPr lang="en-US" dirty="0"/>
              <a:t>Adopting automation is of paramount importance in enterprise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0531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Types of Interfaces</a:t>
            </a:r>
          </a:p>
        </p:txBody>
      </p:sp>
    </p:spTree>
    <p:extLst>
      <p:ext uri="{BB962C8B-B14F-4D97-AF65-F5344CB8AC3E}">
        <p14:creationId xmlns:p14="http://schemas.microsoft.com/office/powerpoint/2010/main" val="766767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Understand the various types of interfaces that can exist amongst modules and sub-systems of a system</a:t>
            </a:r>
          </a:p>
          <a:p>
            <a:r>
              <a:rPr lang="en-US" altLang="en-US"/>
              <a:t>Discuss the various types of integration testing that may be relevant to specific types of interfaces</a:t>
            </a:r>
          </a:p>
        </p:txBody>
      </p:sp>
    </p:spTree>
    <p:extLst>
      <p:ext uri="{BB962C8B-B14F-4D97-AF65-F5344CB8AC3E}">
        <p14:creationId xmlns:p14="http://schemas.microsoft.com/office/powerpoint/2010/main" val="1780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Interface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Application interface exists between modules and components within the same software application</a:t>
            </a:r>
          </a:p>
          <a:p>
            <a:r>
              <a:rPr lang="en-US" altLang="en-US" sz="2800"/>
              <a:t>Communication across this interface is usually synchronous (but can be asynchronous too)</a:t>
            </a:r>
          </a:p>
          <a:p>
            <a:r>
              <a:rPr lang="en-US" altLang="en-US" sz="2800"/>
              <a:t>The interface is usually accessed locally (but can be exposed remotely too)</a:t>
            </a:r>
          </a:p>
          <a:p>
            <a:r>
              <a:rPr lang="en-US" altLang="en-US" sz="2800"/>
              <a:t>This is the most natural form of interface and is generally quite robust (Why?)</a:t>
            </a:r>
          </a:p>
        </p:txBody>
      </p:sp>
    </p:spTree>
    <p:extLst>
      <p:ext uri="{BB962C8B-B14F-4D97-AF65-F5344CB8AC3E}">
        <p14:creationId xmlns:p14="http://schemas.microsoft.com/office/powerpoint/2010/main" val="2648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Interface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interface can exist between components belonging to two different applications</a:t>
            </a:r>
          </a:p>
          <a:p>
            <a:r>
              <a:rPr lang="en-US" altLang="en-US"/>
              <a:t>Data interfaces are usually asynchronous in nature (e.g., file upload)</a:t>
            </a:r>
          </a:p>
          <a:p>
            <a:r>
              <a:rPr lang="en-US" altLang="en-US"/>
              <a:t>The two components are not concerned with the internal working / technology / location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3922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theme/theme1.xml><?xml version="1.0" encoding="utf-8"?>
<a:theme xmlns:a="http://schemas.openxmlformats.org/drawingml/2006/main" name="iiit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iitb_theme" id="{6CCB6F67-7982-4577-8E4A-D27C73B66BF5}" vid="{BEFD8337-1073-4293-BFCF-277695103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iiitb_theme</Template>
  <TotalTime>290</TotalTime>
  <Words>1809</Words>
  <Application>Microsoft Office PowerPoint</Application>
  <PresentationFormat>Widescreen</PresentationFormat>
  <Paragraphs>287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Verdana</vt:lpstr>
      <vt:lpstr>Wingdings</vt:lpstr>
      <vt:lpstr>iiitb_theme</vt:lpstr>
      <vt:lpstr>Chart</vt:lpstr>
      <vt:lpstr>Software Testing for Enterprise Software</vt:lpstr>
      <vt:lpstr>Classical SDLC view of testing</vt:lpstr>
      <vt:lpstr>Extra considerations for Enterprise S/W</vt:lpstr>
      <vt:lpstr>Integration Testing</vt:lpstr>
      <vt:lpstr>Objectives</vt:lpstr>
      <vt:lpstr>Types of Interfaces</vt:lpstr>
      <vt:lpstr>Objectives</vt:lpstr>
      <vt:lpstr>Application Interface</vt:lpstr>
      <vt:lpstr>Data Interface</vt:lpstr>
      <vt:lpstr>Messaging Interface</vt:lpstr>
      <vt:lpstr>Callback Interface</vt:lpstr>
      <vt:lpstr>Infrastructure Interface</vt:lpstr>
      <vt:lpstr>Interface Errors</vt:lpstr>
      <vt:lpstr>Classes of Interface Errors</vt:lpstr>
      <vt:lpstr>Construction Errors</vt:lpstr>
      <vt:lpstr>Inadequate Functionality</vt:lpstr>
      <vt:lpstr>Location of Functionality</vt:lpstr>
      <vt:lpstr>Changing / Adding Functionality</vt:lpstr>
      <vt:lpstr>Incorrect Use and Misuse of Interface</vt:lpstr>
      <vt:lpstr>Misunderstanding of Interface</vt:lpstr>
      <vt:lpstr>Rigid Data Interfaces</vt:lpstr>
      <vt:lpstr>Inadequate Error Processing</vt:lpstr>
      <vt:lpstr>Inadequate Post-processing</vt:lpstr>
      <vt:lpstr>Performance Problems</vt:lpstr>
      <vt:lpstr>Non-Functional Testing</vt:lpstr>
      <vt:lpstr>Is this NFR?</vt:lpstr>
      <vt:lpstr>Quality Attributes</vt:lpstr>
      <vt:lpstr>Non-Functional Testing</vt:lpstr>
      <vt:lpstr>Non-Functional Testing Lifecycle</vt:lpstr>
      <vt:lpstr>Scalability Testing</vt:lpstr>
      <vt:lpstr>Objectives of Scalability Testing</vt:lpstr>
      <vt:lpstr>Scalability Perspectives</vt:lpstr>
      <vt:lpstr>Scalability Issue Symptoms</vt:lpstr>
      <vt:lpstr>Stress Testing</vt:lpstr>
      <vt:lpstr>Objectives of Stress Testing</vt:lpstr>
      <vt:lpstr>Key Outcomes of Stress Testing</vt:lpstr>
      <vt:lpstr>Graceful Degradation</vt:lpstr>
      <vt:lpstr>Performance Testing</vt:lpstr>
      <vt:lpstr>Overview</vt:lpstr>
      <vt:lpstr>Triggers for Performance Testing</vt:lpstr>
      <vt:lpstr>Performance Parameters</vt:lpstr>
      <vt:lpstr>Perf. Parameter - Throughput</vt:lpstr>
      <vt:lpstr>Throughput trend</vt:lpstr>
      <vt:lpstr>Perf Parameter – Response Time</vt:lpstr>
      <vt:lpstr>Response Time Factors</vt:lpstr>
      <vt:lpstr>Perf Parameter - Latency</vt:lpstr>
      <vt:lpstr>Latency Example</vt:lpstr>
      <vt:lpstr>Source of Performance Requirements</vt:lpstr>
      <vt:lpstr>Other Types of Testing</vt:lpstr>
      <vt:lpstr>Other Types</vt:lpstr>
      <vt:lpstr>Defect Management</vt:lpstr>
      <vt:lpstr>The Big Picture</vt:lpstr>
      <vt:lpstr>Defect Priority and Severity</vt:lpstr>
      <vt:lpstr>Defect States</vt:lpstr>
      <vt:lpstr>Example Pareto Analysis</vt:lpstr>
      <vt:lpstr>CI/CD – The Full-Stack Way!</vt:lpstr>
      <vt:lpstr>Elements of CI/CD Pipeline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for Enterprise Software</dc:title>
  <dc:creator>PROF-RC-WIN-PC</dc:creator>
  <cp:lastModifiedBy>R103</cp:lastModifiedBy>
  <cp:revision>17</cp:revision>
  <dcterms:created xsi:type="dcterms:W3CDTF">2020-12-16T08:45:38Z</dcterms:created>
  <dcterms:modified xsi:type="dcterms:W3CDTF">2024-11-28T02:29:47Z</dcterms:modified>
</cp:coreProperties>
</file>