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embeddedFontLst>
    <p:embeddedFont>
      <p:font typeface="Berlin Sans FB" panose="020E0602020502020306" pitchFamily="34" charset="0"/>
      <p:regular r:id="rId15"/>
      <p:bold r:id="rId16"/>
    </p:embeddedFont>
    <p:embeddedFont>
      <p:font typeface="Century Gothic" panose="020B0502020202020204" pitchFamily="34" charset="0"/>
      <p:regular r:id="rId17"/>
      <p:bold r:id="rId18"/>
      <p:italic r:id="rId19"/>
      <p:boldItalic r:id="rId20"/>
    </p:embeddedFont>
    <p:embeddedFont>
      <p:font typeface="Congenial Black" panose="02000503040000020004"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008">
          <p15:clr>
            <a:srgbClr val="A4A3A4"/>
          </p15:clr>
        </p15:guide>
        <p15:guide id="4" pos="672">
          <p15:clr>
            <a:srgbClr val="A4A3A4"/>
          </p15:clr>
        </p15:guide>
        <p15:guide id="5" orient="horz" pos="1056">
          <p15:clr>
            <a:srgbClr val="A4A3A4"/>
          </p15:clr>
        </p15:guide>
        <p15:guide id="6" orient="horz" pos="3864">
          <p15:clr>
            <a:srgbClr val="A4A3A4"/>
          </p15:clr>
        </p15:guide>
        <p15:guide id="7" orient="horz" pos="3264">
          <p15:clr>
            <a:srgbClr val="A4A3A4"/>
          </p15:clr>
        </p15:guide>
        <p15:guide id="8" orient="horz"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 pos="7008"/>
        <p:guide pos="672"/>
        <p:guide orient="horz" pos="1056"/>
        <p:guide orient="horz" pos="3864"/>
        <p:guide orient="horz" pos="3264"/>
        <p:guide orient="horz"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c052bd6d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c052bd6d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26c052bd6d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c052bd6db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c052bd6db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6c052bd6db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c052bd6db_1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c052bd6db_1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6c052bd6db_1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c052bd6db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c052bd6db_1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6c052bd6db_1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c052bd6db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6c052bd6db_1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6c052bd6db_1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dk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932155" y="879754"/>
            <a:ext cx="7838983" cy="54589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1"/>
              </a:buClr>
              <a:buSzPts val="6000"/>
              <a:buFont typeface="Century Gothic"/>
              <a:buNone/>
              <a:defRPr sz="6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7" name="Google Shape;17;p2"/>
          <p:cNvPicPr preferRelativeResize="0"/>
          <p:nvPr/>
        </p:nvPicPr>
        <p:blipFill rotWithShape="1">
          <a:blip r:embed="rId2">
            <a:alphaModFix/>
          </a:blip>
          <a:srcRect l="7367" t="6898" r="6551" b="54123"/>
          <a:stretch/>
        </p:blipFill>
        <p:spPr>
          <a:xfrm>
            <a:off x="5287617" y="3962936"/>
            <a:ext cx="6393579" cy="2895064"/>
          </a:xfrm>
          <a:prstGeom prst="rect">
            <a:avLst/>
          </a:prstGeom>
          <a:noFill/>
          <a:ln>
            <a:noFill/>
          </a:ln>
        </p:spPr>
      </p:pic>
      <p:pic>
        <p:nvPicPr>
          <p:cNvPr id="18" name="Google Shape;18;p2"/>
          <p:cNvPicPr preferRelativeResize="0"/>
          <p:nvPr/>
        </p:nvPicPr>
        <p:blipFill rotWithShape="1">
          <a:blip r:embed="rId3">
            <a:alphaModFix/>
          </a:blip>
          <a:srcRect t="9321" b="2430"/>
          <a:stretch/>
        </p:blipFill>
        <p:spPr>
          <a:xfrm>
            <a:off x="8261809" y="0"/>
            <a:ext cx="2898983" cy="4548068"/>
          </a:xfrm>
          <a:prstGeom prst="rect">
            <a:avLst/>
          </a:prstGeom>
          <a:noFill/>
          <a:ln>
            <a:noFill/>
          </a:ln>
        </p:spPr>
      </p:pic>
      <p:pic>
        <p:nvPicPr>
          <p:cNvPr id="19" name="Google Shape;19;p2"/>
          <p:cNvPicPr preferRelativeResize="0"/>
          <p:nvPr/>
        </p:nvPicPr>
        <p:blipFill rotWithShape="1">
          <a:blip r:embed="rId4">
            <a:alphaModFix/>
          </a:blip>
          <a:srcRect l="4110" t="2787" r="28862" b="4908"/>
          <a:stretch/>
        </p:blipFill>
        <p:spPr>
          <a:xfrm>
            <a:off x="10114483" y="1734855"/>
            <a:ext cx="2092618" cy="512314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1">
  <p:cSld name="Two Columns 1">
    <p:bg>
      <p:bgPr>
        <a:solidFill>
          <a:srgbClr val="F1F1EC"/>
        </a:solidFill>
        <a:effectLst/>
      </p:bgPr>
    </p:bg>
    <p:spTree>
      <p:nvGrpSpPr>
        <p:cNvPr id="1" name="Shape 79"/>
        <p:cNvGrpSpPr/>
        <p:nvPr/>
      </p:nvGrpSpPr>
      <p:grpSpPr>
        <a:xfrm>
          <a:off x="0" y="0"/>
          <a:ext cx="0" cy="0"/>
          <a:chOff x="0" y="0"/>
          <a:chExt cx="0" cy="0"/>
        </a:xfrm>
      </p:grpSpPr>
      <p:pic>
        <p:nvPicPr>
          <p:cNvPr id="80" name="Google Shape;80;p11"/>
          <p:cNvPicPr preferRelativeResize="0"/>
          <p:nvPr/>
        </p:nvPicPr>
        <p:blipFill rotWithShape="1">
          <a:blip r:embed="rId2">
            <a:alphaModFix/>
          </a:blip>
          <a:srcRect t="52595" b="2431"/>
          <a:stretch/>
        </p:blipFill>
        <p:spPr>
          <a:xfrm rot="-5400000">
            <a:off x="-162378" y="4982971"/>
            <a:ext cx="1619957" cy="1295197"/>
          </a:xfrm>
          <a:prstGeom prst="rect">
            <a:avLst/>
          </a:prstGeom>
          <a:noFill/>
          <a:ln>
            <a:noFill/>
          </a:ln>
        </p:spPr>
      </p:pic>
      <p:pic>
        <p:nvPicPr>
          <p:cNvPr id="81" name="Google Shape;81;p11"/>
          <p:cNvPicPr preferRelativeResize="0"/>
          <p:nvPr/>
        </p:nvPicPr>
        <p:blipFill rotWithShape="1">
          <a:blip r:embed="rId3">
            <a:alphaModFix/>
          </a:blip>
          <a:srcRect l="43775" t="1986" r="557" b="39547"/>
          <a:stretch/>
        </p:blipFill>
        <p:spPr>
          <a:xfrm rot="-5400000">
            <a:off x="10389019" y="5078182"/>
            <a:ext cx="1758776" cy="1847188"/>
          </a:xfrm>
          <a:prstGeom prst="rect">
            <a:avLst/>
          </a:prstGeom>
          <a:noFill/>
          <a:ln>
            <a:noFill/>
          </a:ln>
        </p:spPr>
      </p:pic>
      <p:cxnSp>
        <p:nvCxnSpPr>
          <p:cNvPr id="82" name="Google Shape;82;p11"/>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83" name="Google Shape;83;p11"/>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body" idx="1"/>
          </p:nvPr>
        </p:nvSpPr>
        <p:spPr>
          <a:xfrm>
            <a:off x="1088375" y="1541676"/>
            <a:ext cx="4513601" cy="3810158"/>
          </a:xfrm>
          <a:prstGeom prst="rect">
            <a:avLst/>
          </a:prstGeom>
          <a:noFill/>
          <a:ln>
            <a:noFill/>
          </a:ln>
        </p:spPr>
        <p:txBody>
          <a:bodyPr spcFirstLastPara="1" wrap="square" lIns="73150" tIns="182875" rIns="91425" bIns="45700" anchor="t" anchorCtr="0">
            <a:noAutofit/>
          </a:bodyPr>
          <a:lstStyle>
            <a:lvl1pPr marL="457200" lvl="0" indent="-228600" algn="l">
              <a:spcBef>
                <a:spcPts val="480"/>
              </a:spcBef>
              <a:spcAft>
                <a:spcPts val="0"/>
              </a:spcAft>
              <a:buClr>
                <a:schemeClr val="dk1"/>
              </a:buClr>
              <a:buSzPts val="2000"/>
              <a:buFont typeface="Arial"/>
              <a:buNone/>
              <a:defRPr sz="2000" cap="small"/>
            </a:lvl1pPr>
            <a:lvl2pPr marL="914400" lvl="1" indent="-228600" algn="l">
              <a:spcBef>
                <a:spcPts val="800"/>
              </a:spcBef>
              <a:spcAft>
                <a:spcPts val="0"/>
              </a:spcAft>
              <a:buClr>
                <a:schemeClr val="dk1"/>
              </a:buClr>
              <a:buSzPts val="1800"/>
              <a:buFont typeface="Arial"/>
              <a:buNone/>
              <a:defRPr sz="1800" cap="small"/>
            </a:lvl2pPr>
            <a:lvl3pPr marL="1371600" lvl="2" indent="-228600" algn="l">
              <a:spcBef>
                <a:spcPts val="800"/>
              </a:spcBef>
              <a:spcAft>
                <a:spcPts val="0"/>
              </a:spcAft>
              <a:buClr>
                <a:schemeClr val="dk1"/>
              </a:buClr>
              <a:buSzPts val="1600"/>
              <a:buFont typeface="Arial"/>
              <a:buNone/>
              <a:defRPr sz="1600" cap="small"/>
            </a:lvl3pPr>
            <a:lvl4pPr marL="1828800" lvl="3" indent="-317500" algn="l">
              <a:spcBef>
                <a:spcPts val="800"/>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6" name="Google Shape;86;p11"/>
          <p:cNvSpPr txBox="1">
            <a:spLocks noGrp="1"/>
          </p:cNvSpPr>
          <p:nvPr>
            <p:ph type="body" idx="2"/>
          </p:nvPr>
        </p:nvSpPr>
        <p:spPr>
          <a:xfrm>
            <a:off x="6663715" y="1541676"/>
            <a:ext cx="4433593" cy="3810158"/>
          </a:xfrm>
          <a:prstGeom prst="rect">
            <a:avLst/>
          </a:prstGeom>
          <a:noFill/>
          <a:ln>
            <a:noFill/>
          </a:ln>
        </p:spPr>
        <p:txBody>
          <a:bodyPr spcFirstLastPara="1" wrap="square" lIns="73150" tIns="182875" rIns="91425" bIns="45700" anchor="t" anchorCtr="0">
            <a:noAutofit/>
          </a:bodyPr>
          <a:lstStyle>
            <a:lvl1pPr marL="457200" lvl="0" indent="-228600" algn="l">
              <a:spcBef>
                <a:spcPts val="480"/>
              </a:spcBef>
              <a:spcAft>
                <a:spcPts val="0"/>
              </a:spcAft>
              <a:buClr>
                <a:schemeClr val="dk1"/>
              </a:buClr>
              <a:buSzPts val="2000"/>
              <a:buFont typeface="Arial"/>
              <a:buNone/>
              <a:defRPr sz="2000" cap="small"/>
            </a:lvl1pPr>
            <a:lvl2pPr marL="914400" lvl="1" indent="-228600" algn="l">
              <a:spcBef>
                <a:spcPts val="800"/>
              </a:spcBef>
              <a:spcAft>
                <a:spcPts val="0"/>
              </a:spcAft>
              <a:buClr>
                <a:schemeClr val="dk1"/>
              </a:buClr>
              <a:buSzPts val="1800"/>
              <a:buFont typeface="Arial"/>
              <a:buNone/>
              <a:defRPr sz="1800" cap="small"/>
            </a:lvl2pPr>
            <a:lvl3pPr marL="1371600" lvl="2" indent="-228600" algn="l">
              <a:spcBef>
                <a:spcPts val="800"/>
              </a:spcBef>
              <a:spcAft>
                <a:spcPts val="0"/>
              </a:spcAft>
              <a:buClr>
                <a:schemeClr val="dk1"/>
              </a:buClr>
              <a:buSzPts val="1600"/>
              <a:buFont typeface="Arial"/>
              <a:buNone/>
              <a:defRPr sz="1600" cap="small"/>
            </a:lvl3pPr>
            <a:lvl4pPr marL="1828800" lvl="3" indent="-317500" algn="l">
              <a:spcBef>
                <a:spcPts val="800"/>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7" name="Google Shape;87;p11"/>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88" name="Google Shape;88;p11"/>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able">
  <p:cSld name="Title and Table">
    <p:bg>
      <p:bgPr>
        <a:solidFill>
          <a:srgbClr val="F1F1EC"/>
        </a:solidFill>
        <a:effectLst/>
      </p:bgPr>
    </p:bg>
    <p:spTree>
      <p:nvGrpSpPr>
        <p:cNvPr id="1" name="Shape 89"/>
        <p:cNvGrpSpPr/>
        <p:nvPr/>
      </p:nvGrpSpPr>
      <p:grpSpPr>
        <a:xfrm>
          <a:off x="0" y="0"/>
          <a:ext cx="0" cy="0"/>
          <a:chOff x="0" y="0"/>
          <a:chExt cx="0" cy="0"/>
        </a:xfrm>
      </p:grpSpPr>
      <p:cxnSp>
        <p:nvCxnSpPr>
          <p:cNvPr id="90" name="Google Shape;90;p12"/>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91" name="Google Shape;91;p12"/>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body" idx="1"/>
          </p:nvPr>
        </p:nvSpPr>
        <p:spPr>
          <a:xfrm>
            <a:off x="1088375" y="1541675"/>
            <a:ext cx="3412603" cy="4445333"/>
          </a:xfrm>
          <a:prstGeom prst="rect">
            <a:avLst/>
          </a:prstGeom>
          <a:noFill/>
          <a:ln>
            <a:noFill/>
          </a:ln>
        </p:spPr>
        <p:txBody>
          <a:bodyPr spcFirstLastPara="1" wrap="square" lIns="73150" tIns="182875" rIns="91425" bIns="45700" anchor="t" anchorCtr="0">
            <a:noAutofit/>
          </a:bodyPr>
          <a:lstStyle>
            <a:lvl1pPr marL="457200" lvl="0" indent="-355600" algn="l">
              <a:spcBef>
                <a:spcPts val="480"/>
              </a:spcBef>
              <a:spcAft>
                <a:spcPts val="0"/>
              </a:spcAft>
              <a:buClr>
                <a:schemeClr val="dk1"/>
              </a:buClr>
              <a:buSzPts val="2000"/>
              <a:buFont typeface="Arial"/>
              <a:buChar char="•"/>
              <a:defRPr sz="2000" cap="small"/>
            </a:lvl1pPr>
            <a:lvl2pPr marL="914400" lvl="1" indent="-342900" algn="l">
              <a:spcBef>
                <a:spcPts val="600"/>
              </a:spcBef>
              <a:spcAft>
                <a:spcPts val="0"/>
              </a:spcAft>
              <a:buClr>
                <a:schemeClr val="dk1"/>
              </a:buClr>
              <a:buSzPts val="1800"/>
              <a:buFont typeface="Arial"/>
              <a:buChar char="•"/>
              <a:defRPr sz="1800" cap="small"/>
            </a:lvl2pPr>
            <a:lvl3pPr marL="1371600" lvl="2" indent="-330200" algn="l">
              <a:spcBef>
                <a:spcPts val="600"/>
              </a:spcBef>
              <a:spcAft>
                <a:spcPts val="0"/>
              </a:spcAft>
              <a:buClr>
                <a:schemeClr val="dk1"/>
              </a:buClr>
              <a:buSzPts val="1600"/>
              <a:buFont typeface="Arial"/>
              <a:buChar char="•"/>
              <a:defRPr sz="1600" cap="small"/>
            </a:lvl3pPr>
            <a:lvl4pPr marL="1828800" lvl="3" indent="-317500" algn="l">
              <a:spcBef>
                <a:spcPts val="672"/>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4" name="Google Shape;94;p12"/>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5" name="Google Shape;95;p12"/>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
  <p:cSld name="Table ">
    <p:bg>
      <p:bgPr>
        <a:solidFill>
          <a:srgbClr val="F1F1EC"/>
        </a:solidFill>
        <a:effectLst/>
      </p:bgPr>
    </p:bg>
    <p:spTree>
      <p:nvGrpSpPr>
        <p:cNvPr id="1" name="Shape 96"/>
        <p:cNvGrpSpPr/>
        <p:nvPr/>
      </p:nvGrpSpPr>
      <p:grpSpPr>
        <a:xfrm>
          <a:off x="0" y="0"/>
          <a:ext cx="0" cy="0"/>
          <a:chOff x="0" y="0"/>
          <a:chExt cx="0" cy="0"/>
        </a:xfrm>
      </p:grpSpPr>
      <p:cxnSp>
        <p:nvCxnSpPr>
          <p:cNvPr id="97" name="Google Shape;97;p13"/>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98" name="Google Shape;98;p13"/>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101" name="Google Shape;101;p13"/>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3">
  <p:cSld name="Title and Content 3">
    <p:bg>
      <p:bgPr>
        <a:solidFill>
          <a:srgbClr val="F1F1EC"/>
        </a:solidFill>
        <a:effectLst/>
      </p:bgPr>
    </p:bg>
    <p:spTree>
      <p:nvGrpSpPr>
        <p:cNvPr id="1" name="Shape 102"/>
        <p:cNvGrpSpPr/>
        <p:nvPr/>
      </p:nvGrpSpPr>
      <p:grpSpPr>
        <a:xfrm>
          <a:off x="0" y="0"/>
          <a:ext cx="0" cy="0"/>
          <a:chOff x="0" y="0"/>
          <a:chExt cx="0" cy="0"/>
        </a:xfrm>
      </p:grpSpPr>
      <p:pic>
        <p:nvPicPr>
          <p:cNvPr id="103" name="Google Shape;103;p14"/>
          <p:cNvPicPr preferRelativeResize="0"/>
          <p:nvPr/>
        </p:nvPicPr>
        <p:blipFill rotWithShape="1">
          <a:blip r:embed="rId2">
            <a:alphaModFix/>
          </a:blip>
          <a:srcRect t="52595" b="2431"/>
          <a:stretch/>
        </p:blipFill>
        <p:spPr>
          <a:xfrm rot="-5400000">
            <a:off x="-162378" y="4982971"/>
            <a:ext cx="1619957" cy="1295197"/>
          </a:xfrm>
          <a:prstGeom prst="rect">
            <a:avLst/>
          </a:prstGeom>
          <a:noFill/>
          <a:ln>
            <a:noFill/>
          </a:ln>
        </p:spPr>
      </p:pic>
      <p:pic>
        <p:nvPicPr>
          <p:cNvPr id="104" name="Google Shape;104;p14"/>
          <p:cNvPicPr preferRelativeResize="0"/>
          <p:nvPr/>
        </p:nvPicPr>
        <p:blipFill rotWithShape="1">
          <a:blip r:embed="rId3">
            <a:alphaModFix/>
          </a:blip>
          <a:srcRect l="43775" t="1986" r="557" b="39547"/>
          <a:stretch/>
        </p:blipFill>
        <p:spPr>
          <a:xfrm rot="-5400000">
            <a:off x="10389019" y="5078182"/>
            <a:ext cx="1758776" cy="1847188"/>
          </a:xfrm>
          <a:prstGeom prst="rect">
            <a:avLst/>
          </a:prstGeom>
          <a:noFill/>
          <a:ln>
            <a:noFill/>
          </a:ln>
        </p:spPr>
      </p:pic>
      <p:cxnSp>
        <p:nvCxnSpPr>
          <p:cNvPr id="105" name="Google Shape;105;p14"/>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106" name="Google Shape;106;p14"/>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body" idx="1"/>
          </p:nvPr>
        </p:nvSpPr>
        <p:spPr>
          <a:xfrm>
            <a:off x="1088375" y="1538637"/>
            <a:ext cx="7827264" cy="3810158"/>
          </a:xfrm>
          <a:prstGeom prst="rect">
            <a:avLst/>
          </a:prstGeom>
          <a:noFill/>
          <a:ln>
            <a:noFill/>
          </a:ln>
        </p:spPr>
        <p:txBody>
          <a:bodyPr spcFirstLastPara="1" wrap="square" lIns="73150" tIns="182875" rIns="91425" bIns="45700" anchor="t" anchorCtr="0">
            <a:noAutofit/>
          </a:bodyPr>
          <a:lstStyle>
            <a:lvl1pPr marL="457200" lvl="0" indent="-228600" algn="l">
              <a:spcBef>
                <a:spcPts val="480"/>
              </a:spcBef>
              <a:spcAft>
                <a:spcPts val="0"/>
              </a:spcAft>
              <a:buClr>
                <a:schemeClr val="dk1"/>
              </a:buClr>
              <a:buSzPts val="2000"/>
              <a:buFont typeface="Arial"/>
              <a:buNone/>
              <a:defRPr sz="2000" cap="small"/>
            </a:lvl1pPr>
            <a:lvl2pPr marL="914400" lvl="1" indent="-228600" algn="l">
              <a:spcBef>
                <a:spcPts val="600"/>
              </a:spcBef>
              <a:spcAft>
                <a:spcPts val="0"/>
              </a:spcAft>
              <a:buClr>
                <a:schemeClr val="dk1"/>
              </a:buClr>
              <a:buSzPts val="1800"/>
              <a:buFont typeface="Arial"/>
              <a:buNone/>
              <a:defRPr sz="1800" cap="small"/>
            </a:lvl2pPr>
            <a:lvl3pPr marL="1371600" lvl="2" indent="-228600" algn="l">
              <a:spcBef>
                <a:spcPts val="600"/>
              </a:spcBef>
              <a:spcAft>
                <a:spcPts val="0"/>
              </a:spcAft>
              <a:buClr>
                <a:schemeClr val="dk1"/>
              </a:buClr>
              <a:buSzPts val="1600"/>
              <a:buFont typeface="Arial"/>
              <a:buNone/>
              <a:defRPr sz="1600" cap="small"/>
            </a:lvl3pPr>
            <a:lvl4pPr marL="1828800" lvl="3" indent="-317500" algn="l">
              <a:spcBef>
                <a:spcPts val="672"/>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9" name="Google Shape;109;p14"/>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110" name="Google Shape;110;p14"/>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3">
  <p:cSld name="Section Title 3">
    <p:bg>
      <p:bgPr>
        <a:solidFill>
          <a:schemeClr val="accent5"/>
        </a:solidFill>
        <a:effectLst/>
      </p:bgPr>
    </p:bg>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825623" y="514905"/>
            <a:ext cx="9842377" cy="57971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6000"/>
              <a:buFont typeface="Century Gothic"/>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13" name="Google Shape;113;p15"/>
          <p:cNvPicPr preferRelativeResize="0"/>
          <p:nvPr/>
        </p:nvPicPr>
        <p:blipFill rotWithShape="1">
          <a:blip r:embed="rId2">
            <a:alphaModFix/>
          </a:blip>
          <a:srcRect l="5621" t="8810" r="31064" b="8810"/>
          <a:stretch/>
        </p:blipFill>
        <p:spPr>
          <a:xfrm>
            <a:off x="9427780" y="232063"/>
            <a:ext cx="2764220" cy="639387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rgbClr val="F1F1EC"/>
        </a:solidFill>
        <a:effectLst/>
      </p:bgPr>
    </p:bg>
    <p:spTree>
      <p:nvGrpSpPr>
        <p:cNvPr id="1" name="Shape 114"/>
        <p:cNvGrpSpPr/>
        <p:nvPr/>
      </p:nvGrpSpPr>
      <p:grpSpPr>
        <a:xfrm>
          <a:off x="0" y="0"/>
          <a:ext cx="0" cy="0"/>
          <a:chOff x="0" y="0"/>
          <a:chExt cx="0" cy="0"/>
        </a:xfrm>
      </p:grpSpPr>
      <p:cxnSp>
        <p:nvCxnSpPr>
          <p:cNvPr id="115" name="Google Shape;115;p16"/>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116" name="Google Shape;116;p16"/>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16"/>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1F1EC"/>
        </a:solid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7"/>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17"/>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bg>
      <p:bgPr>
        <a:solidFill>
          <a:srgbClr val="F1F1EC"/>
        </a:solid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l="108" t="8514" b="21210"/>
          <a:stretch/>
        </p:blipFill>
        <p:spPr>
          <a:xfrm>
            <a:off x="9139133" y="3962400"/>
            <a:ext cx="2315169" cy="2895600"/>
          </a:xfrm>
          <a:prstGeom prst="rect">
            <a:avLst/>
          </a:prstGeom>
          <a:noFill/>
          <a:ln>
            <a:noFill/>
          </a:ln>
        </p:spPr>
      </p:pic>
      <p:pic>
        <p:nvPicPr>
          <p:cNvPr id="22" name="Google Shape;22;p3"/>
          <p:cNvPicPr preferRelativeResize="0"/>
          <p:nvPr/>
        </p:nvPicPr>
        <p:blipFill rotWithShape="1">
          <a:blip r:embed="rId3">
            <a:alphaModFix/>
          </a:blip>
          <a:srcRect l="43775" t="1985" r="557"/>
          <a:stretch/>
        </p:blipFill>
        <p:spPr>
          <a:xfrm rot="5400000">
            <a:off x="668939" y="-668938"/>
            <a:ext cx="1758776" cy="3096653"/>
          </a:xfrm>
          <a:prstGeom prst="rect">
            <a:avLst/>
          </a:prstGeom>
          <a:noFill/>
          <a:ln>
            <a:noFill/>
          </a:ln>
        </p:spPr>
      </p:pic>
      <p:cxnSp>
        <p:nvCxnSpPr>
          <p:cNvPr id="23" name="Google Shape;23;p3"/>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24" name="Google Shape;24;p3"/>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 name="Google Shape;25;p3"/>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505744" y="1523920"/>
            <a:ext cx="9180513" cy="5063311"/>
          </a:xfrm>
          <a:prstGeom prst="rect">
            <a:avLst/>
          </a:prstGeom>
          <a:noFill/>
          <a:ln>
            <a:noFill/>
          </a:ln>
        </p:spPr>
        <p:txBody>
          <a:bodyPr spcFirstLastPara="1" wrap="square" lIns="91425" tIns="274300" rIns="91425" bIns="45700" anchor="t" anchorCtr="0">
            <a:noAutofit/>
          </a:bodyPr>
          <a:lstStyle>
            <a:lvl1pPr marL="457200" lvl="0" indent="-228600" algn="ctr">
              <a:spcBef>
                <a:spcPts val="672"/>
              </a:spcBef>
              <a:spcAft>
                <a:spcPts val="0"/>
              </a:spcAft>
              <a:buSzPts val="2800"/>
              <a:buNone/>
              <a:defRPr sz="2800" cap="small"/>
            </a:lvl1pPr>
            <a:lvl2pPr marL="914400" lvl="1" indent="-228600" algn="ctr">
              <a:spcBef>
                <a:spcPts val="672"/>
              </a:spcBef>
              <a:spcAft>
                <a:spcPts val="0"/>
              </a:spcAft>
              <a:buSzPts val="2400"/>
              <a:buNone/>
              <a:defRPr sz="2400" cap="small"/>
            </a:lvl2pPr>
            <a:lvl3pPr marL="1371600" lvl="2" indent="-228600" algn="ctr">
              <a:spcBef>
                <a:spcPts val="672"/>
              </a:spcBef>
              <a:spcAft>
                <a:spcPts val="0"/>
              </a:spcAft>
              <a:buSzPts val="2000"/>
              <a:buNone/>
              <a:defRPr sz="2000" cap="small"/>
            </a:lvl3pPr>
            <a:lvl4pPr marL="1828800" lvl="3" indent="-228600" algn="ctr">
              <a:spcBef>
                <a:spcPts val="672"/>
              </a:spcBef>
              <a:spcAft>
                <a:spcPts val="0"/>
              </a:spcAft>
              <a:buSzPts val="1800"/>
              <a:buNone/>
              <a:defRPr sz="1800" cap="small"/>
            </a:lvl4pPr>
            <a:lvl5pPr marL="2286000" lvl="4" indent="-228600" algn="ctr">
              <a:spcBef>
                <a:spcPts val="672"/>
              </a:spcBef>
              <a:spcAft>
                <a:spcPts val="0"/>
              </a:spcAft>
              <a:buSzPts val="1800"/>
              <a:buNone/>
              <a:defRPr sz="18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8" name="Google Shape;28;p3"/>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2">
  <p:cSld name="Two Columns 2">
    <p:bg>
      <p:bgPr>
        <a:solidFill>
          <a:srgbClr val="F1F1EC"/>
        </a:soli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08" t="8514" b="21210"/>
          <a:stretch/>
        </p:blipFill>
        <p:spPr>
          <a:xfrm>
            <a:off x="9139133" y="3962400"/>
            <a:ext cx="2315169" cy="2895600"/>
          </a:xfrm>
          <a:prstGeom prst="rect">
            <a:avLst/>
          </a:prstGeom>
          <a:noFill/>
          <a:ln>
            <a:noFill/>
          </a:ln>
        </p:spPr>
      </p:pic>
      <p:pic>
        <p:nvPicPr>
          <p:cNvPr id="31" name="Google Shape;31;p4"/>
          <p:cNvPicPr preferRelativeResize="0"/>
          <p:nvPr/>
        </p:nvPicPr>
        <p:blipFill rotWithShape="1">
          <a:blip r:embed="rId3">
            <a:alphaModFix/>
          </a:blip>
          <a:srcRect l="43775" t="1985" r="557"/>
          <a:stretch/>
        </p:blipFill>
        <p:spPr>
          <a:xfrm rot="5400000">
            <a:off x="668939" y="-668938"/>
            <a:ext cx="1758776" cy="3096653"/>
          </a:xfrm>
          <a:prstGeom prst="rect">
            <a:avLst/>
          </a:prstGeom>
          <a:noFill/>
          <a:ln>
            <a:noFill/>
          </a:ln>
        </p:spPr>
      </p:pic>
      <p:cxnSp>
        <p:nvCxnSpPr>
          <p:cNvPr id="32" name="Google Shape;32;p4"/>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33" name="Google Shape;33;p4"/>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088375" y="1541675"/>
            <a:ext cx="5870944" cy="4646055"/>
          </a:xfrm>
          <a:prstGeom prst="rect">
            <a:avLst/>
          </a:prstGeom>
          <a:noFill/>
          <a:ln>
            <a:noFill/>
          </a:ln>
        </p:spPr>
        <p:txBody>
          <a:bodyPr spcFirstLastPara="1" wrap="square" lIns="73150" tIns="182875" rIns="91425" bIns="45700" anchor="t" anchorCtr="0">
            <a:noAutofit/>
          </a:bodyPr>
          <a:lstStyle>
            <a:lvl1pPr marL="457200" lvl="0" indent="-355600" algn="l">
              <a:spcBef>
                <a:spcPts val="480"/>
              </a:spcBef>
              <a:spcAft>
                <a:spcPts val="0"/>
              </a:spcAft>
              <a:buClr>
                <a:schemeClr val="dk1"/>
              </a:buClr>
              <a:buSzPts val="2000"/>
              <a:buFont typeface="Century Gothic"/>
              <a:buAutoNum type="arabicPeriod"/>
              <a:defRPr sz="2000" cap="small"/>
            </a:lvl1pPr>
            <a:lvl2pPr marL="914400" lvl="1" indent="-342900" algn="l">
              <a:spcBef>
                <a:spcPts val="600"/>
              </a:spcBef>
              <a:spcAft>
                <a:spcPts val="0"/>
              </a:spcAft>
              <a:buClr>
                <a:schemeClr val="dk1"/>
              </a:buClr>
              <a:buSzPts val="1800"/>
              <a:buFont typeface="Century Gothic"/>
              <a:buAutoNum type="arabicPeriod"/>
              <a:defRPr sz="1800" cap="small"/>
            </a:lvl2pPr>
            <a:lvl3pPr marL="1371600" lvl="2" indent="-330200" algn="l">
              <a:spcBef>
                <a:spcPts val="600"/>
              </a:spcBef>
              <a:spcAft>
                <a:spcPts val="0"/>
              </a:spcAft>
              <a:buClr>
                <a:schemeClr val="dk1"/>
              </a:buClr>
              <a:buSzPts val="1600"/>
              <a:buFont typeface="Century Gothic"/>
              <a:buAutoNum type="arabicPeriod"/>
              <a:defRPr sz="1600" cap="small"/>
            </a:lvl3pPr>
            <a:lvl4pPr marL="1828800" lvl="3" indent="-317500" algn="l">
              <a:spcBef>
                <a:spcPts val="672"/>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6" name="Google Shape;36;p4"/>
          <p:cNvSpPr txBox="1">
            <a:spLocks noGrp="1"/>
          </p:cNvSpPr>
          <p:nvPr>
            <p:ph type="body" idx="2"/>
          </p:nvPr>
        </p:nvSpPr>
        <p:spPr>
          <a:xfrm>
            <a:off x="7407106" y="1541676"/>
            <a:ext cx="3441407" cy="4646060"/>
          </a:xfrm>
          <a:prstGeom prst="rect">
            <a:avLst/>
          </a:prstGeom>
          <a:noFill/>
          <a:ln>
            <a:noFill/>
          </a:ln>
        </p:spPr>
        <p:txBody>
          <a:bodyPr spcFirstLastPara="1" wrap="square" lIns="73150" tIns="182875" rIns="91425" bIns="45700" anchor="t" anchorCtr="0">
            <a:noAutofit/>
          </a:bodyPr>
          <a:lstStyle>
            <a:lvl1pPr marL="457200" lvl="0" indent="-355600" algn="l">
              <a:spcBef>
                <a:spcPts val="480"/>
              </a:spcBef>
              <a:spcAft>
                <a:spcPts val="0"/>
              </a:spcAft>
              <a:buClr>
                <a:schemeClr val="dk1"/>
              </a:buClr>
              <a:buSzPts val="2000"/>
              <a:buFont typeface="Arial"/>
              <a:buChar char="•"/>
              <a:defRPr sz="2000" cap="small"/>
            </a:lvl1pPr>
            <a:lvl2pPr marL="914400" lvl="1" indent="-342900" algn="l">
              <a:spcBef>
                <a:spcPts val="600"/>
              </a:spcBef>
              <a:spcAft>
                <a:spcPts val="0"/>
              </a:spcAft>
              <a:buClr>
                <a:schemeClr val="dk1"/>
              </a:buClr>
              <a:buSzPts val="1800"/>
              <a:buFont typeface="Arial"/>
              <a:buChar char="•"/>
              <a:defRPr sz="1800" cap="small"/>
            </a:lvl2pPr>
            <a:lvl3pPr marL="1371600" lvl="2" indent="-330200" algn="l">
              <a:spcBef>
                <a:spcPts val="600"/>
              </a:spcBef>
              <a:spcAft>
                <a:spcPts val="0"/>
              </a:spcAft>
              <a:buClr>
                <a:schemeClr val="dk1"/>
              </a:buClr>
              <a:buSzPts val="1600"/>
              <a:buFont typeface="Arial"/>
              <a:buChar char="•"/>
              <a:defRPr sz="1600" cap="small"/>
            </a:lvl3pPr>
            <a:lvl4pPr marL="1828800" lvl="3" indent="-317500" algn="l">
              <a:spcBef>
                <a:spcPts val="672"/>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7" name="Google Shape;37;p4"/>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38" name="Google Shape;38;p4"/>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39"/>
        <p:cNvGrpSpPr/>
        <p:nvPr/>
      </p:nvGrpSpPr>
      <p:grpSpPr>
        <a:xfrm>
          <a:off x="0" y="0"/>
          <a:ext cx="0" cy="0"/>
          <a:chOff x="0" y="0"/>
          <a:chExt cx="0" cy="0"/>
        </a:xfrm>
      </p:grpSpPr>
      <p:sp>
        <p:nvSpPr>
          <p:cNvPr id="40" name="Google Shape;40;p5"/>
          <p:cNvSpPr txBox="1">
            <a:spLocks noGrp="1"/>
          </p:cNvSpPr>
          <p:nvPr>
            <p:ph type="ctrTitle"/>
          </p:nvPr>
        </p:nvSpPr>
        <p:spPr>
          <a:xfrm>
            <a:off x="918494" y="-1"/>
            <a:ext cx="6663020" cy="4383157"/>
          </a:xfrm>
          <a:prstGeom prst="rect">
            <a:avLst/>
          </a:prstGeom>
          <a:noFill/>
          <a:ln>
            <a:noFill/>
          </a:ln>
        </p:spPr>
        <p:txBody>
          <a:bodyPr spcFirstLastPara="1" wrap="square" lIns="91425" tIns="45700" rIns="91425" bIns="45700" anchor="ctr" anchorCtr="0">
            <a:noAutofit/>
          </a:bodyPr>
          <a:lstStyle>
            <a:lvl1pPr lvl="0" algn="l">
              <a:lnSpc>
                <a:spcPct val="116666"/>
              </a:lnSpc>
              <a:spcBef>
                <a:spcPts val="0"/>
              </a:spcBef>
              <a:spcAft>
                <a:spcPts val="0"/>
              </a:spcAft>
              <a:buClr>
                <a:schemeClr val="lt1"/>
              </a:buClr>
              <a:buSzPts val="6000"/>
              <a:buFont typeface="Century Gothic"/>
              <a:buNone/>
              <a:defRPr sz="6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ubTitle" idx="1"/>
          </p:nvPr>
        </p:nvSpPr>
        <p:spPr>
          <a:xfrm>
            <a:off x="918246" y="4383156"/>
            <a:ext cx="6663020" cy="2266218"/>
          </a:xfrm>
          <a:prstGeom prst="rect">
            <a:avLst/>
          </a:prstGeom>
          <a:noFill/>
          <a:ln>
            <a:noFill/>
          </a:ln>
        </p:spPr>
        <p:txBody>
          <a:bodyPr spcFirstLastPara="1" wrap="square" lIns="91425" tIns="45700" rIns="91425" bIns="45700" anchor="t" anchorCtr="0">
            <a:noAutofit/>
          </a:bodyPr>
          <a:lstStyle>
            <a:lvl1pPr lvl="0" algn="l">
              <a:spcBef>
                <a:spcPts val="168"/>
              </a:spcBef>
              <a:spcAft>
                <a:spcPts val="0"/>
              </a:spcAft>
              <a:buSzPts val="2800"/>
              <a:buNone/>
              <a:defRPr sz="2800">
                <a:solidFill>
                  <a:schemeClr val="lt1"/>
                </a:solidFill>
              </a:defRPr>
            </a:lvl1pPr>
            <a:lvl2pPr lvl="1" algn="ctr">
              <a:spcBef>
                <a:spcPts val="600"/>
              </a:spcBef>
              <a:spcAft>
                <a:spcPts val="0"/>
              </a:spcAft>
              <a:buSzPts val="2000"/>
              <a:buNone/>
              <a:defRPr sz="2000"/>
            </a:lvl2pPr>
            <a:lvl3pPr lvl="2" algn="ctr">
              <a:spcBef>
                <a:spcPts val="600"/>
              </a:spcBef>
              <a:spcAft>
                <a:spcPts val="0"/>
              </a:spcAft>
              <a:buSzPts val="1800"/>
              <a:buNone/>
              <a:defRPr sz="1800"/>
            </a:lvl3pPr>
            <a:lvl4pPr lvl="3" algn="ctr">
              <a:spcBef>
                <a:spcPts val="600"/>
              </a:spcBef>
              <a:spcAft>
                <a:spcPts val="0"/>
              </a:spcAft>
              <a:buSzPts val="1600"/>
              <a:buNone/>
              <a:defRPr sz="1600"/>
            </a:lvl4pPr>
            <a:lvl5pPr lvl="4" algn="ctr">
              <a:spcBef>
                <a:spcPts val="600"/>
              </a:spcBef>
              <a:spcAft>
                <a:spcPts val="0"/>
              </a:spcAft>
              <a:buSzPts val="1600"/>
              <a:buNone/>
              <a:defRPr sz="1600"/>
            </a:lvl5pPr>
            <a:lvl6pPr lvl="5" algn="ctr">
              <a:spcBef>
                <a:spcPts val="600"/>
              </a:spcBef>
              <a:spcAft>
                <a:spcPts val="0"/>
              </a:spcAft>
              <a:buSzPts val="1600"/>
              <a:buNone/>
              <a:defRPr sz="1600"/>
            </a:lvl6pPr>
            <a:lvl7pPr lvl="6" algn="ctr">
              <a:spcBef>
                <a:spcPts val="600"/>
              </a:spcBef>
              <a:spcAft>
                <a:spcPts val="0"/>
              </a:spcAft>
              <a:buSzPts val="1600"/>
              <a:buNone/>
              <a:defRPr sz="1600"/>
            </a:lvl7pPr>
            <a:lvl8pPr lvl="7" algn="ctr">
              <a:spcBef>
                <a:spcPts val="600"/>
              </a:spcBef>
              <a:spcAft>
                <a:spcPts val="0"/>
              </a:spcAft>
              <a:buSzPts val="1600"/>
              <a:buNone/>
              <a:defRPr sz="1600"/>
            </a:lvl8pPr>
            <a:lvl9pPr lvl="8" algn="ctr">
              <a:spcBef>
                <a:spcPts val="600"/>
              </a:spcBef>
              <a:spcAft>
                <a:spcPts val="600"/>
              </a:spcAft>
              <a:buSzPts val="1600"/>
              <a:buNone/>
              <a:defRPr sz="1600"/>
            </a:lvl9pPr>
          </a:lstStyle>
          <a:p>
            <a:endParaRPr/>
          </a:p>
        </p:txBody>
      </p:sp>
      <p:pic>
        <p:nvPicPr>
          <p:cNvPr id="42" name="Google Shape;42;p5"/>
          <p:cNvPicPr preferRelativeResize="0"/>
          <p:nvPr/>
        </p:nvPicPr>
        <p:blipFill rotWithShape="1">
          <a:blip r:embed="rId2">
            <a:alphaModFix/>
          </a:blip>
          <a:srcRect l="28022" t="5573" r="5162" b="5572"/>
          <a:stretch/>
        </p:blipFill>
        <p:spPr>
          <a:xfrm rot="10800000">
            <a:off x="9301048" y="-2"/>
            <a:ext cx="2900891" cy="68580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1">
  <p:cSld name="Section Title 1">
    <p:bg>
      <p:bgPr>
        <a:solidFill>
          <a:schemeClr val="dk1"/>
        </a:solidFill>
        <a:effectLst/>
      </p:bgPr>
    </p:bg>
    <p:spTree>
      <p:nvGrpSpPr>
        <p:cNvPr id="1" name="Shape 43"/>
        <p:cNvGrpSpPr/>
        <p:nvPr/>
      </p:nvGrpSpPr>
      <p:grpSpPr>
        <a:xfrm>
          <a:off x="0" y="0"/>
          <a:ext cx="0" cy="0"/>
          <a:chOff x="0" y="0"/>
          <a:chExt cx="0" cy="0"/>
        </a:xfrm>
      </p:grpSpPr>
      <p:sp>
        <p:nvSpPr>
          <p:cNvPr id="44" name="Google Shape;44;p6"/>
          <p:cNvSpPr txBox="1">
            <a:spLocks noGrp="1"/>
          </p:cNvSpPr>
          <p:nvPr>
            <p:ph type="ctrTitle"/>
          </p:nvPr>
        </p:nvSpPr>
        <p:spPr>
          <a:xfrm>
            <a:off x="4584988" y="878889"/>
            <a:ext cx="6663020" cy="4474346"/>
          </a:xfrm>
          <a:prstGeom prst="rect">
            <a:avLst/>
          </a:prstGeom>
          <a:noFill/>
          <a:ln>
            <a:noFill/>
          </a:ln>
        </p:spPr>
        <p:txBody>
          <a:bodyPr spcFirstLastPara="1" wrap="square" lIns="91425" tIns="45700" rIns="91425" bIns="45700" anchor="t" anchorCtr="0">
            <a:noAutofit/>
          </a:bodyPr>
          <a:lstStyle>
            <a:lvl1pPr lvl="0" algn="r">
              <a:lnSpc>
                <a:spcPct val="116666"/>
              </a:lnSpc>
              <a:spcBef>
                <a:spcPts val="0"/>
              </a:spcBef>
              <a:spcAft>
                <a:spcPts val="0"/>
              </a:spcAft>
              <a:buClr>
                <a:schemeClr val="lt1"/>
              </a:buClr>
              <a:buSzPts val="6000"/>
              <a:buFont typeface="Century Gothic"/>
              <a:buNone/>
              <a:defRPr sz="6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ubTitle" idx="1"/>
          </p:nvPr>
        </p:nvSpPr>
        <p:spPr>
          <a:xfrm>
            <a:off x="4567234" y="5353235"/>
            <a:ext cx="6680526" cy="1296139"/>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SzPts val="2800"/>
              <a:buNone/>
              <a:defRPr sz="2800">
                <a:solidFill>
                  <a:schemeClr val="lt1"/>
                </a:solidFill>
              </a:defRPr>
            </a:lvl1pPr>
            <a:lvl2pPr lvl="1" algn="ctr">
              <a:spcBef>
                <a:spcPts val="600"/>
              </a:spcBef>
              <a:spcAft>
                <a:spcPts val="0"/>
              </a:spcAft>
              <a:buSzPts val="2000"/>
              <a:buNone/>
              <a:defRPr sz="2000"/>
            </a:lvl2pPr>
            <a:lvl3pPr lvl="2" algn="ctr">
              <a:spcBef>
                <a:spcPts val="600"/>
              </a:spcBef>
              <a:spcAft>
                <a:spcPts val="0"/>
              </a:spcAft>
              <a:buSzPts val="1800"/>
              <a:buNone/>
              <a:defRPr sz="1800"/>
            </a:lvl3pPr>
            <a:lvl4pPr lvl="3" algn="ctr">
              <a:spcBef>
                <a:spcPts val="600"/>
              </a:spcBef>
              <a:spcAft>
                <a:spcPts val="0"/>
              </a:spcAft>
              <a:buSzPts val="1600"/>
              <a:buNone/>
              <a:defRPr sz="1600"/>
            </a:lvl4pPr>
            <a:lvl5pPr lvl="4" algn="ctr">
              <a:spcBef>
                <a:spcPts val="600"/>
              </a:spcBef>
              <a:spcAft>
                <a:spcPts val="0"/>
              </a:spcAft>
              <a:buSzPts val="1600"/>
              <a:buNone/>
              <a:defRPr sz="1600"/>
            </a:lvl5pPr>
            <a:lvl6pPr lvl="5" algn="ctr">
              <a:spcBef>
                <a:spcPts val="600"/>
              </a:spcBef>
              <a:spcAft>
                <a:spcPts val="0"/>
              </a:spcAft>
              <a:buSzPts val="1600"/>
              <a:buNone/>
              <a:defRPr sz="1600"/>
            </a:lvl6pPr>
            <a:lvl7pPr lvl="6" algn="ctr">
              <a:spcBef>
                <a:spcPts val="600"/>
              </a:spcBef>
              <a:spcAft>
                <a:spcPts val="0"/>
              </a:spcAft>
              <a:buSzPts val="1600"/>
              <a:buNone/>
              <a:defRPr sz="1600"/>
            </a:lvl7pPr>
            <a:lvl8pPr lvl="7" algn="ctr">
              <a:spcBef>
                <a:spcPts val="600"/>
              </a:spcBef>
              <a:spcAft>
                <a:spcPts val="0"/>
              </a:spcAft>
              <a:buSzPts val="1600"/>
              <a:buNone/>
              <a:defRPr sz="1600"/>
            </a:lvl8pPr>
            <a:lvl9pPr lvl="8" algn="ctr">
              <a:spcBef>
                <a:spcPts val="600"/>
              </a:spcBef>
              <a:spcAft>
                <a:spcPts val="600"/>
              </a:spcAft>
              <a:buSzPts val="1600"/>
              <a:buNone/>
              <a:defRPr sz="1600"/>
            </a:lvl9pPr>
          </a:lstStyle>
          <a:p>
            <a:endParaRPr/>
          </a:p>
        </p:txBody>
      </p:sp>
      <p:pic>
        <p:nvPicPr>
          <p:cNvPr id="46" name="Google Shape;46;p6"/>
          <p:cNvPicPr preferRelativeResize="0"/>
          <p:nvPr/>
        </p:nvPicPr>
        <p:blipFill rotWithShape="1">
          <a:blip r:embed="rId2">
            <a:alphaModFix/>
          </a:blip>
          <a:srcRect t="4354" b="4354"/>
          <a:stretch/>
        </p:blipFill>
        <p:spPr>
          <a:xfrm>
            <a:off x="486560" y="0"/>
            <a:ext cx="4225637"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1">
  <p:cSld name="Title and Content 1">
    <p:bg>
      <p:bgPr>
        <a:solidFill>
          <a:srgbClr val="F1F1EC"/>
        </a:solidFill>
        <a:effectLst/>
      </p:bgPr>
    </p:bg>
    <p:spTree>
      <p:nvGrpSpPr>
        <p:cNvPr id="1"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l="62541" t="1985" r="555"/>
          <a:stretch/>
        </p:blipFill>
        <p:spPr>
          <a:xfrm rot="10800000">
            <a:off x="11043904" y="228442"/>
            <a:ext cx="1165899" cy="3096653"/>
          </a:xfrm>
          <a:prstGeom prst="rect">
            <a:avLst/>
          </a:prstGeom>
          <a:noFill/>
          <a:ln>
            <a:noFill/>
          </a:ln>
        </p:spPr>
      </p:pic>
      <p:pic>
        <p:nvPicPr>
          <p:cNvPr id="49" name="Google Shape;49;p7"/>
          <p:cNvPicPr preferRelativeResize="0"/>
          <p:nvPr/>
        </p:nvPicPr>
        <p:blipFill rotWithShape="1">
          <a:blip r:embed="rId3">
            <a:alphaModFix/>
          </a:blip>
          <a:srcRect l="108" t="5465" r="38994" b="3070"/>
          <a:stretch/>
        </p:blipFill>
        <p:spPr>
          <a:xfrm rot="10800000">
            <a:off x="0" y="2497963"/>
            <a:ext cx="1411406" cy="3768725"/>
          </a:xfrm>
          <a:prstGeom prst="rect">
            <a:avLst/>
          </a:prstGeom>
          <a:noFill/>
          <a:ln>
            <a:noFill/>
          </a:ln>
        </p:spPr>
      </p:pic>
      <p:cxnSp>
        <p:nvCxnSpPr>
          <p:cNvPr id="50" name="Google Shape;50;p7"/>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51" name="Google Shape;51;p7"/>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1615440" y="1523920"/>
            <a:ext cx="8961120" cy="5063311"/>
          </a:xfrm>
          <a:prstGeom prst="rect">
            <a:avLst/>
          </a:prstGeom>
          <a:noFill/>
          <a:ln>
            <a:noFill/>
          </a:ln>
        </p:spPr>
        <p:txBody>
          <a:bodyPr spcFirstLastPara="1" wrap="square" lIns="91425" tIns="228600" rIns="91425" bIns="45700" anchor="t" anchorCtr="0">
            <a:noAutofit/>
          </a:bodyPr>
          <a:lstStyle>
            <a:lvl1pPr marL="457200" lvl="0" indent="-228600" algn="ctr">
              <a:spcBef>
                <a:spcPts val="672"/>
              </a:spcBef>
              <a:spcAft>
                <a:spcPts val="0"/>
              </a:spcAft>
              <a:buSzPts val="2000"/>
              <a:buNone/>
              <a:defRPr sz="2000" cap="small"/>
            </a:lvl1pPr>
            <a:lvl2pPr marL="914400" lvl="1" indent="-228600" algn="ctr">
              <a:spcBef>
                <a:spcPts val="672"/>
              </a:spcBef>
              <a:spcAft>
                <a:spcPts val="0"/>
              </a:spcAft>
              <a:buSzPts val="1800"/>
              <a:buNone/>
              <a:defRPr sz="1800" cap="small"/>
            </a:lvl2pPr>
            <a:lvl3pPr marL="1371600" lvl="2" indent="-228600" algn="ctr">
              <a:spcBef>
                <a:spcPts val="672"/>
              </a:spcBef>
              <a:spcAft>
                <a:spcPts val="0"/>
              </a:spcAft>
              <a:buSzPts val="1600"/>
              <a:buNone/>
              <a:defRPr sz="1600" cap="small"/>
            </a:lvl3pPr>
            <a:lvl4pPr marL="1828800" lvl="3" indent="-228600" algn="ctr">
              <a:spcBef>
                <a:spcPts val="672"/>
              </a:spcBef>
              <a:spcAft>
                <a:spcPts val="0"/>
              </a:spcAft>
              <a:buSzPts val="1400"/>
              <a:buNone/>
              <a:defRPr sz="1400" cap="small"/>
            </a:lvl4pPr>
            <a:lvl5pPr marL="2286000" lvl="4" indent="-228600" algn="ctr">
              <a:spcBef>
                <a:spcPts val="672"/>
              </a:spcBef>
              <a:spcAft>
                <a:spcPts val="0"/>
              </a:spcAft>
              <a:buSzPts val="1400"/>
              <a:buNone/>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54" name="Google Shape;54;p7"/>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55" name="Google Shape;55;p7"/>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dk1"/>
        </a:solidFill>
        <a:effectLst/>
      </p:bgPr>
    </p:bg>
    <p:spTree>
      <p:nvGrpSpPr>
        <p:cNvPr id="1" name="Shape 56"/>
        <p:cNvGrpSpPr/>
        <p:nvPr/>
      </p:nvGrpSpPr>
      <p:grpSpPr>
        <a:xfrm>
          <a:off x="0" y="0"/>
          <a:ext cx="0" cy="0"/>
          <a:chOff x="0" y="0"/>
          <a:chExt cx="0" cy="0"/>
        </a:xfrm>
      </p:grpSpPr>
      <p:sp>
        <p:nvSpPr>
          <p:cNvPr id="57" name="Google Shape;57;p8"/>
          <p:cNvSpPr txBox="1">
            <a:spLocks noGrp="1"/>
          </p:cNvSpPr>
          <p:nvPr>
            <p:ph type="ctrTitle"/>
          </p:nvPr>
        </p:nvSpPr>
        <p:spPr>
          <a:xfrm>
            <a:off x="918494" y="878888"/>
            <a:ext cx="6663020" cy="4471416"/>
          </a:xfrm>
          <a:prstGeom prst="rect">
            <a:avLst/>
          </a:prstGeom>
          <a:noFill/>
          <a:ln>
            <a:noFill/>
          </a:ln>
        </p:spPr>
        <p:txBody>
          <a:bodyPr spcFirstLastPara="1" wrap="square" lIns="91425" tIns="45700" rIns="91425" bIns="45700" anchor="t" anchorCtr="0">
            <a:noAutofit/>
          </a:bodyPr>
          <a:lstStyle>
            <a:lvl1pPr lvl="0" algn="l">
              <a:lnSpc>
                <a:spcPct val="116666"/>
              </a:lnSpc>
              <a:spcBef>
                <a:spcPts val="0"/>
              </a:spcBef>
              <a:spcAft>
                <a:spcPts val="0"/>
              </a:spcAft>
              <a:buClr>
                <a:schemeClr val="lt1"/>
              </a:buClr>
              <a:buSzPts val="6000"/>
              <a:buFont typeface="Century Gothic"/>
              <a:buNone/>
              <a:defRPr sz="6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ubTitle" idx="1"/>
          </p:nvPr>
        </p:nvSpPr>
        <p:spPr>
          <a:xfrm>
            <a:off x="900740" y="5349240"/>
            <a:ext cx="6680526" cy="1298448"/>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None/>
              <a:defRPr sz="2800">
                <a:solidFill>
                  <a:schemeClr val="lt1"/>
                </a:solidFill>
              </a:defRPr>
            </a:lvl1pPr>
            <a:lvl2pPr lvl="1" algn="ctr">
              <a:spcBef>
                <a:spcPts val="600"/>
              </a:spcBef>
              <a:spcAft>
                <a:spcPts val="0"/>
              </a:spcAft>
              <a:buSzPts val="2000"/>
              <a:buNone/>
              <a:defRPr sz="2000"/>
            </a:lvl2pPr>
            <a:lvl3pPr lvl="2" algn="ctr">
              <a:spcBef>
                <a:spcPts val="600"/>
              </a:spcBef>
              <a:spcAft>
                <a:spcPts val="0"/>
              </a:spcAft>
              <a:buSzPts val="1800"/>
              <a:buNone/>
              <a:defRPr sz="1800"/>
            </a:lvl3pPr>
            <a:lvl4pPr lvl="3" algn="ctr">
              <a:spcBef>
                <a:spcPts val="600"/>
              </a:spcBef>
              <a:spcAft>
                <a:spcPts val="0"/>
              </a:spcAft>
              <a:buSzPts val="1600"/>
              <a:buNone/>
              <a:defRPr sz="1600"/>
            </a:lvl4pPr>
            <a:lvl5pPr lvl="4" algn="ctr">
              <a:spcBef>
                <a:spcPts val="600"/>
              </a:spcBef>
              <a:spcAft>
                <a:spcPts val="0"/>
              </a:spcAft>
              <a:buSzPts val="1600"/>
              <a:buNone/>
              <a:defRPr sz="1600"/>
            </a:lvl5pPr>
            <a:lvl6pPr lvl="5" algn="ctr">
              <a:spcBef>
                <a:spcPts val="600"/>
              </a:spcBef>
              <a:spcAft>
                <a:spcPts val="0"/>
              </a:spcAft>
              <a:buSzPts val="1600"/>
              <a:buNone/>
              <a:defRPr sz="1600"/>
            </a:lvl6pPr>
            <a:lvl7pPr lvl="6" algn="ctr">
              <a:spcBef>
                <a:spcPts val="600"/>
              </a:spcBef>
              <a:spcAft>
                <a:spcPts val="0"/>
              </a:spcAft>
              <a:buSzPts val="1600"/>
              <a:buNone/>
              <a:defRPr sz="1600"/>
            </a:lvl7pPr>
            <a:lvl8pPr lvl="7" algn="ctr">
              <a:spcBef>
                <a:spcPts val="600"/>
              </a:spcBef>
              <a:spcAft>
                <a:spcPts val="0"/>
              </a:spcAft>
              <a:buSzPts val="1600"/>
              <a:buNone/>
              <a:defRPr sz="1600"/>
            </a:lvl8pPr>
            <a:lvl9pPr lvl="8" algn="ctr">
              <a:spcBef>
                <a:spcPts val="600"/>
              </a:spcBef>
              <a:spcAft>
                <a:spcPts val="600"/>
              </a:spcAft>
              <a:buSzPts val="1600"/>
              <a:buNone/>
              <a:defRPr sz="1600"/>
            </a:lvl9pPr>
          </a:lstStyle>
          <a:p>
            <a:endParaRPr/>
          </a:p>
        </p:txBody>
      </p:sp>
      <p:pic>
        <p:nvPicPr>
          <p:cNvPr id="59" name="Google Shape;59;p8"/>
          <p:cNvPicPr preferRelativeResize="0"/>
          <p:nvPr/>
        </p:nvPicPr>
        <p:blipFill rotWithShape="1">
          <a:blip r:embed="rId2">
            <a:alphaModFix/>
          </a:blip>
          <a:srcRect t="4354" b="4354"/>
          <a:stretch/>
        </p:blipFill>
        <p:spPr>
          <a:xfrm>
            <a:off x="7495433" y="0"/>
            <a:ext cx="4225637" cy="6858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ntent 1">
  <p:cSld name="Title and Two Content 1">
    <p:bg>
      <p:bgPr>
        <a:solidFill>
          <a:srgbClr val="F1F1EC"/>
        </a:solidFill>
        <a:effectLst/>
      </p:bgPr>
    </p:bg>
    <p:spTree>
      <p:nvGrpSpPr>
        <p:cNvPr id="1" name="Shape 60"/>
        <p:cNvGrpSpPr/>
        <p:nvPr/>
      </p:nvGrpSpPr>
      <p:grpSpPr>
        <a:xfrm>
          <a:off x="0" y="0"/>
          <a:ext cx="0" cy="0"/>
          <a:chOff x="0" y="0"/>
          <a:chExt cx="0" cy="0"/>
        </a:xfrm>
      </p:grpSpPr>
      <p:pic>
        <p:nvPicPr>
          <p:cNvPr id="61" name="Google Shape;61;p9"/>
          <p:cNvPicPr preferRelativeResize="0"/>
          <p:nvPr/>
        </p:nvPicPr>
        <p:blipFill rotWithShape="1">
          <a:blip r:embed="rId2">
            <a:alphaModFix/>
          </a:blip>
          <a:srcRect l="108" t="5465" r="49586" b="3070"/>
          <a:stretch/>
        </p:blipFill>
        <p:spPr>
          <a:xfrm rot="5400000">
            <a:off x="2380911" y="4390688"/>
            <a:ext cx="1165899" cy="3768725"/>
          </a:xfrm>
          <a:prstGeom prst="rect">
            <a:avLst/>
          </a:prstGeom>
          <a:noFill/>
          <a:ln>
            <a:noFill/>
          </a:ln>
        </p:spPr>
      </p:pic>
      <p:pic>
        <p:nvPicPr>
          <p:cNvPr id="62" name="Google Shape;62;p9"/>
          <p:cNvPicPr preferRelativeResize="0"/>
          <p:nvPr/>
        </p:nvPicPr>
        <p:blipFill rotWithShape="1">
          <a:blip r:embed="rId3">
            <a:alphaModFix/>
          </a:blip>
          <a:srcRect l="4110" t="2787" r="43974" b="18332"/>
          <a:stretch/>
        </p:blipFill>
        <p:spPr>
          <a:xfrm rot="-5400000">
            <a:off x="10430450" y="-809652"/>
            <a:ext cx="951901" cy="2571201"/>
          </a:xfrm>
          <a:prstGeom prst="rect">
            <a:avLst/>
          </a:prstGeom>
          <a:noFill/>
          <a:ln>
            <a:noFill/>
          </a:ln>
        </p:spPr>
      </p:pic>
      <p:cxnSp>
        <p:nvCxnSpPr>
          <p:cNvPr id="63" name="Google Shape;63;p9"/>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64" name="Google Shape;64;p9"/>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1088375" y="1538637"/>
            <a:ext cx="8845737" cy="1568544"/>
          </a:xfrm>
          <a:prstGeom prst="rect">
            <a:avLst/>
          </a:prstGeom>
          <a:noFill/>
          <a:ln>
            <a:noFill/>
          </a:ln>
        </p:spPr>
        <p:txBody>
          <a:bodyPr spcFirstLastPara="1" wrap="square" lIns="73150" tIns="182875" rIns="91425" bIns="45700" anchor="t" anchorCtr="0">
            <a:noAutofit/>
          </a:bodyPr>
          <a:lstStyle>
            <a:lvl1pPr marL="457200" lvl="0" indent="-355600" algn="l">
              <a:spcBef>
                <a:spcPts val="480"/>
              </a:spcBef>
              <a:spcAft>
                <a:spcPts val="0"/>
              </a:spcAft>
              <a:buClr>
                <a:schemeClr val="dk1"/>
              </a:buClr>
              <a:buSzPts val="2000"/>
              <a:buFont typeface="Arial"/>
              <a:buChar char="•"/>
              <a:defRPr sz="2000" cap="small"/>
            </a:lvl1pPr>
            <a:lvl2pPr marL="914400" lvl="1" indent="-342900" algn="l">
              <a:spcBef>
                <a:spcPts val="600"/>
              </a:spcBef>
              <a:spcAft>
                <a:spcPts val="0"/>
              </a:spcAft>
              <a:buClr>
                <a:schemeClr val="dk1"/>
              </a:buClr>
              <a:buSzPts val="1800"/>
              <a:buFont typeface="Arial"/>
              <a:buChar char="•"/>
              <a:defRPr sz="1800" cap="small"/>
            </a:lvl2pPr>
            <a:lvl3pPr marL="1371600" lvl="2" indent="-330200" algn="l">
              <a:spcBef>
                <a:spcPts val="600"/>
              </a:spcBef>
              <a:spcAft>
                <a:spcPts val="0"/>
              </a:spcAft>
              <a:buClr>
                <a:schemeClr val="dk1"/>
              </a:buClr>
              <a:buSzPts val="1600"/>
              <a:buFont typeface="Arial"/>
              <a:buChar char="•"/>
              <a:defRPr sz="1600" cap="small"/>
            </a:lvl3pPr>
            <a:lvl4pPr marL="1828800" lvl="3" indent="-317500" algn="l">
              <a:spcBef>
                <a:spcPts val="672"/>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7" name="Google Shape;67;p9"/>
          <p:cNvSpPr txBox="1">
            <a:spLocks noGrp="1"/>
          </p:cNvSpPr>
          <p:nvPr>
            <p:ph type="body" idx="2"/>
          </p:nvPr>
        </p:nvSpPr>
        <p:spPr>
          <a:xfrm>
            <a:off x="1176338" y="3189288"/>
            <a:ext cx="8647112" cy="2687637"/>
          </a:xfrm>
          <a:prstGeom prst="rect">
            <a:avLst/>
          </a:prstGeom>
          <a:noFill/>
          <a:ln>
            <a:noFill/>
          </a:ln>
        </p:spPr>
        <p:txBody>
          <a:bodyPr spcFirstLastPara="1" wrap="square" lIns="91425" tIns="45700" rIns="91425" bIns="45700" anchor="ctr" anchorCtr="0">
            <a:no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8" name="Google Shape;68;p9"/>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9"/>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2">
  <p:cSld name="Title and Content 2">
    <p:bg>
      <p:bgPr>
        <a:solidFill>
          <a:srgbClr val="F1F1EC"/>
        </a:solidFill>
        <a:effectLst/>
      </p:bgPr>
    </p:bg>
    <p:spTree>
      <p:nvGrpSpPr>
        <p:cNvPr id="1" name="Shape 70"/>
        <p:cNvGrpSpPr/>
        <p:nvPr/>
      </p:nvGrpSpPr>
      <p:grpSpPr>
        <a:xfrm>
          <a:off x="0" y="0"/>
          <a:ext cx="0" cy="0"/>
          <a:chOff x="0" y="0"/>
          <a:chExt cx="0" cy="0"/>
        </a:xfrm>
      </p:grpSpPr>
      <p:pic>
        <p:nvPicPr>
          <p:cNvPr id="71" name="Google Shape;71;p10"/>
          <p:cNvPicPr preferRelativeResize="0"/>
          <p:nvPr/>
        </p:nvPicPr>
        <p:blipFill rotWithShape="1">
          <a:blip r:embed="rId2">
            <a:alphaModFix/>
          </a:blip>
          <a:srcRect l="5621" t="8810" r="31064" b="8810"/>
          <a:stretch/>
        </p:blipFill>
        <p:spPr>
          <a:xfrm>
            <a:off x="9427780" y="232063"/>
            <a:ext cx="2764220" cy="6393873"/>
          </a:xfrm>
          <a:prstGeom prst="rect">
            <a:avLst/>
          </a:prstGeom>
          <a:noFill/>
          <a:ln>
            <a:noFill/>
          </a:ln>
        </p:spPr>
      </p:pic>
      <p:pic>
        <p:nvPicPr>
          <p:cNvPr id="72" name="Google Shape;72;p10"/>
          <p:cNvPicPr preferRelativeResize="0"/>
          <p:nvPr/>
        </p:nvPicPr>
        <p:blipFill rotWithShape="1">
          <a:blip r:embed="rId3">
            <a:alphaModFix/>
          </a:blip>
          <a:srcRect l="43775" t="1985" r="557"/>
          <a:stretch/>
        </p:blipFill>
        <p:spPr>
          <a:xfrm rot="-5400000">
            <a:off x="2270932" y="4430286"/>
            <a:ext cx="1758776" cy="3096653"/>
          </a:xfrm>
          <a:prstGeom prst="rect">
            <a:avLst/>
          </a:prstGeom>
          <a:noFill/>
          <a:ln>
            <a:noFill/>
          </a:ln>
        </p:spPr>
      </p:pic>
      <p:cxnSp>
        <p:nvCxnSpPr>
          <p:cNvPr id="73" name="Google Shape;73;p10"/>
          <p:cNvCxnSpPr/>
          <p:nvPr/>
        </p:nvCxnSpPr>
        <p:spPr>
          <a:xfrm>
            <a:off x="5497033" y="1190847"/>
            <a:ext cx="1212111" cy="0"/>
          </a:xfrm>
          <a:prstGeom prst="straightConnector1">
            <a:avLst/>
          </a:prstGeom>
          <a:noFill/>
          <a:ln w="9525" cap="rnd" cmpd="sng">
            <a:solidFill>
              <a:schemeClr val="accent1"/>
            </a:solidFill>
            <a:prstDash val="solid"/>
            <a:round/>
            <a:headEnd type="none" w="sm" len="sm"/>
            <a:tailEnd type="none" w="sm" len="sm"/>
          </a:ln>
        </p:spPr>
      </p:cxnSp>
      <p:sp>
        <p:nvSpPr>
          <p:cNvPr id="74" name="Google Shape;74;p10"/>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2800"/>
              <a:buFont typeface="Century Gothic"/>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rot="-5400000">
            <a:off x="-1371679" y="2895600"/>
            <a:ext cx="3810158"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1088375" y="1538637"/>
            <a:ext cx="7827264" cy="3810158"/>
          </a:xfrm>
          <a:prstGeom prst="rect">
            <a:avLst/>
          </a:prstGeom>
          <a:noFill/>
          <a:ln>
            <a:noFill/>
          </a:ln>
        </p:spPr>
        <p:txBody>
          <a:bodyPr spcFirstLastPara="1" wrap="square" lIns="73150" tIns="182875" rIns="91425" bIns="45700" anchor="t" anchorCtr="0">
            <a:noAutofit/>
          </a:bodyPr>
          <a:lstStyle>
            <a:lvl1pPr marL="457200" lvl="0" indent="-355600" algn="l">
              <a:spcBef>
                <a:spcPts val="480"/>
              </a:spcBef>
              <a:spcAft>
                <a:spcPts val="0"/>
              </a:spcAft>
              <a:buClr>
                <a:schemeClr val="dk1"/>
              </a:buClr>
              <a:buSzPts val="2000"/>
              <a:buFont typeface="Arial"/>
              <a:buChar char="•"/>
              <a:defRPr sz="2000" cap="small"/>
            </a:lvl1pPr>
            <a:lvl2pPr marL="914400" lvl="1" indent="-342900" algn="l">
              <a:spcBef>
                <a:spcPts val="600"/>
              </a:spcBef>
              <a:spcAft>
                <a:spcPts val="0"/>
              </a:spcAft>
              <a:buClr>
                <a:schemeClr val="dk1"/>
              </a:buClr>
              <a:buSzPts val="1800"/>
              <a:buFont typeface="Arial"/>
              <a:buChar char="•"/>
              <a:defRPr sz="1800" cap="small"/>
            </a:lvl2pPr>
            <a:lvl3pPr marL="1371600" lvl="2" indent="-330200" algn="l">
              <a:spcBef>
                <a:spcPts val="600"/>
              </a:spcBef>
              <a:spcAft>
                <a:spcPts val="0"/>
              </a:spcAft>
              <a:buClr>
                <a:schemeClr val="dk1"/>
              </a:buClr>
              <a:buSzPts val="1600"/>
              <a:buFont typeface="Arial"/>
              <a:buChar char="•"/>
              <a:defRPr sz="1600" cap="small"/>
            </a:lvl3pPr>
            <a:lvl4pPr marL="1828800" lvl="3" indent="-317500" algn="l">
              <a:spcBef>
                <a:spcPts val="672"/>
              </a:spcBef>
              <a:spcAft>
                <a:spcPts val="0"/>
              </a:spcAft>
              <a:buClr>
                <a:schemeClr val="dk1"/>
              </a:buClr>
              <a:buSzPts val="1400"/>
              <a:buFont typeface="Arial"/>
              <a:buChar char="•"/>
              <a:defRPr sz="1400" cap="small"/>
            </a:lvl4pPr>
            <a:lvl5pPr marL="2286000" lvl="4" indent="-317500" algn="l">
              <a:spcBef>
                <a:spcPts val="672"/>
              </a:spcBef>
              <a:spcAft>
                <a:spcPts val="0"/>
              </a:spcAft>
              <a:buClr>
                <a:schemeClr val="dk1"/>
              </a:buClr>
              <a:buSzPts val="1400"/>
              <a:buFont typeface="Arial"/>
              <a:buChar char="•"/>
              <a:defRPr sz="1400" cap="small"/>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77" name="Google Shape;77;p10"/>
          <p:cNvSpPr txBox="1">
            <a:spLocks noGrp="1"/>
          </p:cNvSpPr>
          <p:nvPr>
            <p:ph type="sldNum" idx="12"/>
          </p:nvPr>
        </p:nvSpPr>
        <p:spPr>
          <a:xfrm>
            <a:off x="11125198" y="3281426"/>
            <a:ext cx="1066800" cy="2951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i="0">
                <a:solidFill>
                  <a:schemeClr val="dk1"/>
                </a:solidFill>
                <a:latin typeface="Century Gothic"/>
                <a:ea typeface="Century Gothic"/>
                <a:cs typeface="Century Gothic"/>
                <a:sym typeface="Century Gothic"/>
              </a:defRPr>
            </a:lvl1pPr>
            <a:lvl2pPr marL="0" lvl="1" indent="0" algn="ctr">
              <a:spcBef>
                <a:spcPts val="0"/>
              </a:spcBef>
              <a:buNone/>
              <a:defRPr sz="1600" b="1" i="0">
                <a:solidFill>
                  <a:schemeClr val="dk1"/>
                </a:solidFill>
                <a:latin typeface="Century Gothic"/>
                <a:ea typeface="Century Gothic"/>
                <a:cs typeface="Century Gothic"/>
                <a:sym typeface="Century Gothic"/>
              </a:defRPr>
            </a:lvl2pPr>
            <a:lvl3pPr marL="0" lvl="2" indent="0" algn="ctr">
              <a:spcBef>
                <a:spcPts val="0"/>
              </a:spcBef>
              <a:buNone/>
              <a:defRPr sz="1600" b="1" i="0">
                <a:solidFill>
                  <a:schemeClr val="dk1"/>
                </a:solidFill>
                <a:latin typeface="Century Gothic"/>
                <a:ea typeface="Century Gothic"/>
                <a:cs typeface="Century Gothic"/>
                <a:sym typeface="Century Gothic"/>
              </a:defRPr>
            </a:lvl3pPr>
            <a:lvl4pPr marL="0" lvl="3" indent="0" algn="ctr">
              <a:spcBef>
                <a:spcPts val="0"/>
              </a:spcBef>
              <a:buNone/>
              <a:defRPr sz="1600" b="1" i="0">
                <a:solidFill>
                  <a:schemeClr val="dk1"/>
                </a:solidFill>
                <a:latin typeface="Century Gothic"/>
                <a:ea typeface="Century Gothic"/>
                <a:cs typeface="Century Gothic"/>
                <a:sym typeface="Century Gothic"/>
              </a:defRPr>
            </a:lvl4pPr>
            <a:lvl5pPr marL="0" lvl="4" indent="0" algn="ctr">
              <a:spcBef>
                <a:spcPts val="0"/>
              </a:spcBef>
              <a:buNone/>
              <a:defRPr sz="1600" b="1" i="0">
                <a:solidFill>
                  <a:schemeClr val="dk1"/>
                </a:solidFill>
                <a:latin typeface="Century Gothic"/>
                <a:ea typeface="Century Gothic"/>
                <a:cs typeface="Century Gothic"/>
                <a:sym typeface="Century Gothic"/>
              </a:defRPr>
            </a:lvl5pPr>
            <a:lvl6pPr marL="0" lvl="5" indent="0" algn="ctr">
              <a:spcBef>
                <a:spcPts val="0"/>
              </a:spcBef>
              <a:buNone/>
              <a:defRPr sz="1600" b="1" i="0">
                <a:solidFill>
                  <a:schemeClr val="dk1"/>
                </a:solidFill>
                <a:latin typeface="Century Gothic"/>
                <a:ea typeface="Century Gothic"/>
                <a:cs typeface="Century Gothic"/>
                <a:sym typeface="Century Gothic"/>
              </a:defRPr>
            </a:lvl6pPr>
            <a:lvl7pPr marL="0" lvl="6" indent="0" algn="ctr">
              <a:spcBef>
                <a:spcPts val="0"/>
              </a:spcBef>
              <a:buNone/>
              <a:defRPr sz="1600" b="1" i="0">
                <a:solidFill>
                  <a:schemeClr val="dk1"/>
                </a:solidFill>
                <a:latin typeface="Century Gothic"/>
                <a:ea typeface="Century Gothic"/>
                <a:cs typeface="Century Gothic"/>
                <a:sym typeface="Century Gothic"/>
              </a:defRPr>
            </a:lvl7pPr>
            <a:lvl8pPr marL="0" lvl="7" indent="0" algn="ctr">
              <a:spcBef>
                <a:spcPts val="0"/>
              </a:spcBef>
              <a:buNone/>
              <a:defRPr sz="1600" b="1" i="0">
                <a:solidFill>
                  <a:schemeClr val="dk1"/>
                </a:solidFill>
                <a:latin typeface="Century Gothic"/>
                <a:ea typeface="Century Gothic"/>
                <a:cs typeface="Century Gothic"/>
                <a:sym typeface="Century Gothic"/>
              </a:defRPr>
            </a:lvl8pPr>
            <a:lvl9pPr marL="0" lvl="8" indent="0" algn="ctr">
              <a:spcBef>
                <a:spcPts val="0"/>
              </a:spcBef>
              <a:buNone/>
              <a:defRPr sz="1600" b="1" i="0">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10"/>
          <p:cNvSpPr/>
          <p:nvPr/>
        </p:nvSpPr>
        <p:spPr>
          <a:xfrm>
            <a:off x="5826641" y="6677247"/>
            <a:ext cx="552894" cy="180753"/>
          </a:xfrm>
          <a:custGeom>
            <a:avLst/>
            <a:gdLst/>
            <a:ahLst/>
            <a:cxnLst/>
            <a:rect l="l" t="t" r="r" b="b"/>
            <a:pathLst>
              <a:path w="552894" h="180753" extrusionOk="0">
                <a:moveTo>
                  <a:pt x="276447" y="0"/>
                </a:moveTo>
                <a:cubicBezTo>
                  <a:pt x="429124" y="0"/>
                  <a:pt x="552894" y="73786"/>
                  <a:pt x="552894" y="164805"/>
                </a:cubicBezTo>
                <a:lnTo>
                  <a:pt x="550198" y="180753"/>
                </a:lnTo>
                <a:lnTo>
                  <a:pt x="2697" y="180753"/>
                </a:lnTo>
                <a:lnTo>
                  <a:pt x="0" y="164805"/>
                </a:lnTo>
                <a:cubicBezTo>
                  <a:pt x="0" y="73786"/>
                  <a:pt x="123770" y="0"/>
                  <a:pt x="276447" y="0"/>
                </a:cubicBezTo>
                <a:close/>
              </a:path>
            </a:pathLst>
          </a:custGeom>
          <a:solidFill>
            <a:srgbClr val="53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EC"/>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3200"/>
              <a:buFont typeface="Century Gothic"/>
              <a:buNone/>
              <a:defRPr sz="3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1"/>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small">
                <a:solidFill>
                  <a:schemeClr val="dk1"/>
                </a:solidFill>
                <a:latin typeface="Century Gothic"/>
                <a:ea typeface="Century Gothic"/>
                <a:cs typeface="Century Gothic"/>
                <a:sym typeface="Century Gothic"/>
              </a:defRPr>
            </a:lvl1pPr>
            <a:lvl2pPr marL="914400" marR="0" lvl="1" indent="-342900" algn="l" rtl="0">
              <a:spcBef>
                <a:spcPts val="600"/>
              </a:spcBef>
              <a:spcAft>
                <a:spcPts val="0"/>
              </a:spcAft>
              <a:buClr>
                <a:schemeClr val="dk1"/>
              </a:buClr>
              <a:buSzPts val="1800"/>
              <a:buFont typeface="Arial"/>
              <a:buChar char="•"/>
              <a:defRPr sz="1800" b="0" i="0" u="none" strike="noStrike" cap="small">
                <a:solidFill>
                  <a:schemeClr val="dk1"/>
                </a:solidFill>
                <a:latin typeface="Century Gothic"/>
                <a:ea typeface="Century Gothic"/>
                <a:cs typeface="Century Gothic"/>
                <a:sym typeface="Century Gothic"/>
              </a:defRPr>
            </a:lvl2pPr>
            <a:lvl3pPr marL="1371600" marR="0" lvl="2" indent="-330200" algn="l" rtl="0">
              <a:spcBef>
                <a:spcPts val="600"/>
              </a:spcBef>
              <a:spcAft>
                <a:spcPts val="0"/>
              </a:spcAft>
              <a:buClr>
                <a:schemeClr val="dk1"/>
              </a:buClr>
              <a:buSzPts val="1600"/>
              <a:buFont typeface="Arial"/>
              <a:buChar char="•"/>
              <a:defRPr sz="1600" b="0" i="0" u="none" strike="noStrike" cap="small">
                <a:solidFill>
                  <a:schemeClr val="dk1"/>
                </a:solidFill>
                <a:latin typeface="Century Gothic"/>
                <a:ea typeface="Century Gothic"/>
                <a:cs typeface="Century Gothic"/>
                <a:sym typeface="Century Gothic"/>
              </a:defRPr>
            </a:lvl3pPr>
            <a:lvl4pPr marL="1828800" marR="0" lvl="3" indent="-317500" algn="l" rtl="0">
              <a:spcBef>
                <a:spcPts val="600"/>
              </a:spcBef>
              <a:spcAft>
                <a:spcPts val="0"/>
              </a:spcAft>
              <a:buClr>
                <a:schemeClr val="dk1"/>
              </a:buClr>
              <a:buSzPts val="1400"/>
              <a:buFont typeface="Arial"/>
              <a:buChar char="•"/>
              <a:defRPr sz="1400" b="0" i="0" u="none" strike="noStrike" cap="small">
                <a:solidFill>
                  <a:schemeClr val="dk1"/>
                </a:solidFill>
                <a:latin typeface="Century Gothic"/>
                <a:ea typeface="Century Gothic"/>
                <a:cs typeface="Century Gothic"/>
                <a:sym typeface="Century Gothic"/>
              </a:defRPr>
            </a:lvl4pPr>
            <a:lvl5pPr marL="2286000" marR="0" lvl="4" indent="-317500" algn="l" rtl="0">
              <a:spcBef>
                <a:spcPts val="600"/>
              </a:spcBef>
              <a:spcAft>
                <a:spcPts val="0"/>
              </a:spcAft>
              <a:buClr>
                <a:schemeClr val="dk1"/>
              </a:buClr>
              <a:buSzPts val="1400"/>
              <a:buFont typeface="Arial"/>
              <a:buChar char="•"/>
              <a:defRPr sz="1400" b="0" i="0" u="none" strike="noStrike" cap="small">
                <a:solidFill>
                  <a:schemeClr val="dk1"/>
                </a:solidFill>
                <a:latin typeface="Century Gothic"/>
                <a:ea typeface="Century Gothic"/>
                <a:cs typeface="Century Gothic"/>
                <a:sym typeface="Century Gothic"/>
              </a:defRPr>
            </a:lvl5pPr>
            <a:lvl6pPr marL="2743200" marR="0" lvl="5"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lt1"/>
              </a:buClr>
              <a:buSzPts val="1200"/>
              <a:buFont typeface="Arial"/>
              <a:buChar char="•"/>
              <a:defRPr sz="1200" b="0" i="0" u="none" strike="noStrike" cap="small">
                <a:solidFill>
                  <a:schemeClr val="lt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rgbClr val="BFBFB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rgbClr val="BFBFB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1" i="0" u="none" strike="noStrike" cap="none">
                <a:solidFill>
                  <a:srgbClr val="BFBFBF"/>
                </a:solidFill>
                <a:latin typeface="Century Gothic"/>
                <a:ea typeface="Century Gothic"/>
                <a:cs typeface="Century Gothic"/>
                <a:sym typeface="Century Gothic"/>
              </a:defRPr>
            </a:lvl1pPr>
            <a:lvl2pPr marL="0" marR="0" lvl="1" indent="0" algn="r" rtl="0">
              <a:spcBef>
                <a:spcPts val="0"/>
              </a:spcBef>
              <a:buNone/>
              <a:defRPr sz="900" b="1" i="0" u="none" strike="noStrike" cap="none">
                <a:solidFill>
                  <a:srgbClr val="BFBFBF"/>
                </a:solidFill>
                <a:latin typeface="Century Gothic"/>
                <a:ea typeface="Century Gothic"/>
                <a:cs typeface="Century Gothic"/>
                <a:sym typeface="Century Gothic"/>
              </a:defRPr>
            </a:lvl2pPr>
            <a:lvl3pPr marL="0" marR="0" lvl="2" indent="0" algn="r" rtl="0">
              <a:spcBef>
                <a:spcPts val="0"/>
              </a:spcBef>
              <a:buNone/>
              <a:defRPr sz="900" b="1" i="0" u="none" strike="noStrike" cap="none">
                <a:solidFill>
                  <a:srgbClr val="BFBFBF"/>
                </a:solidFill>
                <a:latin typeface="Century Gothic"/>
                <a:ea typeface="Century Gothic"/>
                <a:cs typeface="Century Gothic"/>
                <a:sym typeface="Century Gothic"/>
              </a:defRPr>
            </a:lvl3pPr>
            <a:lvl4pPr marL="0" marR="0" lvl="3" indent="0" algn="r" rtl="0">
              <a:spcBef>
                <a:spcPts val="0"/>
              </a:spcBef>
              <a:buNone/>
              <a:defRPr sz="900" b="1" i="0" u="none" strike="noStrike" cap="none">
                <a:solidFill>
                  <a:srgbClr val="BFBFBF"/>
                </a:solidFill>
                <a:latin typeface="Century Gothic"/>
                <a:ea typeface="Century Gothic"/>
                <a:cs typeface="Century Gothic"/>
                <a:sym typeface="Century Gothic"/>
              </a:defRPr>
            </a:lvl4pPr>
            <a:lvl5pPr marL="0" marR="0" lvl="4" indent="0" algn="r" rtl="0">
              <a:spcBef>
                <a:spcPts val="0"/>
              </a:spcBef>
              <a:buNone/>
              <a:defRPr sz="900" b="1" i="0" u="none" strike="noStrike" cap="none">
                <a:solidFill>
                  <a:srgbClr val="BFBFBF"/>
                </a:solidFill>
                <a:latin typeface="Century Gothic"/>
                <a:ea typeface="Century Gothic"/>
                <a:cs typeface="Century Gothic"/>
                <a:sym typeface="Century Gothic"/>
              </a:defRPr>
            </a:lvl5pPr>
            <a:lvl6pPr marL="0" marR="0" lvl="5" indent="0" algn="r" rtl="0">
              <a:spcBef>
                <a:spcPts val="0"/>
              </a:spcBef>
              <a:buNone/>
              <a:defRPr sz="900" b="1" i="0" u="none" strike="noStrike" cap="none">
                <a:solidFill>
                  <a:srgbClr val="BFBFBF"/>
                </a:solidFill>
                <a:latin typeface="Century Gothic"/>
                <a:ea typeface="Century Gothic"/>
                <a:cs typeface="Century Gothic"/>
                <a:sym typeface="Century Gothic"/>
              </a:defRPr>
            </a:lvl6pPr>
            <a:lvl7pPr marL="0" marR="0" lvl="6" indent="0" algn="r" rtl="0">
              <a:spcBef>
                <a:spcPts val="0"/>
              </a:spcBef>
              <a:buNone/>
              <a:defRPr sz="900" b="1" i="0" u="none" strike="noStrike" cap="none">
                <a:solidFill>
                  <a:srgbClr val="BFBFBF"/>
                </a:solidFill>
                <a:latin typeface="Century Gothic"/>
                <a:ea typeface="Century Gothic"/>
                <a:cs typeface="Century Gothic"/>
                <a:sym typeface="Century Gothic"/>
              </a:defRPr>
            </a:lvl7pPr>
            <a:lvl8pPr marL="0" marR="0" lvl="7" indent="0" algn="r" rtl="0">
              <a:spcBef>
                <a:spcPts val="0"/>
              </a:spcBef>
              <a:buNone/>
              <a:defRPr sz="900" b="1" i="0" u="none" strike="noStrike" cap="none">
                <a:solidFill>
                  <a:srgbClr val="BFBFBF"/>
                </a:solidFill>
                <a:latin typeface="Century Gothic"/>
                <a:ea typeface="Century Gothic"/>
                <a:cs typeface="Century Gothic"/>
                <a:sym typeface="Century Gothic"/>
              </a:defRPr>
            </a:lvl8pPr>
            <a:lvl9pPr marL="0" marR="0" lvl="8" indent="0" algn="r" rtl="0">
              <a:spcBef>
                <a:spcPts val="0"/>
              </a:spcBef>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932155" y="879755"/>
            <a:ext cx="7838983" cy="406547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6000"/>
              <a:buFont typeface="Century Gothic"/>
              <a:buNone/>
            </a:pPr>
            <a:r>
              <a:rPr lang="en-US" dirty="0"/>
              <a:t>DESIGN AND FABRICATION OF SMART IRRIGATION SYSTEM</a:t>
            </a:r>
            <a:br>
              <a:rPr lang="en-US" dirty="0"/>
            </a:br>
            <a:br>
              <a:rPr lang="en-US" dirty="0"/>
            </a:br>
            <a:endParaRPr dirty="0"/>
          </a:p>
        </p:txBody>
      </p:sp>
      <p:sp>
        <p:nvSpPr>
          <p:cNvPr id="130" name="Google Shape;130;p18"/>
          <p:cNvSpPr txBox="1"/>
          <p:nvPr/>
        </p:nvSpPr>
        <p:spPr>
          <a:xfrm>
            <a:off x="839756" y="4945225"/>
            <a:ext cx="436672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entury Gothic"/>
              </a:rPr>
              <a:t>BATCH V</a:t>
            </a:r>
            <a:endParaRPr b="1"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Century Gothic"/>
              </a:rPr>
              <a:t>AKASH V M-727721EUMC009</a:t>
            </a:r>
            <a:endParaRPr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Century Gothic"/>
              </a:rPr>
              <a:t>BAVITHRAN R S-727721EUMC022</a:t>
            </a:r>
            <a:endParaRPr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Century Gothic"/>
              </a:rPr>
              <a:t>AKILESWAR K-727721EUMC010</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62FA-9A7F-6A72-A71F-4FDF57F91E37}"/>
              </a:ext>
            </a:extLst>
          </p:cNvPr>
          <p:cNvSpPr>
            <a:spLocks noGrp="1"/>
          </p:cNvSpPr>
          <p:nvPr>
            <p:ph type="title"/>
          </p:nvPr>
        </p:nvSpPr>
        <p:spPr/>
        <p:txBody>
          <a:bodyPr/>
          <a:lstStyle/>
          <a:p>
            <a:r>
              <a:rPr lang="en-US" dirty="0"/>
              <a:t>What is the Primary objective? –  </a:t>
            </a:r>
            <a:r>
              <a:rPr lang="en-US" dirty="0">
                <a:latin typeface="Berlin Sans FB" panose="020E0602020502020306" pitchFamily="34" charset="0"/>
              </a:rPr>
              <a:t>“ TIME ”</a:t>
            </a:r>
          </a:p>
        </p:txBody>
      </p:sp>
      <p:sp>
        <p:nvSpPr>
          <p:cNvPr id="5" name="Slide Number Placeholder 4">
            <a:extLst>
              <a:ext uri="{FF2B5EF4-FFF2-40B4-BE49-F238E27FC236}">
                <a16:creationId xmlns:a16="http://schemas.microsoft.com/office/drawing/2014/main" id="{F8AB561A-6EF9-16AB-F990-46AAC78A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7" name="Picture 6" descr="A person spraying a plant&#10;&#10;Description automatically generated">
            <a:extLst>
              <a:ext uri="{FF2B5EF4-FFF2-40B4-BE49-F238E27FC236}">
                <a16:creationId xmlns:a16="http://schemas.microsoft.com/office/drawing/2014/main" id="{6C1A8041-DB1A-8BA6-5252-60D833AD58A1}"/>
              </a:ext>
            </a:extLst>
          </p:cNvPr>
          <p:cNvPicPr>
            <a:picLocks noChangeAspect="1"/>
          </p:cNvPicPr>
          <p:nvPr/>
        </p:nvPicPr>
        <p:blipFill rotWithShape="1">
          <a:blip r:embed="rId2"/>
          <a:srcRect l="24841" r="23660"/>
          <a:stretch/>
        </p:blipFill>
        <p:spPr>
          <a:xfrm>
            <a:off x="7576973" y="1769807"/>
            <a:ext cx="3101672" cy="4015248"/>
          </a:xfrm>
          <a:prstGeom prst="rect">
            <a:avLst/>
          </a:prstGeom>
        </p:spPr>
      </p:pic>
      <p:sp>
        <p:nvSpPr>
          <p:cNvPr id="8" name="TextBox 7">
            <a:extLst>
              <a:ext uri="{FF2B5EF4-FFF2-40B4-BE49-F238E27FC236}">
                <a16:creationId xmlns:a16="http://schemas.microsoft.com/office/drawing/2014/main" id="{FD559DAC-CCEA-B9D7-6D45-FE350CA7E80F}"/>
              </a:ext>
            </a:extLst>
          </p:cNvPr>
          <p:cNvSpPr txBox="1"/>
          <p:nvPr/>
        </p:nvSpPr>
        <p:spPr>
          <a:xfrm>
            <a:off x="698090" y="1425677"/>
            <a:ext cx="5614220" cy="5078313"/>
          </a:xfrm>
          <a:prstGeom prst="rect">
            <a:avLst/>
          </a:prstGeom>
          <a:noFill/>
        </p:spPr>
        <p:txBody>
          <a:bodyPr wrap="square" rtlCol="0">
            <a:spAutoFit/>
          </a:bodyPr>
          <a:lstStyle/>
          <a:p>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the past, farmers would allocate considerable time to the labor-intensive task of fertilizing their crops manually. This process involved meticulous calculations, precise measurements, and repetitive application, all of which demanded significant time and effort. Additionally, the need to halt irrigation activities to administer fertilizers meant that valuable moments during optimal watering periods were lost.</a:t>
            </a:r>
          </a:p>
          <a:p>
            <a:endParaRPr lang="en-US" sz="18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However, with the innovative approach of infusing fertilizer directly into the water channel used for irrigation, a remarkable transformation occurs. This seamless integration eliminates the need for separate fertilization activities, effectively slashing the time required to nourish crops. Farmers no longer need to pause irrigation routines, as the essential nutrients are effortlessly delivered alongside the water, ensuring continuous nourishment for plants without interruption.</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0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E25F-38EF-9C4E-CE40-C284AAA8676C}"/>
              </a:ext>
            </a:extLst>
          </p:cNvPr>
          <p:cNvSpPr>
            <a:spLocks noGrp="1"/>
          </p:cNvSpPr>
          <p:nvPr>
            <p:ph type="title"/>
          </p:nvPr>
        </p:nvSpPr>
        <p:spPr/>
        <p:txBody>
          <a:bodyPr/>
          <a:lstStyle/>
          <a:p>
            <a:r>
              <a:rPr lang="en-US" dirty="0"/>
              <a:t>Outcomes and Applications</a:t>
            </a:r>
          </a:p>
        </p:txBody>
      </p:sp>
      <p:sp>
        <p:nvSpPr>
          <p:cNvPr id="5" name="Slide Number Placeholder 4">
            <a:extLst>
              <a:ext uri="{FF2B5EF4-FFF2-40B4-BE49-F238E27FC236}">
                <a16:creationId xmlns:a16="http://schemas.microsoft.com/office/drawing/2014/main" id="{8F9F89BB-5EAB-ED58-E534-1EAA2C6100D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6" name="TextBox 5">
            <a:extLst>
              <a:ext uri="{FF2B5EF4-FFF2-40B4-BE49-F238E27FC236}">
                <a16:creationId xmlns:a16="http://schemas.microsoft.com/office/drawing/2014/main" id="{29A15313-00EA-184F-2E35-DEED746EE444}"/>
              </a:ext>
            </a:extLst>
          </p:cNvPr>
          <p:cNvSpPr txBox="1"/>
          <p:nvPr/>
        </p:nvSpPr>
        <p:spPr>
          <a:xfrm>
            <a:off x="934064" y="1284133"/>
            <a:ext cx="5525729" cy="4955203"/>
          </a:xfrm>
          <a:prstGeom prst="rect">
            <a:avLst/>
          </a:prstGeom>
          <a:noFill/>
        </p:spPr>
        <p:txBody>
          <a:bodyPr wrap="square" rtlCol="0">
            <a:spAutoFit/>
          </a:bodyPr>
          <a:lstStyle/>
          <a:p>
            <a:pPr marL="342900" indent="-342900">
              <a:lnSpc>
                <a:spcPct val="200000"/>
              </a:lnSpc>
              <a:buFont typeface="+mj-lt"/>
              <a:buAutoNum type="arabicPeriod"/>
            </a:pPr>
            <a:r>
              <a:rPr lang="en-US" sz="20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Water Conservation</a:t>
            </a:r>
          </a:p>
          <a:p>
            <a:pPr marL="342900" indent="-342900">
              <a:lnSpc>
                <a:spcPct val="20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Crop Health Monitoring</a:t>
            </a:r>
          </a:p>
          <a:p>
            <a:pPr marL="342900" indent="-342900">
              <a:lnSpc>
                <a:spcPct val="20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Disease Prevention</a:t>
            </a:r>
          </a:p>
          <a:p>
            <a:pPr marL="342900" indent="-342900">
              <a:lnSpc>
                <a:spcPct val="20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Energy Efficiency</a:t>
            </a:r>
          </a:p>
          <a:p>
            <a:pPr marL="342900" indent="-342900">
              <a:lnSpc>
                <a:spcPct val="200000"/>
              </a:lnSpc>
              <a:buFont typeface="+mj-lt"/>
              <a:buAutoNum type="arabicPeriod"/>
            </a:pP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Remote Monitoring and Control</a:t>
            </a:r>
          </a:p>
          <a:p>
            <a:pPr marL="342900" indent="-342900">
              <a:lnSpc>
                <a:spcPct val="200000"/>
              </a:lnSpc>
              <a:buFont typeface="+mj-lt"/>
              <a:buAutoNum type="arabicPeriod"/>
            </a:pP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Drought Management</a:t>
            </a:r>
          </a:p>
          <a:p>
            <a:pPr marL="342900" indent="-342900">
              <a:lnSpc>
                <a:spcPct val="200000"/>
              </a:lnSpc>
              <a:buFont typeface="+mj-lt"/>
              <a:buAutoNum type="arabicPeriod"/>
            </a:pPr>
            <a:r>
              <a:rPr lang="en-US" sz="2000" dirty="0">
                <a:solidFill>
                  <a:srgbClr val="0D0D0D"/>
                </a:solidFill>
                <a:latin typeface="Calibri" panose="020F0502020204030204" pitchFamily="34" charset="0"/>
                <a:ea typeface="Calibri" panose="020F0502020204030204" pitchFamily="34" charset="0"/>
                <a:cs typeface="Calibri" panose="020F0502020204030204" pitchFamily="34" charset="0"/>
              </a:rPr>
              <a:t>Data-Driven Decision Making</a:t>
            </a:r>
          </a:p>
          <a:p>
            <a:endParaRPr lang="en-US" sz="18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A person using a phone to sprinkle a lawn&#10;&#10;Description automatically generated">
            <a:extLst>
              <a:ext uri="{FF2B5EF4-FFF2-40B4-BE49-F238E27FC236}">
                <a16:creationId xmlns:a16="http://schemas.microsoft.com/office/drawing/2014/main" id="{51F8B25D-6422-701B-6CE6-F6A6DE3F3155}"/>
              </a:ext>
            </a:extLst>
          </p:cNvPr>
          <p:cNvPicPr>
            <a:picLocks noChangeAspect="1"/>
          </p:cNvPicPr>
          <p:nvPr/>
        </p:nvPicPr>
        <p:blipFill>
          <a:blip r:embed="rId2"/>
          <a:stretch>
            <a:fillRect/>
          </a:stretch>
        </p:blipFill>
        <p:spPr>
          <a:xfrm>
            <a:off x="5161935" y="1479461"/>
            <a:ext cx="6288269" cy="4194226"/>
          </a:xfrm>
          <a:prstGeom prst="rect">
            <a:avLst/>
          </a:prstGeom>
        </p:spPr>
      </p:pic>
    </p:spTree>
    <p:extLst>
      <p:ext uri="{BB962C8B-B14F-4D97-AF65-F5344CB8AC3E}">
        <p14:creationId xmlns:p14="http://schemas.microsoft.com/office/powerpoint/2010/main" val="347964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ctrTitle"/>
          </p:nvPr>
        </p:nvSpPr>
        <p:spPr>
          <a:xfrm>
            <a:off x="918494" y="-1"/>
            <a:ext cx="6663020" cy="4383157"/>
          </a:xfrm>
          <a:prstGeom prst="rect">
            <a:avLst/>
          </a:prstGeom>
          <a:noFill/>
          <a:ln>
            <a:noFill/>
          </a:ln>
        </p:spPr>
        <p:txBody>
          <a:bodyPr spcFirstLastPara="1" wrap="square" lIns="91425" tIns="45700" rIns="91425" bIns="45700" anchor="ctr" anchorCtr="0">
            <a:noAutofit/>
          </a:bodyPr>
          <a:lstStyle/>
          <a:p>
            <a:pPr marL="0" lvl="0" indent="0" algn="l" rtl="0">
              <a:lnSpc>
                <a:spcPct val="116666"/>
              </a:lnSpc>
              <a:spcBef>
                <a:spcPts val="0"/>
              </a:spcBef>
              <a:spcAft>
                <a:spcPts val="0"/>
              </a:spcAft>
              <a:buClr>
                <a:schemeClr val="lt1"/>
              </a:buClr>
              <a:buSzPts val="6000"/>
              <a:buFont typeface="Century Gothic"/>
              <a:buNone/>
            </a:pPr>
            <a:r>
              <a:rPr lang="en-US" dirty="0">
                <a:latin typeface="Congenial Black" panose="020F0502020204030204" pitchFamily="2" charset="0"/>
              </a:rPr>
              <a:t>THANK</a:t>
            </a:r>
            <a:br>
              <a:rPr lang="en-US" dirty="0">
                <a:latin typeface="Congenial Black" panose="020F0502020204030204" pitchFamily="2" charset="0"/>
              </a:rPr>
            </a:br>
            <a:r>
              <a:rPr lang="en-US" dirty="0">
                <a:latin typeface="Congenial Black" panose="020F0502020204030204" pitchFamily="2" charset="0"/>
              </a:rPr>
              <a:t>YOU</a:t>
            </a:r>
            <a:endParaRPr dirty="0">
              <a:latin typeface="Congenial Black" panose="020F05020202040302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entury Gothic"/>
              <a:buNone/>
            </a:pPr>
            <a:r>
              <a:rPr lang="en-US" dirty="0"/>
              <a:t>TABLE OF CONTENTS</a:t>
            </a:r>
            <a:endParaRPr dirty="0"/>
          </a:p>
        </p:txBody>
      </p:sp>
      <p:sp>
        <p:nvSpPr>
          <p:cNvPr id="137" name="Google Shape;137;p19"/>
          <p:cNvSpPr txBox="1">
            <a:spLocks noGrp="1"/>
          </p:cNvSpPr>
          <p:nvPr>
            <p:ph type="body" idx="1"/>
          </p:nvPr>
        </p:nvSpPr>
        <p:spPr>
          <a:xfrm>
            <a:off x="1505744" y="1523920"/>
            <a:ext cx="9180513" cy="5063311"/>
          </a:xfrm>
          <a:prstGeom prst="rect">
            <a:avLst/>
          </a:prstGeom>
          <a:noFill/>
          <a:ln>
            <a:noFill/>
          </a:ln>
        </p:spPr>
        <p:txBody>
          <a:bodyPr spcFirstLastPara="1" wrap="square" lIns="91425" tIns="274300" rIns="91425" bIns="45700" anchor="t" anchorCtr="0">
            <a:noAutofit/>
          </a:bodyPr>
          <a:lstStyle/>
          <a:p>
            <a:pPr marL="457200" lvl="0" indent="-457200" algn="ctr" rtl="0">
              <a:spcBef>
                <a:spcPts val="0"/>
              </a:spcBef>
              <a:spcAft>
                <a:spcPts val="0"/>
              </a:spcAft>
              <a:buSzPts val="2800"/>
              <a:buFont typeface="Arial"/>
              <a:buChar char="•"/>
            </a:pPr>
            <a:r>
              <a:rPr lang="en-US" dirty="0"/>
              <a:t>Project description</a:t>
            </a:r>
            <a:endParaRPr dirty="0"/>
          </a:p>
          <a:p>
            <a:pPr marL="457200" lvl="0" indent="-457200" algn="ctr" rtl="0">
              <a:spcBef>
                <a:spcPts val="1272"/>
              </a:spcBef>
              <a:spcAft>
                <a:spcPts val="0"/>
              </a:spcAft>
              <a:buSzPts val="2800"/>
              <a:buFont typeface="Arial"/>
              <a:buChar char="•"/>
            </a:pPr>
            <a:r>
              <a:rPr lang="en-US" dirty="0"/>
              <a:t>Project layout</a:t>
            </a:r>
            <a:endParaRPr dirty="0"/>
          </a:p>
          <a:p>
            <a:pPr marL="457200" lvl="0" indent="-457200" algn="ctr" rtl="0">
              <a:spcBef>
                <a:spcPts val="1272"/>
              </a:spcBef>
              <a:spcAft>
                <a:spcPts val="0"/>
              </a:spcAft>
              <a:buSzPts val="2800"/>
              <a:buFont typeface="Arial"/>
              <a:buChar char="•"/>
            </a:pPr>
            <a:r>
              <a:rPr lang="en-US" dirty="0"/>
              <a:t>Detailed description</a:t>
            </a:r>
            <a:endParaRPr dirty="0"/>
          </a:p>
          <a:p>
            <a:pPr marL="457200" lvl="0" indent="-457200" algn="ctr" rtl="0">
              <a:spcBef>
                <a:spcPts val="1272"/>
              </a:spcBef>
              <a:spcAft>
                <a:spcPts val="0"/>
              </a:spcAft>
              <a:buSzPts val="2800"/>
              <a:buFont typeface="Arial"/>
              <a:buChar char="•"/>
            </a:pPr>
            <a:r>
              <a:rPr lang="en-US" dirty="0"/>
              <a:t>COMPONENTS USED</a:t>
            </a:r>
            <a:endParaRPr dirty="0"/>
          </a:p>
          <a:p>
            <a:pPr marL="457200" lvl="0" indent="-457200" algn="ctr" rtl="0">
              <a:spcBef>
                <a:spcPts val="1272"/>
              </a:spcBef>
              <a:spcAft>
                <a:spcPts val="0"/>
              </a:spcAft>
              <a:buSzPts val="2800"/>
              <a:buFont typeface="Arial"/>
              <a:buChar char="•"/>
            </a:pPr>
            <a:r>
              <a:rPr lang="en-US" dirty="0"/>
              <a:t>APPLICATIONS IN REAL LIFE </a:t>
            </a:r>
            <a:endParaRPr dirty="0"/>
          </a:p>
          <a:p>
            <a:pPr marL="457200" lvl="0" indent="-457200" algn="ctr" rtl="0">
              <a:spcBef>
                <a:spcPts val="1272"/>
              </a:spcBef>
              <a:spcAft>
                <a:spcPts val="0"/>
              </a:spcAft>
              <a:buSzPts val="2800"/>
              <a:buFont typeface="Arial"/>
              <a:buChar char="•"/>
            </a:pPr>
            <a:r>
              <a:rPr lang="en-US" dirty="0"/>
              <a:t>FUTURE DEVELOPMENTS</a:t>
            </a:r>
            <a:endParaRPr dirty="0"/>
          </a:p>
          <a:p>
            <a:pPr marL="0" lvl="0" indent="0" algn="ctr" rtl="0">
              <a:spcBef>
                <a:spcPts val="1272"/>
              </a:spcBef>
              <a:spcAft>
                <a:spcPts val="0"/>
              </a:spcAft>
              <a:buSzPts val="2800"/>
              <a:buNone/>
            </a:pPr>
            <a:endParaRPr dirty="0"/>
          </a:p>
          <a:p>
            <a:pPr marL="457200" lvl="0" indent="-279400" algn="ctr" rtl="0">
              <a:spcBef>
                <a:spcPts val="1272"/>
              </a:spcBef>
              <a:spcAft>
                <a:spcPts val="0"/>
              </a:spcAft>
              <a:buSzPts val="28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entury Gothic"/>
              <a:buNone/>
            </a:pPr>
            <a:r>
              <a:rPr lang="en-US" dirty="0"/>
              <a:t>PROJECT LAYOUT</a:t>
            </a:r>
            <a:endParaRPr dirty="0"/>
          </a:p>
        </p:txBody>
      </p:sp>
      <p:sp>
        <p:nvSpPr>
          <p:cNvPr id="144" name="Google Shape;144;p20"/>
          <p:cNvSpPr txBox="1"/>
          <p:nvPr/>
        </p:nvSpPr>
        <p:spPr>
          <a:xfrm>
            <a:off x="3890865" y="1657461"/>
            <a:ext cx="7072603" cy="424731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D0D0D"/>
              </a:buClr>
              <a:buSzPts val="1800"/>
              <a:buFont typeface="Arial"/>
              <a:buChar char="•"/>
            </a:pPr>
            <a:r>
              <a:rPr lang="en-US" sz="18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Calibri"/>
              </a:rPr>
              <a:t>Our project introduces a Smart Irrigation with Fertilizer Feeding System, aiming to streamline plant care processes using automation. The system operates by incorporating several key components to ensure efficient watering and nutrient supplementation for plants.</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8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342900" algn="l" rtl="0">
              <a:spcBef>
                <a:spcPts val="0"/>
              </a:spcBef>
              <a:spcAft>
                <a:spcPts val="0"/>
              </a:spcAft>
              <a:buClr>
                <a:srgbClr val="0D0D0D"/>
              </a:buClr>
              <a:buSzPts val="1800"/>
              <a:buFont typeface="Arial"/>
              <a:buChar char="•"/>
            </a:pPr>
            <a:r>
              <a:rPr lang="en-US" sz="18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Calibri"/>
              </a:rPr>
              <a:t>A soil sensor detects dryness, activating a submersible pump to hydrate plants. A fertilizer hopper supplements nutrients through a T-joint with water output. Users control fertilizer release via a smartphone app linked to a Bluetooth module. Real-time soil moisture feedback is displayed on an LCD, ensuring optimal plant health and growth.</a:t>
            </a:r>
            <a:endParaRPr sz="1800" dirty="0">
              <a:latin typeface="Calibri" panose="020F0502020204030204" pitchFamily="34" charset="0"/>
              <a:ea typeface="Calibri" panose="020F0502020204030204" pitchFamily="34" charset="0"/>
              <a:cs typeface="Calibri" panose="020F0502020204030204" pitchFamily="34" charset="0"/>
            </a:endParaRPr>
          </a:p>
          <a:p>
            <a:pPr marL="342900" marR="0" lvl="0" indent="-228600" algn="l" rtl="0">
              <a:spcBef>
                <a:spcPts val="0"/>
              </a:spcBef>
              <a:spcAft>
                <a:spcPts val="0"/>
              </a:spcAft>
              <a:buClr>
                <a:schemeClr val="lt1"/>
              </a:buClr>
              <a:buSzPts val="1800"/>
              <a:buFont typeface="Arial"/>
              <a:buNone/>
            </a:pPr>
            <a:endParaRPr sz="1800" dirty="0">
              <a:solidFill>
                <a:srgbClr val="0D0D0D"/>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endParaRPr sz="1800" dirty="0">
              <a:solidFill>
                <a:srgbClr val="0D0D0D"/>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Arduino uno is the microcontroller board which is used ,that is the brain of the system.</a:t>
            </a:r>
            <a:endParaRPr sz="1800" dirty="0">
              <a:latin typeface="Calibri" panose="020F0502020204030204" pitchFamily="34" charset="0"/>
              <a:ea typeface="Calibri" panose="020F0502020204030204" pitchFamily="34" charset="0"/>
              <a:cs typeface="Calibri" panose="020F0502020204030204" pitchFamily="34" charset="0"/>
            </a:endParaRPr>
          </a:p>
        </p:txBody>
      </p:sp>
      <p:pic>
        <p:nvPicPr>
          <p:cNvPr id="145" name="Google Shape;145;p20" descr="Arduino UNO SMD at Rs 400/piece | Arduino UNO Board in Pollachi | ID:  21626891533"/>
          <p:cNvPicPr preferRelativeResize="0"/>
          <p:nvPr/>
        </p:nvPicPr>
        <p:blipFill rotWithShape="1">
          <a:blip r:embed="rId3">
            <a:alphaModFix/>
          </a:blip>
          <a:srcRect/>
          <a:stretch/>
        </p:blipFill>
        <p:spPr>
          <a:xfrm>
            <a:off x="313819" y="1635670"/>
            <a:ext cx="2603241" cy="2021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0" y="0"/>
            <a:ext cx="12192000" cy="119084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entury Gothic"/>
              <a:buNone/>
            </a:pPr>
            <a:r>
              <a:rPr lang="en-US" dirty="0"/>
              <a:t>PROJECT LAYOUT</a:t>
            </a:r>
            <a:endParaRPr dirty="0"/>
          </a:p>
        </p:txBody>
      </p:sp>
      <p:sp>
        <p:nvSpPr>
          <p:cNvPr id="152" name="Google Shape;152;p21"/>
          <p:cNvSpPr txBox="1"/>
          <p:nvPr/>
        </p:nvSpPr>
        <p:spPr>
          <a:xfrm>
            <a:off x="3825551" y="1190846"/>
            <a:ext cx="7072603" cy="61862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Sensor Placement:</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Sensor embedded in soil for direct moisture monitoring.</a:t>
            </a:r>
            <a:endParaRPr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Pump Installation:</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Pump adjacent to water source for efficient water delivery.</a:t>
            </a:r>
            <a:endParaRPr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Fertilizer Hopper Integration:</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Hopper positioned above water source for gravity-fed nutrient supplementation.</a:t>
            </a:r>
            <a:endParaRPr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Bluetooth Module and Smartphone Interaction:</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Bluetooth module enables wireless control via smartphone app.</a:t>
            </a:r>
            <a:endParaRPr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Valve Positioning:</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Valve regulates fertilizer flow downstream from hopper.</a:t>
            </a:r>
            <a:endParaRPr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LCD Display Mounting:</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Display mounted for real-time soil moisture feedback.</a:t>
            </a:r>
            <a:endParaRPr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Arduino Microcontroller Placement:</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Microcontroller housed centrally for efficient communication.</a:t>
            </a:r>
            <a:endParaRPr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Wiring Management:</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Neat wiring organization for system reliability.</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153" name="Google Shape;153;p21" descr="Project layout image with soil moisture sensor, submersible pump, fertilizer hopper, Bluetooth module, servo-operated valve, and LCD display"/>
          <p:cNvPicPr preferRelativeResize="0"/>
          <p:nvPr/>
        </p:nvPicPr>
        <p:blipFill rotWithShape="1">
          <a:blip r:embed="rId3">
            <a:alphaModFix/>
          </a:blip>
          <a:srcRect/>
          <a:stretch/>
        </p:blipFill>
        <p:spPr>
          <a:xfrm>
            <a:off x="433096" y="1401814"/>
            <a:ext cx="2959359" cy="27898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0" y="0"/>
            <a:ext cx="12192000" cy="119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DETAILED DESCRIPTION</a:t>
            </a:r>
            <a:endParaRPr dirty="0"/>
          </a:p>
        </p:txBody>
      </p:sp>
      <p:sp>
        <p:nvSpPr>
          <p:cNvPr id="160" name="Google Shape;160;p22"/>
          <p:cNvSpPr txBox="1">
            <a:spLocks noGrp="1"/>
          </p:cNvSpPr>
          <p:nvPr>
            <p:ph type="body" idx="1"/>
          </p:nvPr>
        </p:nvSpPr>
        <p:spPr>
          <a:xfrm>
            <a:off x="1088375" y="1614825"/>
            <a:ext cx="2001600" cy="4572900"/>
          </a:xfrm>
          <a:prstGeom prst="rect">
            <a:avLst/>
          </a:prstGeom>
        </p:spPr>
        <p:txBody>
          <a:bodyPr spcFirstLastPara="1" wrap="square" lIns="73150" tIns="182875" rIns="91425" bIns="45700" anchor="t" anchorCtr="0">
            <a:noAutofit/>
          </a:bodyPr>
          <a:lstStyle/>
          <a:p>
            <a:pPr marL="0" lvl="0" indent="0" algn="l" rtl="0">
              <a:spcBef>
                <a:spcPts val="480"/>
              </a:spcBef>
              <a:spcAft>
                <a:spcPts val="600"/>
              </a:spcAft>
              <a:buNone/>
            </a:pPr>
            <a:r>
              <a:rPr lang="en-US"/>
              <a:t>   </a:t>
            </a:r>
            <a:endParaRPr/>
          </a:p>
        </p:txBody>
      </p:sp>
      <p:sp>
        <p:nvSpPr>
          <p:cNvPr id="161" name="Google Shape;161;p22"/>
          <p:cNvSpPr txBox="1">
            <a:spLocks noGrp="1"/>
          </p:cNvSpPr>
          <p:nvPr>
            <p:ph type="sldNum" idx="12"/>
          </p:nvPr>
        </p:nvSpPr>
        <p:spPr>
          <a:xfrm>
            <a:off x="11125195" y="3468876"/>
            <a:ext cx="228300" cy="22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endParaRPr sz="100"/>
          </a:p>
          <a:p>
            <a:pPr marL="0" lvl="0" indent="0" algn="l" rtl="0">
              <a:spcBef>
                <a:spcPts val="0"/>
              </a:spcBef>
              <a:spcAft>
                <a:spcPts val="0"/>
              </a:spcAft>
              <a:buClr>
                <a:srgbClr val="000000"/>
              </a:buClr>
              <a:buFont typeface="Arial"/>
              <a:buNone/>
            </a:pPr>
            <a:endParaRPr sz="100"/>
          </a:p>
        </p:txBody>
      </p:sp>
      <p:pic>
        <p:nvPicPr>
          <p:cNvPr id="162" name="Google Shape;162;p22"/>
          <p:cNvPicPr preferRelativeResize="0"/>
          <p:nvPr/>
        </p:nvPicPr>
        <p:blipFill>
          <a:blip r:embed="rId3">
            <a:alphaModFix/>
          </a:blip>
          <a:stretch>
            <a:fillRect/>
          </a:stretch>
        </p:blipFill>
        <p:spPr>
          <a:xfrm>
            <a:off x="986875" y="2307075"/>
            <a:ext cx="2711275" cy="2711275"/>
          </a:xfrm>
          <a:prstGeom prst="rect">
            <a:avLst/>
          </a:prstGeom>
          <a:noFill/>
          <a:ln>
            <a:noFill/>
          </a:ln>
        </p:spPr>
      </p:pic>
      <p:sp>
        <p:nvSpPr>
          <p:cNvPr id="163" name="Google Shape;163;p22"/>
          <p:cNvSpPr txBox="1"/>
          <p:nvPr/>
        </p:nvSpPr>
        <p:spPr>
          <a:xfrm>
            <a:off x="4256350" y="1614825"/>
            <a:ext cx="6070500" cy="474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Arduino Uno Microcontroller Board</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Arduino Uno is a popular microcontroller board based on the ATmega328P microcontroller. It serves as the brain of the smart irrigation system, controlling the operation of various components based on sensor inputs and user commands.</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entury Gothic"/>
            </a:endParaRPr>
          </a:p>
          <a:p>
            <a:pPr marL="0" lvl="0" indent="0" algn="l" rtl="0">
              <a:spcBef>
                <a:spcPts val="0"/>
              </a:spcBef>
              <a:spcAft>
                <a:spcPts val="0"/>
              </a:spcAft>
              <a:buClr>
                <a:schemeClr val="dk1"/>
              </a:buClr>
              <a:buSzPts val="1100"/>
              <a:buFont typeface="Arial"/>
              <a:buNone/>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Soil Moisture Sensor</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soil moisture sensor measures the moisture content in the soil by detecting changes in electrical conductivity. It typically consists of two electrodes that are inserted into the soil. The sensor provides analog output proportional to the soil moisture level, allowing the Arduino Uno to determine when watering is required.</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entury Gothic"/>
            </a:endParaRPr>
          </a:p>
          <a:p>
            <a:pPr marL="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entury Gothic"/>
            </a:endParaRPr>
          </a:p>
          <a:p>
            <a:pPr marL="0" lvl="0" indent="0" algn="l" rtl="0">
              <a:spcBef>
                <a:spcPts val="0"/>
              </a:spcBef>
              <a:spcAft>
                <a:spcPts val="0"/>
              </a:spcAft>
              <a:buNone/>
            </a:pP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0" y="0"/>
            <a:ext cx="12192000" cy="119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DETAILED DESCRIPTION</a:t>
            </a:r>
            <a:endParaRPr dirty="0"/>
          </a:p>
        </p:txBody>
      </p:sp>
      <p:sp>
        <p:nvSpPr>
          <p:cNvPr id="170" name="Google Shape;170;p23"/>
          <p:cNvSpPr txBox="1">
            <a:spLocks noGrp="1"/>
          </p:cNvSpPr>
          <p:nvPr>
            <p:ph type="sldNum" idx="12"/>
          </p:nvPr>
        </p:nvSpPr>
        <p:spPr>
          <a:xfrm>
            <a:off x="11125198" y="3281426"/>
            <a:ext cx="1066800" cy="29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rgbClr val="000000"/>
              </a:buClr>
              <a:buFont typeface="Arial"/>
              <a:buNone/>
            </a:pPr>
            <a:endParaRPr/>
          </a:p>
        </p:txBody>
      </p:sp>
      <p:pic>
        <p:nvPicPr>
          <p:cNvPr id="171" name="Google Shape;171;p23"/>
          <p:cNvPicPr preferRelativeResize="0"/>
          <p:nvPr/>
        </p:nvPicPr>
        <p:blipFill>
          <a:blip r:embed="rId3">
            <a:alphaModFix/>
          </a:blip>
          <a:stretch>
            <a:fillRect/>
          </a:stretch>
        </p:blipFill>
        <p:spPr>
          <a:xfrm>
            <a:off x="730550" y="2314500"/>
            <a:ext cx="2933600" cy="2569825"/>
          </a:xfrm>
          <a:prstGeom prst="rect">
            <a:avLst/>
          </a:prstGeom>
          <a:noFill/>
          <a:ln>
            <a:noFill/>
          </a:ln>
        </p:spPr>
      </p:pic>
      <p:sp>
        <p:nvSpPr>
          <p:cNvPr id="172" name="Google Shape;172;p23"/>
          <p:cNvSpPr txBox="1"/>
          <p:nvPr/>
        </p:nvSpPr>
        <p:spPr>
          <a:xfrm>
            <a:off x="4316150" y="1574975"/>
            <a:ext cx="6409500" cy="492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b="1" dirty="0">
                <a:solidFill>
                  <a:schemeClr val="dk1"/>
                </a:solidFill>
                <a:latin typeface="Calibri"/>
                <a:ea typeface="Calibri"/>
                <a:cs typeface="Calibri"/>
                <a:sym typeface="Calibri"/>
              </a:rPr>
              <a:t>LCD Display:</a:t>
            </a:r>
            <a:endParaRPr sz="1800" b="1"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The LCD (Liquid Crystal Display) display provides visual feedback by showing real-time soil moisture values. It typically consists of a display module and a backlight, allowing users to monitor the moisture status of the plant without needing to access the Arduino Uno directly.</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b="1" dirty="0">
                <a:solidFill>
                  <a:schemeClr val="dk1"/>
                </a:solidFill>
                <a:latin typeface="Calibri"/>
                <a:ea typeface="Calibri"/>
                <a:cs typeface="Calibri"/>
                <a:sym typeface="Calibri"/>
              </a:rPr>
              <a:t>Servo Motor:</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The servo motor is a rotary actuator that allows precise control of angular position. In this project, the servo motor is used to control the opening and closing of the hopper for fertilizer feeding. It can rotate to a specific angle based on commands received from the Arduino Uno or the custom-developed smartphone application.</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0" y="0"/>
            <a:ext cx="12192000" cy="119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DETAILED DESCRIPTION</a:t>
            </a:r>
            <a:endParaRPr/>
          </a:p>
        </p:txBody>
      </p:sp>
      <p:pic>
        <p:nvPicPr>
          <p:cNvPr id="179" name="Google Shape;179;p24"/>
          <p:cNvPicPr preferRelativeResize="0"/>
          <p:nvPr/>
        </p:nvPicPr>
        <p:blipFill>
          <a:blip r:embed="rId3">
            <a:alphaModFix/>
          </a:blip>
          <a:stretch>
            <a:fillRect/>
          </a:stretch>
        </p:blipFill>
        <p:spPr>
          <a:xfrm>
            <a:off x="721450" y="2390175"/>
            <a:ext cx="3368881" cy="2615850"/>
          </a:xfrm>
          <a:prstGeom prst="rect">
            <a:avLst/>
          </a:prstGeom>
          <a:noFill/>
          <a:ln>
            <a:noFill/>
          </a:ln>
        </p:spPr>
      </p:pic>
      <p:sp>
        <p:nvSpPr>
          <p:cNvPr id="180" name="Google Shape;180;p24"/>
          <p:cNvSpPr txBox="1"/>
          <p:nvPr/>
        </p:nvSpPr>
        <p:spPr>
          <a:xfrm>
            <a:off x="4455700" y="1676400"/>
            <a:ext cx="6180300" cy="440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b="1" dirty="0">
                <a:solidFill>
                  <a:schemeClr val="dk1"/>
                </a:solidFill>
                <a:latin typeface="Calibri"/>
                <a:ea typeface="Calibri"/>
                <a:cs typeface="Calibri"/>
                <a:sym typeface="Calibri"/>
              </a:rPr>
              <a:t>Submersible Water Pump:</a:t>
            </a:r>
            <a:endParaRPr sz="1800" b="1"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The submersible water pump is used to deliver water to the plant when the soil moisture level drops below a certain threshold. It is typically submerged in a water reservoir and activated by the Arduino Uno to pump water to the plant roots via a tubing system.</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b="1" dirty="0">
                <a:solidFill>
                  <a:schemeClr val="dk1"/>
                </a:solidFill>
                <a:latin typeface="Calibri"/>
                <a:ea typeface="Calibri"/>
                <a:cs typeface="Calibri"/>
                <a:sym typeface="Calibri"/>
              </a:rPr>
              <a:t>Bluetooth Module:</a:t>
            </a:r>
            <a:endParaRPr sz="1800" b="1"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The Bluetooth module enables wireless communication between the Arduino Uno and a smartphone. It allows users to remotely control the servo motor for fertilizer distribution using a custom-developed smartphone application. The Bluetooth module typically interfaces with the Arduino Uno via serial communication.</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0" y="0"/>
            <a:ext cx="12192000" cy="119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DETAILED DESCRIPTION</a:t>
            </a:r>
            <a:endParaRPr/>
          </a:p>
        </p:txBody>
      </p:sp>
      <p:sp>
        <p:nvSpPr>
          <p:cNvPr id="187" name="Google Shape;187;p25"/>
          <p:cNvSpPr txBox="1">
            <a:spLocks noGrp="1"/>
          </p:cNvSpPr>
          <p:nvPr>
            <p:ph type="sldNum" idx="12"/>
          </p:nvPr>
        </p:nvSpPr>
        <p:spPr>
          <a:xfrm>
            <a:off x="11125198" y="3281426"/>
            <a:ext cx="1066800" cy="29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Clr>
                <a:srgbClr val="000000"/>
              </a:buClr>
              <a:buFont typeface="Arial"/>
              <a:buNone/>
            </a:pPr>
            <a:endParaRPr/>
          </a:p>
        </p:txBody>
      </p:sp>
      <p:sp>
        <p:nvSpPr>
          <p:cNvPr id="188" name="Google Shape;188;p25"/>
          <p:cNvSpPr txBox="1"/>
          <p:nvPr/>
        </p:nvSpPr>
        <p:spPr>
          <a:xfrm>
            <a:off x="887150" y="1430100"/>
            <a:ext cx="10526100" cy="489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Soil Moisture Sensing: The system continuously monitors the moisture level in the soil using the soil moisture sensor. The sensor provides analog output corresponding to the moisture level, which is then processed by the Arduino Uno.</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LCD Display: Real-time soil moisture values are displayed on the LCD display, providing users with immediate feedback on the moisture status of the plant.</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Automatic Watering: When the soil moisture level falls below a predefined threshold (e.g., 1000), indicating that the plant needs watering, the Arduino Uno activates the submersible water pump. The pump delivers water to the plant until the moisture level reaches the optimal range.</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Fertilizer Feeding Mechanism: The system includes a servo motor-controlled hopper for fertilizer distribution. Users can control the opening and closing of the hopper via a custom-developed smartphone application.</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Bluetooth Connectivity: The Arduino Uno is equipped with a Bluetooth module, allowing it to establish a wireless connection with a smartphone. The custom-developed smartphone application provides users with a user-friendly interface to remotely control the servo motor for fertilizer feeding.</a:t>
            </a:r>
            <a:endParaRPr sz="1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0" y="0"/>
            <a:ext cx="12192000" cy="1190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WORKING</a:t>
            </a:r>
            <a:endParaRPr dirty="0"/>
          </a:p>
        </p:txBody>
      </p:sp>
      <p:sp>
        <p:nvSpPr>
          <p:cNvPr id="195" name="Google Shape;195;p26"/>
          <p:cNvSpPr txBox="1">
            <a:spLocks noGrp="1"/>
          </p:cNvSpPr>
          <p:nvPr>
            <p:ph type="sldNum" idx="12"/>
          </p:nvPr>
        </p:nvSpPr>
        <p:spPr>
          <a:xfrm>
            <a:off x="11125198" y="3281426"/>
            <a:ext cx="1066800" cy="29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Clr>
                <a:srgbClr val="000000"/>
              </a:buClr>
              <a:buFont typeface="Arial"/>
              <a:buNone/>
            </a:pPr>
            <a:endParaRPr/>
          </a:p>
        </p:txBody>
      </p:sp>
      <p:sp>
        <p:nvSpPr>
          <p:cNvPr id="196" name="Google Shape;196;p26"/>
          <p:cNvSpPr txBox="1"/>
          <p:nvPr/>
        </p:nvSpPr>
        <p:spPr>
          <a:xfrm>
            <a:off x="3070150" y="1445550"/>
            <a:ext cx="574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p:txBody>
      </p:sp>
      <p:sp>
        <p:nvSpPr>
          <p:cNvPr id="197" name="Google Shape;197;p26"/>
          <p:cNvSpPr txBox="1"/>
          <p:nvPr/>
        </p:nvSpPr>
        <p:spPr>
          <a:xfrm>
            <a:off x="3020300" y="3339300"/>
            <a:ext cx="574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dk1"/>
              </a:solidFill>
              <a:latin typeface="Century Gothic"/>
              <a:ea typeface="Century Gothic"/>
              <a:cs typeface="Century Gothic"/>
              <a:sym typeface="Century Gothic"/>
            </a:endParaRPr>
          </a:p>
        </p:txBody>
      </p:sp>
      <p:sp>
        <p:nvSpPr>
          <p:cNvPr id="198" name="Google Shape;198;p26"/>
          <p:cNvSpPr txBox="1"/>
          <p:nvPr/>
        </p:nvSpPr>
        <p:spPr>
          <a:xfrm>
            <a:off x="1050175" y="1315775"/>
            <a:ext cx="107520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chemeClr val="dk1"/>
                </a:solidFill>
                <a:latin typeface="Calibri"/>
                <a:ea typeface="Calibri"/>
                <a:cs typeface="Calibri"/>
                <a:sym typeface="Calibri"/>
              </a:rPr>
              <a:t>1.Upon startup, the system activates and immediately begins monitoring soil moisture levels to ensure plants receive adequate hydration.</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2.The LCD screen displays current moisture values, providing users with instant updates on the plant's moisture status for proactive plant care.</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3.If the soil moisture drops below a set threshold, signaling the need for watering, the system triggers the water pump to supply water to the plant roots, ensuring timely hydration.</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4.Users can remotely control the fertilizer hopper through a dedicated smartphone application, adjusting distribution based on plant needs and growth stages.</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5.The smartphone application offers users a user-friendly interface to  control fertilizer distribution, and receive real-time updates on the plant's condition.</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6.The system continuously monitors soil moisture and fertilizer distribution, dynamically adjusting parameters to maintain optimal plant health and growth, providing a seamless user experience via the smartphone app.</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1115</Words>
  <Application>Microsoft Office PowerPoint</Application>
  <PresentationFormat>Widescreen</PresentationFormat>
  <Paragraphs>111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 Gothic</vt:lpstr>
      <vt:lpstr>Congenial Black</vt:lpstr>
      <vt:lpstr>Arial</vt:lpstr>
      <vt:lpstr>Berlin Sans FB</vt:lpstr>
      <vt:lpstr>Mesh</vt:lpstr>
      <vt:lpstr>DESIGN AND FABRICATION OF SMART IRRIGATION SYSTEM  </vt:lpstr>
      <vt:lpstr>TABLE OF CONTENTS</vt:lpstr>
      <vt:lpstr>PROJECT LAYOUT</vt:lpstr>
      <vt:lpstr>PROJECT LAYOUT</vt:lpstr>
      <vt:lpstr>DETAILED DESCRIPTION</vt:lpstr>
      <vt:lpstr>DETAILED DESCRIPTION</vt:lpstr>
      <vt:lpstr>DETAILED DESCRIPTION</vt:lpstr>
      <vt:lpstr>DETAILED DESCRIPTION</vt:lpstr>
      <vt:lpstr>WORKING</vt:lpstr>
      <vt:lpstr>What is the Primary objective? –  “ TIME ”</vt:lpstr>
      <vt:lpstr>Outcomes and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OF SMART IRRIGATION SYSTEM  </dc:title>
  <cp:lastModifiedBy>Akash V</cp:lastModifiedBy>
  <cp:revision>6</cp:revision>
  <dcterms:modified xsi:type="dcterms:W3CDTF">2024-03-19T16:20:05Z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2024-03-19T16:12:03Z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cefc2d64-2208-4257-aec4-980bdc3fd9aa</vt:lpwstr>
  </property>
  <property fmtid="{D5CDD505-2E9C-101B-9397-08002B2CF9AE}" pid="7" name="MSIP_Label_defa4170-0d19-0005-0004-bc88714345d2_ActionId">
    <vt:lpwstr>3230b335-5214-4b6e-b09e-693eca99d6f4</vt:lpwstr>
  </property>
  <property fmtid="{D5CDD505-2E9C-101B-9397-08002B2CF9AE}" pid="8" name="MSIP_Label_defa4170-0d19-0005-0004-bc88714345d2_ContentBits">
    <vt:lpwstr>0</vt:lpwstr>
  </property>
</Properties>
</file>