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Gotham" charset="1" panose="00000000000000000000"/>
      <p:regular r:id="rId11"/>
    </p:embeddedFont>
    <p:embeddedFont>
      <p:font typeface="Gotham Bold" charset="1" panose="00000000000000000000"/>
      <p:regular r:id="rId12"/>
    </p:embeddedFont>
    <p:embeddedFont>
      <p:font typeface="Roboto" charset="1" panose="02000000000000000000"/>
      <p:regular r:id="rId13"/>
    </p:embeddedFont>
    <p:embeddedFont>
      <p:font typeface="Roboto Bold" charset="1" panose="02000000000000000000"/>
      <p:regular r:id="rId14"/>
    </p:embeddedFont>
    <p:embeddedFont>
      <p:font typeface="Gotham Bold Italics" charset="1" panose="020000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91400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384897" y="5379918"/>
            <a:ext cx="6059445" cy="6059445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720762" y="6964430"/>
            <a:ext cx="2000810" cy="4114800"/>
          </a:xfrm>
          <a:custGeom>
            <a:avLst/>
            <a:gdLst/>
            <a:ahLst/>
            <a:cxnLst/>
            <a:rect r="r" b="b" t="t" l="l"/>
            <a:pathLst>
              <a:path h="4114800" w="200081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11762088" y="-9632634"/>
            <a:ext cx="10994424" cy="1099442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195698" y="6323437"/>
            <a:ext cx="7044366" cy="2291464"/>
            <a:chOff x="0" y="0"/>
            <a:chExt cx="1855306" cy="60351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855306" cy="603513"/>
            </a:xfrm>
            <a:custGeom>
              <a:avLst/>
              <a:gdLst/>
              <a:ahLst/>
              <a:cxnLst/>
              <a:rect r="r" b="b" t="t" l="l"/>
              <a:pathLst>
                <a:path h="603513" w="1855306">
                  <a:moveTo>
                    <a:pt x="0" y="0"/>
                  </a:moveTo>
                  <a:lnTo>
                    <a:pt x="1855306" y="0"/>
                  </a:lnTo>
                  <a:lnTo>
                    <a:pt x="1855306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66675"/>
              <a:ext cx="1855306" cy="670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Guided by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Dr.M.R.Ilango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(Head of the Department)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MCA, KLNCE.</a:t>
              </a: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471620" y="988060"/>
            <a:ext cx="13344759" cy="4155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b="true" sz="5900" spc="6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ONLINE </a:t>
            </a:r>
          </a:p>
          <a:p>
            <a:pPr algn="ctr">
              <a:lnSpc>
                <a:spcPts val="8260"/>
              </a:lnSpc>
            </a:pPr>
            <a:r>
              <a:rPr lang="en-US" b="true" sz="5900" spc="6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QUIZ APPLICATION </a:t>
            </a:r>
          </a:p>
          <a:p>
            <a:pPr algn="ctr">
              <a:lnSpc>
                <a:spcPts val="8260"/>
              </a:lnSpc>
              <a:spcBef>
                <a:spcPct val="0"/>
              </a:spcBef>
            </a:pPr>
            <a:r>
              <a:rPr lang="en-US" b="true" sz="5900" spc="64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WITH DYNAMIC QUESTIONS AND TIMER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-9965724" y="-1383136"/>
            <a:ext cx="10994424" cy="10994424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9340532" y="6323437"/>
            <a:ext cx="7044366" cy="2269617"/>
            <a:chOff x="0" y="0"/>
            <a:chExt cx="1855306" cy="597759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855306" cy="597759"/>
            </a:xfrm>
            <a:custGeom>
              <a:avLst/>
              <a:gdLst/>
              <a:ahLst/>
              <a:cxnLst/>
              <a:rect r="r" b="b" t="t" l="l"/>
              <a:pathLst>
                <a:path h="597759" w="1855306">
                  <a:moveTo>
                    <a:pt x="0" y="0"/>
                  </a:moveTo>
                  <a:lnTo>
                    <a:pt x="1855306" y="0"/>
                  </a:lnTo>
                  <a:lnTo>
                    <a:pt x="1855306" y="597759"/>
                  </a:lnTo>
                  <a:lnTo>
                    <a:pt x="0" y="597759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1855306" cy="6644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by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A.AKASH</a:t>
              </a:r>
            </a:p>
            <a:p>
              <a:pPr algn="ctr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otham"/>
                  <a:ea typeface="Gotham"/>
                  <a:cs typeface="Gotham"/>
                  <a:sym typeface="Gotham"/>
                </a:rPr>
                <a:t>(910623301003)</a:t>
              </a:r>
            </a:p>
            <a:p>
              <a:pPr algn="ctr">
                <a:lnSpc>
                  <a:spcPts val="420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79304" y="1481345"/>
            <a:ext cx="11721676" cy="8563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42"/>
              </a:lnSpc>
            </a:pPr>
            <a:r>
              <a:rPr lang="en-US" sz="2625" spc="-42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The Online Quiz Application is an advanced web-based platform designed to offer a customizable and engaging quiz experience. It features two primary modes: topic-based quizzes and document-based quizzes, powered by OpenAI’s GPT model.</a:t>
            </a:r>
          </a:p>
          <a:p>
            <a:pPr algn="l">
              <a:lnSpc>
                <a:spcPts val="4042"/>
              </a:lnSpc>
            </a:pPr>
          </a:p>
          <a:p>
            <a:pPr algn="l">
              <a:lnSpc>
                <a:spcPts val="4042"/>
              </a:lnSpc>
            </a:pPr>
            <a:r>
              <a:rPr lang="en-US" sz="2625" spc="-42" b="true">
                <a:solidFill>
                  <a:srgbClr val="191919"/>
                </a:solidFill>
                <a:latin typeface="Roboto Bold"/>
                <a:ea typeface="Roboto Bold"/>
                <a:cs typeface="Roboto Bold"/>
                <a:sym typeface="Roboto Bold"/>
              </a:rPr>
              <a:t>Topic-Based Mode:</a:t>
            </a:r>
            <a:r>
              <a:rPr lang="en-US" sz="2625" spc="-42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 Users select a subject (e.g., Science, History, Geography), and the app generates a set of dynamic quiz questions tailored to the chosen topic. OpenAI’s GPT ensures the questions are relevant, engaging, and diverse.</a:t>
            </a:r>
          </a:p>
          <a:p>
            <a:pPr algn="l">
              <a:lnSpc>
                <a:spcPts val="4042"/>
              </a:lnSpc>
            </a:pPr>
          </a:p>
          <a:p>
            <a:pPr algn="l">
              <a:lnSpc>
                <a:spcPts val="4042"/>
              </a:lnSpc>
            </a:pPr>
            <a:r>
              <a:rPr lang="en-US" sz="2625" spc="-42" b="true">
                <a:solidFill>
                  <a:srgbClr val="191919"/>
                </a:solidFill>
                <a:latin typeface="Roboto Bold"/>
                <a:ea typeface="Roboto Bold"/>
                <a:cs typeface="Roboto Bold"/>
                <a:sym typeface="Roboto Bold"/>
              </a:rPr>
              <a:t>Document-Based Mode:</a:t>
            </a:r>
            <a:r>
              <a:rPr lang="en-US" sz="2625" spc="-42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 Users can upload documents (PDF, DOCX, etc.), and the app extracts key points from the text to generate quiz questions based on the document's content.</a:t>
            </a:r>
          </a:p>
          <a:p>
            <a:pPr algn="l">
              <a:lnSpc>
                <a:spcPts val="4042"/>
              </a:lnSpc>
            </a:pPr>
          </a:p>
          <a:p>
            <a:pPr algn="l">
              <a:lnSpc>
                <a:spcPts val="4042"/>
              </a:lnSpc>
            </a:pPr>
            <a:r>
              <a:rPr lang="en-US" sz="2625" spc="-42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Additionally, the app includes user profiles, where each user can track progress, and access their scores at any time. This encourages ongoing engagement and provides valuable insights into learning progress.</a:t>
            </a:r>
          </a:p>
          <a:p>
            <a:pPr algn="l">
              <a:lnSpc>
                <a:spcPts val="4042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919013" y="586170"/>
            <a:ext cx="6727836" cy="7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23"/>
              </a:lnSpc>
            </a:pPr>
            <a:r>
              <a:rPr lang="en-US" sz="5900" spc="295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ABSTRACT</a:t>
            </a:r>
          </a:p>
        </p:txBody>
      </p:sp>
      <p:grpSp>
        <p:nvGrpSpPr>
          <p:cNvPr name="Group 5" id="5"/>
          <p:cNvGrpSpPr/>
          <p:nvPr/>
        </p:nvGrpSpPr>
        <p:grpSpPr>
          <a:xfrm rot="3945801">
            <a:off x="13559005" y="8154260"/>
            <a:ext cx="4776403" cy="477640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4266659">
            <a:off x="13970734" y="6947884"/>
            <a:ext cx="1577153" cy="3243522"/>
          </a:xfrm>
          <a:custGeom>
            <a:avLst/>
            <a:gdLst/>
            <a:ahLst/>
            <a:cxnLst/>
            <a:rect r="r" b="b" t="t" l="l"/>
            <a:pathLst>
              <a:path h="3243522" w="1577153">
                <a:moveTo>
                  <a:pt x="0" y="0"/>
                </a:moveTo>
                <a:lnTo>
                  <a:pt x="1577154" y="0"/>
                </a:lnTo>
                <a:lnTo>
                  <a:pt x="1577154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79304" y="2193362"/>
            <a:ext cx="11946068" cy="6161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7630" indent="-288815" lvl="1">
              <a:lnSpc>
                <a:spcPts val="4120"/>
              </a:lnSpc>
              <a:buFont typeface="Arial"/>
              <a:buChar char="•"/>
            </a:pPr>
            <a:r>
              <a:rPr lang="en-US" sz="2675" spc="-42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Currently, most online quiz applications are limited to static question banks, where users take quizzes from a predefined set of questions. </a:t>
            </a:r>
          </a:p>
          <a:p>
            <a:pPr algn="l">
              <a:lnSpc>
                <a:spcPts val="4120"/>
              </a:lnSpc>
            </a:pPr>
          </a:p>
          <a:p>
            <a:pPr algn="l" marL="577630" indent="-288815" lvl="1">
              <a:lnSpc>
                <a:spcPts val="4120"/>
              </a:lnSpc>
              <a:buFont typeface="Arial"/>
              <a:buChar char="•"/>
            </a:pPr>
            <a:r>
              <a:rPr lang="en-US" sz="2675" spc="-42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These systems typically offer only one mode, such as multiple-choice questions, and lack personalization. While some platforms may allow users to upload documents, they often require manual formatting or don’t generate dynamic, tailored questions based on document content. </a:t>
            </a:r>
          </a:p>
          <a:p>
            <a:pPr algn="l">
              <a:lnSpc>
                <a:spcPts val="4120"/>
              </a:lnSpc>
            </a:pPr>
          </a:p>
          <a:p>
            <a:pPr algn="l" marL="577630" indent="-288815" lvl="1">
              <a:lnSpc>
                <a:spcPts val="4120"/>
              </a:lnSpc>
              <a:buFont typeface="Arial"/>
              <a:buChar char="•"/>
            </a:pPr>
            <a:r>
              <a:rPr lang="en-US" sz="2675" spc="-42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Additionally, tracking progress or scores over time is typically not integrated, limiting user engagement and learning insights. Most quiz platforms lack time-management features or adaptive learning that personalizes the quiz experience according to user progress.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46263" y="822640"/>
            <a:ext cx="8212152" cy="7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23"/>
              </a:lnSpc>
            </a:pPr>
            <a:r>
              <a:rPr lang="en-US" sz="5900" spc="295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Existing System</a:t>
            </a:r>
          </a:p>
        </p:txBody>
      </p:sp>
      <p:grpSp>
        <p:nvGrpSpPr>
          <p:cNvPr name="Group 5" id="5"/>
          <p:cNvGrpSpPr/>
          <p:nvPr/>
        </p:nvGrpSpPr>
        <p:grpSpPr>
          <a:xfrm rot="3945801">
            <a:off x="13559005" y="8154260"/>
            <a:ext cx="4776403" cy="477640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4266659">
            <a:off x="13970734" y="6947884"/>
            <a:ext cx="1577153" cy="3243522"/>
          </a:xfrm>
          <a:custGeom>
            <a:avLst/>
            <a:gdLst/>
            <a:ahLst/>
            <a:cxnLst/>
            <a:rect r="r" b="b" t="t" l="l"/>
            <a:pathLst>
              <a:path h="3243522" w="1577153">
                <a:moveTo>
                  <a:pt x="0" y="0"/>
                </a:moveTo>
                <a:lnTo>
                  <a:pt x="1577154" y="0"/>
                </a:lnTo>
                <a:lnTo>
                  <a:pt x="1577154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313420" y="910465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67921" y="2749980"/>
            <a:ext cx="11946068" cy="51327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7630" indent="-288815" lvl="1">
              <a:lnSpc>
                <a:spcPts val="4120"/>
              </a:lnSpc>
              <a:buFont typeface="Arial"/>
              <a:buChar char="•"/>
            </a:pPr>
            <a:r>
              <a:rPr lang="en-US" sz="2675" spc="-42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The Online Quiz Application with Dynamic Questions and Timer improves on existing systems by offering two quiz modes</a:t>
            </a:r>
          </a:p>
          <a:p>
            <a:pPr algn="l">
              <a:lnSpc>
                <a:spcPts val="4120"/>
              </a:lnSpc>
            </a:pPr>
          </a:p>
          <a:p>
            <a:pPr algn="l" marL="577630" indent="-288815" lvl="1">
              <a:lnSpc>
                <a:spcPts val="4120"/>
              </a:lnSpc>
              <a:buFont typeface="Arial"/>
              <a:buChar char="•"/>
            </a:pPr>
            <a:r>
              <a:rPr lang="en-US" sz="2675" spc="-42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Topic-Based and Document-Based. Users can either select a subject or upload documents (PDF, DOCX) to generate dynamic, AI-powered quiz questions using OpenAI’s GPT. </a:t>
            </a:r>
          </a:p>
          <a:p>
            <a:pPr algn="l">
              <a:lnSpc>
                <a:spcPts val="4120"/>
              </a:lnSpc>
            </a:pPr>
          </a:p>
          <a:p>
            <a:pPr algn="l" marL="577630" indent="-288815" lvl="1">
              <a:lnSpc>
                <a:spcPts val="4120"/>
              </a:lnSpc>
              <a:buFont typeface="Arial"/>
              <a:buChar char="•"/>
            </a:pPr>
            <a:r>
              <a:rPr lang="en-US" sz="2675" spc="-42">
                <a:solidFill>
                  <a:srgbClr val="191919"/>
                </a:solidFill>
                <a:latin typeface="Roboto"/>
                <a:ea typeface="Roboto"/>
                <a:cs typeface="Roboto"/>
                <a:sym typeface="Roboto"/>
              </a:rPr>
              <a:t>The system includes a login feature for tracking progress and scores, as well as a timer to help manage time. This combination of dynamic content, personalization, and tracking makes the system more engaging and effective.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19492" y="1270760"/>
            <a:ext cx="8212152" cy="772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23"/>
              </a:lnSpc>
            </a:pPr>
            <a:r>
              <a:rPr lang="en-US" sz="5900" spc="295" b="true">
                <a:solidFill>
                  <a:srgbClr val="191919"/>
                </a:solidFill>
                <a:latin typeface="Gotham Bold"/>
                <a:ea typeface="Gotham Bold"/>
                <a:cs typeface="Gotham Bold"/>
                <a:sym typeface="Gotham Bold"/>
              </a:rPr>
              <a:t>Proposed System</a:t>
            </a:r>
          </a:p>
        </p:txBody>
      </p:sp>
      <p:grpSp>
        <p:nvGrpSpPr>
          <p:cNvPr name="Group 5" id="5"/>
          <p:cNvGrpSpPr/>
          <p:nvPr/>
        </p:nvGrpSpPr>
        <p:grpSpPr>
          <a:xfrm rot="3945801">
            <a:off x="13559005" y="8154260"/>
            <a:ext cx="4776403" cy="4776403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4266659">
            <a:off x="13970734" y="6947884"/>
            <a:ext cx="1577153" cy="3243522"/>
          </a:xfrm>
          <a:custGeom>
            <a:avLst/>
            <a:gdLst/>
            <a:ahLst/>
            <a:cxnLst/>
            <a:rect r="r" b="b" t="t" l="l"/>
            <a:pathLst>
              <a:path h="3243522" w="1577153">
                <a:moveTo>
                  <a:pt x="0" y="0"/>
                </a:moveTo>
                <a:lnTo>
                  <a:pt x="1577154" y="0"/>
                </a:lnTo>
                <a:lnTo>
                  <a:pt x="1577154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-204881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57732" y="-1954978"/>
            <a:ext cx="3499668" cy="13405540"/>
            <a:chOff x="0" y="0"/>
            <a:chExt cx="212191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2191" cy="812800"/>
            </a:xfrm>
            <a:custGeom>
              <a:avLst/>
              <a:gdLst/>
              <a:ahLst/>
              <a:cxnLst/>
              <a:rect r="r" b="b" t="t" l="l"/>
              <a:pathLst>
                <a:path h="812800" w="212191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313420" y="1028700"/>
            <a:ext cx="945880" cy="236470"/>
          </a:xfrm>
          <a:custGeom>
            <a:avLst/>
            <a:gdLst/>
            <a:ahLst/>
            <a:cxnLst/>
            <a:rect r="r" b="b" t="t" l="l"/>
            <a:pathLst>
              <a:path h="236470" w="94588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465036" y="4204263"/>
            <a:ext cx="10020540" cy="1391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149"/>
              </a:lnSpc>
            </a:pPr>
            <a:r>
              <a:rPr lang="en-US" sz="11153" i="true" b="true">
                <a:solidFill>
                  <a:srgbClr val="191919"/>
                </a:solidFill>
                <a:latin typeface="Gotham Bold Italics"/>
                <a:ea typeface="Gotham Bold Italics"/>
                <a:cs typeface="Gotham Bold Italics"/>
                <a:sym typeface="Gotham Bold Italics"/>
              </a:rPr>
              <a:t>THANK YOU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6786360" y="-353712"/>
            <a:ext cx="10994424" cy="1099442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DAGeAiMxvUE</dc:identifier>
  <dcterms:modified xsi:type="dcterms:W3CDTF">2011-08-01T06:04:30Z</dcterms:modified>
  <cp:revision>1</cp:revision>
  <dc:title>White and Orange Simple Portfolio Presentation</dc:title>
</cp:coreProperties>
</file>