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1"/>
  </p:notesMasterIdLst>
  <p:sldIdLst>
    <p:sldId id="263" r:id="rId2"/>
    <p:sldId id="269" r:id="rId3"/>
    <p:sldId id="270" r:id="rId4"/>
    <p:sldId id="264" r:id="rId5"/>
    <p:sldId id="265" r:id="rId6"/>
    <p:sldId id="259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675B-05E4-45BA-A22D-F72E968FEA2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29A0-6DDD-48C8-8D8D-BE150B2F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2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29A0-6DDD-48C8-8D8D-BE150B2F68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0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8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9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6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15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0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4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65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9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5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28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15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7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4EBD62-E3FA-450F-A21A-2B05253D793C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54BF996-3FEE-4FB1-B8D8-A9A1B52C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14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A52-3449-4927-B070-874BBF3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/>
                </a:solidFill>
              </a:rPr>
              <a:t>SCRUM TEAM</a:t>
            </a:r>
            <a:endParaRPr lang="en-IN" sz="36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2F40-F036-4B23-A6B1-C1B73343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908498"/>
            <a:ext cx="7511472" cy="41935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Team Lead</a:t>
            </a:r>
            <a:r>
              <a:rPr lang="en-US" sz="2400" dirty="0"/>
              <a:t>  :           Akash . H R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Product owner</a:t>
            </a:r>
            <a:r>
              <a:rPr lang="en-US" sz="2400" dirty="0"/>
              <a:t> :   Sameera m s </a:t>
            </a:r>
            <a:r>
              <a:rPr lang="en-US" sz="2400" dirty="0" err="1"/>
              <a:t>Harishta</a:t>
            </a:r>
            <a:endParaRPr lang="en-US" sz="2400" dirty="0"/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Scrum master</a:t>
            </a:r>
            <a:r>
              <a:rPr lang="en-US" sz="2400" dirty="0"/>
              <a:t> :      Kunal V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Scrum team</a:t>
            </a:r>
            <a:r>
              <a:rPr lang="en-US" sz="2400" dirty="0"/>
              <a:t> :</a:t>
            </a:r>
            <a:r>
              <a:rPr lang="en-IN" sz="2400" dirty="0"/>
              <a:t>          </a:t>
            </a:r>
            <a:r>
              <a:rPr lang="en-IN" sz="2400" dirty="0" err="1"/>
              <a:t>kannapa</a:t>
            </a:r>
            <a:r>
              <a:rPr lang="en-IN" sz="2400" dirty="0"/>
              <a:t> </a:t>
            </a:r>
            <a:r>
              <a:rPr lang="en-IN" sz="2400" dirty="0" err="1"/>
              <a:t>goud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                </a:t>
            </a:r>
            <a:r>
              <a:rPr lang="en-IN" sz="2400" dirty="0" err="1"/>
              <a:t>akarsh.m</a:t>
            </a:r>
            <a:r>
              <a:rPr lang="en-IN" sz="2400" dirty="0"/>
              <a:t>   </a:t>
            </a:r>
          </a:p>
          <a:p>
            <a:pPr marL="0" indent="0">
              <a:buNone/>
            </a:pPr>
            <a:r>
              <a:rPr lang="en-IN" sz="2400" dirty="0"/>
              <a:t>                                  Goutham Raju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Project guide</a:t>
            </a:r>
            <a:r>
              <a:rPr lang="en-IN" sz="2400" dirty="0">
                <a:solidFill>
                  <a:schemeClr val="accent3"/>
                </a:solidFill>
              </a:rPr>
              <a:t> </a:t>
            </a:r>
            <a:r>
              <a:rPr lang="en-IN" sz="2400" dirty="0"/>
              <a:t>:     Asst </a:t>
            </a:r>
            <a:r>
              <a:rPr lang="en-IN" sz="2400" dirty="0" err="1"/>
              <a:t>proffessor</a:t>
            </a:r>
            <a:r>
              <a:rPr lang="en-IN" sz="2400" dirty="0"/>
              <a:t> Shalini . K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83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616F-A866-4433-92B7-E3960B3F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77" y="908720"/>
            <a:ext cx="7282045" cy="45365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                </a:t>
            </a:r>
            <a:r>
              <a:rPr lang="en-US" sz="4400" b="1" dirty="0">
                <a:solidFill>
                  <a:srgbClr val="00B0F0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Artificial  </a:t>
            </a:r>
            <a:br>
              <a:rPr lang="en-US" sz="4400" b="1" dirty="0">
                <a:solidFill>
                  <a:srgbClr val="00B0F0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00B0F0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          intelligence</a:t>
            </a:r>
            <a:endParaRPr lang="en-IN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9EBB-B6E0-4008-AC31-0860622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52736"/>
            <a:ext cx="7511473" cy="5497278"/>
          </a:xfrm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 BUILDING AN AI PROTOTYPE (rover)TO SELF learn USING AGILE </a:t>
            </a:r>
            <a:r>
              <a:rPr lang="en-IN" sz="3600" b="1" i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IN" sz="3600" b="1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(SCRUM TECHIQUES)</a:t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5343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F801B9-1A04-4402-8A32-6479BF61F9B1}"/>
              </a:ext>
            </a:extLst>
          </p:cNvPr>
          <p:cNvSpPr/>
          <p:nvPr/>
        </p:nvSpPr>
        <p:spPr>
          <a:xfrm>
            <a:off x="629562" y="1772816"/>
            <a:ext cx="78848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br>
              <a:rPr lang="en-IN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software prototype using python ,KIVY application, and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reinforcement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5443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0B8D-3AC4-423F-9245-4632EFB8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340768"/>
            <a:ext cx="7511473" cy="3456384"/>
          </a:xfrm>
        </p:spPr>
        <p:txBody>
          <a:bodyPr/>
          <a:lstStyle/>
          <a:p>
            <a:r>
              <a:rPr lang="en-I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br>
              <a:rPr lang="en-I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 self learning  agent to drive upstream and downstream avoiding obstacles</a:t>
            </a:r>
            <a:br>
              <a:rPr lang="en-IN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36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3CBB299-6F9A-48B5-84AA-1B0546BF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5641294"/>
          </a:xfrm>
        </p:spPr>
        <p:txBody>
          <a:bodyPr>
            <a:normAutofit fontScale="90000"/>
          </a:bodyPr>
          <a:lstStyle/>
          <a:p>
            <a:b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</a:t>
            </a:r>
            <a:b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rover (learning agent) WITH NO  OBSTACLES</a:t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 2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rover (Learning agent) WITH SIMPLE OBSTACLES</a:t>
            </a:r>
            <a:b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 3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rover(learning agent) 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COMPLEX OBSTACLES </a:t>
            </a:r>
            <a:b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7075-F0F5-4B83-9BDE-5C5CC92E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SOFTWARE  REQUIRMENTS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831C-B667-4827-A34F-32035535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Operating System: ubuntu 18.04</a:t>
            </a:r>
          </a:p>
          <a:p>
            <a:r>
              <a:rPr lang="en-US" sz="3200"/>
              <a:t>Language </a:t>
            </a:r>
            <a:r>
              <a:rPr lang="en-US" sz="3200" dirty="0"/>
              <a:t>:       python.</a:t>
            </a:r>
          </a:p>
          <a:p>
            <a:r>
              <a:rPr lang="en-US" sz="3200" dirty="0"/>
              <a:t>Environment :        idle </a:t>
            </a:r>
          </a:p>
          <a:p>
            <a:r>
              <a:rPr lang="en-US" sz="3200" dirty="0"/>
              <a:t>Distribution :   anaconda distribution.</a:t>
            </a:r>
          </a:p>
          <a:p>
            <a:r>
              <a:rPr lang="en-US" sz="3200" dirty="0"/>
              <a:t>Idle : </a:t>
            </a:r>
            <a:r>
              <a:rPr lang="en-US" sz="3200" dirty="0" err="1"/>
              <a:t>spyder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35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FAB1-E12A-431F-966D-BF6CBD4E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Version of anaconda and </a:t>
            </a:r>
            <a:r>
              <a:rPr lang="en-US" b="1" u="sng" dirty="0" err="1">
                <a:solidFill>
                  <a:srgbClr val="FF0000"/>
                </a:solidFill>
              </a:rPr>
              <a:t>pytorch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FCFB21-A462-4B7C-96B5-20BCAE1859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4320480" cy="38159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7C5A03E-4192-422C-A439-B56A1BBB6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81" y="2276872"/>
            <a:ext cx="3288803" cy="4032250"/>
          </a:xfrm>
        </p:spPr>
      </p:pic>
    </p:spTree>
    <p:extLst>
      <p:ext uri="{BB962C8B-B14F-4D97-AF65-F5344CB8AC3E}">
        <p14:creationId xmlns:p14="http://schemas.microsoft.com/office/powerpoint/2010/main" val="423863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761A-9047-4017-9197-77C38985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340768"/>
            <a:ext cx="7511473" cy="3888432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3200" b="1" u="sng" dirty="0">
                <a:solidFill>
                  <a:srgbClr val="FF0000"/>
                </a:solidFill>
              </a:rPr>
              <a:t>any question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9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227</TotalTime>
  <Words>92</Words>
  <Application>Microsoft Office PowerPoint</Application>
  <PresentationFormat>On-screen Show (4:3)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Sitka Heading</vt:lpstr>
      <vt:lpstr>Times New Roman</vt:lpstr>
      <vt:lpstr>Mesh</vt:lpstr>
      <vt:lpstr>SCRUM TEAM</vt:lpstr>
      <vt:lpstr>                 Artificial              intelligence</vt:lpstr>
      <vt:lpstr>PROJECT ON BUILDING AN AI PROTOTYPE (rover)TO SELF learn USING AGILE METHoDOLOGY (SCRUM TECHIQUES)  </vt:lpstr>
      <vt:lpstr>PowerPoint Presentation</vt:lpstr>
      <vt:lpstr>GOAL  To build a self learning  agent to drive upstream and downstream avoiding obstacles </vt:lpstr>
      <vt:lpstr> SUCCESS CRITERIA  LEVEL 1:rover (learning agent) WITH NO  OBSTACLES  LEVEL  2: rover (Learning agent) WITH SIMPLE OBSTACLES  LEVEL  3: rover(learning agent) WITH COMPLEX OBSTACLES   </vt:lpstr>
      <vt:lpstr>SOFTWARE  REQUIRMENTS</vt:lpstr>
      <vt:lpstr>Version of anaconda and pytorch</vt:lpstr>
      <vt:lpstr>                            any question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BUILDING AN ARTIFICIAL INTELLIGENCE TO SELF DRIVE USING DEEP Q-LEARNING AND REINFORCEMENT LEARNING USING AGILE METHADOLOGY</dc:title>
  <dc:creator>Microsoft</dc:creator>
  <cp:lastModifiedBy>Akash H R</cp:lastModifiedBy>
  <cp:revision>26</cp:revision>
  <dcterms:created xsi:type="dcterms:W3CDTF">2019-10-08T17:44:04Z</dcterms:created>
  <dcterms:modified xsi:type="dcterms:W3CDTF">2019-10-10T06:50:13Z</dcterms:modified>
</cp:coreProperties>
</file>