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13DB-2235-42B2-95DF-BA41031FE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A3EC1-F3F0-4EB7-8AB6-AAC5D3252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1087-5824-402D-8092-E876E900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DBFED-F0A3-4DD8-B9A8-F2284CA2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514E-E31D-4876-9D57-8D1307D5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2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B357-57F5-4FBB-9448-B9541E4C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A7948-00C7-4515-A0BD-562FE6714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DFBF-2ACE-47DF-837B-4346763F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202F0-3D98-4A99-B239-52BA02C0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6B86-0D8C-4E76-89F2-35BBF20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50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42352-5CB5-4C20-9F57-03B86291E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D2CF1-61AD-46CD-857A-95D1C8569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0B841-52D2-43A4-A8DA-114AF780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499B-1340-4DCC-90C7-7200B063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9569-ACD8-41B5-A391-5D5C069E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4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2073-C536-4210-827F-457A0144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F4CA-83DC-47C1-8A83-62BA20F9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0CCF0-299F-4DC3-A2E6-0F1FC47A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8B0C-4454-4B3C-BD32-5258005F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A235-E213-4290-9295-995B11B5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6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A9B9-F941-459E-9003-6BC7C995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EF968-C30F-4D2D-A9AD-D51E3B06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68B6-7E55-4B40-A3B9-AFB5214C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7AB8E-6C59-4116-9E84-DE550591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7969-5C7B-4AD7-A83B-0C440D8D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9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F363-94D8-4F19-9A6E-CD5A2975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6CEE-F1F3-4892-BEE0-CE57E9FFA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363CB-CE04-4757-96A3-E45D16B04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0B0DB-221A-47C6-AFF9-CF74B5DC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E3236-09B0-4761-84E4-15030C3C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F867-9F6B-410F-BC7F-BA9A8286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7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342-1465-43DF-A072-897F411D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E2BE7-1F17-4077-8168-55B5B9C9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44022-7A4A-4E91-819C-DBAE6BCB8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0F1CE-CBFB-40C1-BD7D-5CAAE2213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38E44-5D80-4BED-A214-4622FA948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7093A-7DF1-4B85-B4CD-FED431A9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06610-56C1-4A5A-8218-B16AF5DE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DA7ED-5B76-4095-963F-10F7B275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8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8DE1-0C2E-4B1A-B0DB-63711C10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DA60E-4951-4A1C-8033-FAD8F858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75F14-10F5-43BB-8A8B-88174866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DD0C9-104D-43AD-B28C-60B9AF1B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54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9160A-8831-449D-A3D4-368469A2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9A95-5055-4E99-AF9F-D606EBFF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C7FBA-8A14-4CF2-A86E-2CD2709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C009-2EDB-4D8D-9C75-7F2F5492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28D9-D96D-4A97-AB36-C3D9B284D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4188E-64CE-43F1-83B8-83FEDB994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A9F96-0BA1-476B-844C-AEEC58CA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4D33E-B8B5-4139-9898-5650A38D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75E9D-BC2B-4DB0-8D0F-48337CC5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2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2892-8B56-40A6-AA17-3F326D3A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E1028-1180-4920-976E-9F34D9842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228F8-8054-4923-B6E0-9F16828D8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A9EFD-A53E-43DD-ADDD-5FB38CD4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F06A-2BF2-4E90-B9C9-C61AAF01165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3C7F-AA76-4350-8AE6-E4689D78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1F419-3F14-4E3C-B369-A0A5FDEF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52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EA159-E81C-4D90-B14E-A0DC7568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526AF-062E-4374-BDB3-EA1AD89E6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FC2E-B016-4A9B-8A8C-933347552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F06A-2BF2-4E90-B9C9-C61AAF01165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4E17-DB2D-4030-897E-67A42689D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A569-5D14-4DF5-B690-62E557E5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DC8B-14EC-4431-B5DB-0798E04C2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5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29A4-65EF-4E58-B74C-20EB0AA4F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Debug 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4DEE8-EBE1-4985-8473-399856724E2E}"/>
              </a:ext>
            </a:extLst>
          </p:cNvPr>
          <p:cNvSpPr txBox="1"/>
          <p:nvPr/>
        </p:nvSpPr>
        <p:spPr>
          <a:xfrm>
            <a:off x="10427515" y="5327009"/>
            <a:ext cx="2416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BY</a:t>
            </a:r>
          </a:p>
          <a:p>
            <a:r>
              <a:rPr lang="en-US" sz="2800" dirty="0">
                <a:latin typeface="+mj-lt"/>
              </a:rPr>
              <a:t>AKASH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235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5E42-E874-4D6D-845D-392866BB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074" y="2663708"/>
            <a:ext cx="3389852" cy="1325563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Thank you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0DF9-9F26-4C5A-9941-04EC027D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</a:t>
            </a:r>
            <a:br>
              <a:rPr lang="en-IN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A608-1C8A-4F42-82D8-0C360DB6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675"/>
            <a:ext cx="10515600" cy="132556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is the process of identifying and fixing any issues in the source code of a program.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tools that make it easier for the developer to understand the code and how the machines understand.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369B6F-3B5C-47EA-A5B8-734D4642A701}"/>
              </a:ext>
            </a:extLst>
          </p:cNvPr>
          <p:cNvSpPr txBox="1">
            <a:spLocks/>
          </p:cNvSpPr>
          <p:nvPr/>
        </p:nvSpPr>
        <p:spPr>
          <a:xfrm>
            <a:off x="838200" y="2958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in eclipse</a:t>
            </a:r>
            <a:br>
              <a:rPr lang="en-IN" sz="32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9476C5-0CAB-43E1-AD92-FCB7471C214C}"/>
              </a:ext>
            </a:extLst>
          </p:cNvPr>
          <p:cNvSpPr txBox="1">
            <a:spLocks/>
          </p:cNvSpPr>
          <p:nvPr/>
        </p:nvSpPr>
        <p:spPr>
          <a:xfrm>
            <a:off x="838200" y="4120583"/>
            <a:ext cx="10515600" cy="182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 allows running an application in debugging mode which helps with stepping through each line of the code in a program.</a:t>
            </a:r>
            <a:endParaRPr lang="en-IN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eclipse, a debugging perspective which helps to inspect code and make the debugging process very effective.</a:t>
            </a:r>
            <a:endParaRPr lang="en-IN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4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95F4-8D3B-4F8A-B70B-0AFF23C5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572"/>
            <a:ext cx="10515600" cy="790895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Breakpoints:</a:t>
            </a:r>
            <a:br>
              <a:rPr lang="en-IN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9255-4E21-4EC8-BA0E-0B7AE9E6A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090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breakpoint is appoint in code where the program execution pauses during debugging.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allows the programmer to inspect code and the flow of execution at the defined breakpoint.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define a breakpoint by clicking on the left margin in the editor or right click and select toggle Breakpoint.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F9F3A-2DEA-4446-81A1-90BA9C28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9830"/>
            <a:ext cx="5029835" cy="1962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65405-1F7A-4E05-BA59-4CDECB2E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198" y="3587430"/>
            <a:ext cx="501078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8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79B2-276E-4DD2-810B-D9A5147F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 perspective:</a:t>
            </a:r>
            <a:br>
              <a:rPr lang="en-IN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C416-BBB5-4C9B-B1C4-7AE82D1C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183"/>
            <a:ext cx="10515600" cy="5052838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debug the application, within the java editor and select Debug As -&gt; Java Application.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5306B-0DE2-4CD2-A0C2-0A5F4A69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21" y="1888134"/>
            <a:ext cx="4756075" cy="2000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9E374A-1B89-4EFB-9225-0F6AF612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0052"/>
            <a:ext cx="9828832" cy="24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1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3B7C-1F25-4ADA-8A05-EE25818D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07" y="189771"/>
            <a:ext cx="10515600" cy="6370419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Debug:</a:t>
            </a:r>
            <a:endParaRPr lang="en-IN" sz="18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the call stack which helps in determining the flow of execution of the program until the breakpoint is reached.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9D3F5-6ADD-49BE-8FC6-BDC3C166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7" y="1464097"/>
            <a:ext cx="3076575" cy="2193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6A7A79-58F1-48B7-B250-6B5C2FCBA5FE}"/>
              </a:ext>
            </a:extLst>
          </p:cNvPr>
          <p:cNvSpPr txBox="1"/>
          <p:nvPr/>
        </p:nvSpPr>
        <p:spPr>
          <a:xfrm>
            <a:off x="527807" y="3657600"/>
            <a:ext cx="6094602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Variables:</a:t>
            </a:r>
            <a:endParaRPr lang="en-IN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fields and defined variables in the current stack.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00D86-41F0-4E2F-A8DD-71B3532B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07" y="4506054"/>
            <a:ext cx="26955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9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4F99-0F97-4E5B-8251-8BC3BCD63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7"/>
            <a:ext cx="10515600" cy="6459523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Breakpoints:</a:t>
            </a:r>
            <a:endParaRPr lang="en-IN" sz="18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Shows a list of all breakpoints in the code and enabling or disabling breakpoints.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C7CA6-36F9-48BC-81C2-61F200B81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2959"/>
            <a:ext cx="3714750" cy="181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56D69-8ED3-40AC-BAB5-ABEB44212977}"/>
              </a:ext>
            </a:extLst>
          </p:cNvPr>
          <p:cNvSpPr txBox="1"/>
          <p:nvPr/>
        </p:nvSpPr>
        <p:spPr>
          <a:xfrm>
            <a:off x="829810" y="3033357"/>
            <a:ext cx="7315899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Expressions: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defining custom java expressions to inspect their values.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A31261-F75F-4178-9FCC-02B8433E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8129"/>
            <a:ext cx="3714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5E8F-A740-42A4-9FC5-42F398D4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80"/>
            <a:ext cx="10931554" cy="59672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0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the variables values in expressions:</a:t>
            </a:r>
            <a:endParaRPr lang="en-IN" sz="30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track the value of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firstInteger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secondInteger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variables, they can be added to the expressions view by right clicking on each and then clicking watch.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A235E-5040-4CEB-828D-33922D060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213"/>
            <a:ext cx="3590925" cy="2009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0ECF4-282F-4F20-BE34-D008F9F3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17" y="3965306"/>
            <a:ext cx="3390265" cy="209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9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19ED-1B80-4DE6-9A62-F2E0391F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673"/>
            <a:ext cx="10515600" cy="562329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 provides several buttons in the toolbar for controlling the flow of execution of the program.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Resume: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Resumes normal execution of the program until the next breakpoint is reached.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into: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Executes the current line of the code and dives into the next line of the code in the program execution. If the current line calls a method, the debugger steps into the method.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over: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Executes the current line of the code and goes to the next line without stepping into any method calls or associated scope of the current line.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return: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back out of the current method and returns to the method.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5D489-27ED-47BE-8C9B-CF5FD62B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63" y="1308701"/>
            <a:ext cx="4069456" cy="8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3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6547-1D72-467D-8695-38D37B954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291"/>
            <a:ext cx="10515600" cy="4437776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debugger can stopped by pressing the terminate icon in the toolbar.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89A33-3817-4F63-B840-D7052F798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7862"/>
            <a:ext cx="3095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4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Debug </vt:lpstr>
      <vt:lpstr>Debugging </vt:lpstr>
      <vt:lpstr>Set Breakpoints: </vt:lpstr>
      <vt:lpstr>Debug perspective: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</dc:title>
  <dc:creator>Akash Kanna</dc:creator>
  <cp:lastModifiedBy>Akash Kanna</cp:lastModifiedBy>
  <cp:revision>2</cp:revision>
  <dcterms:created xsi:type="dcterms:W3CDTF">2022-04-05T17:55:56Z</dcterms:created>
  <dcterms:modified xsi:type="dcterms:W3CDTF">2022-04-06T02:07:35Z</dcterms:modified>
</cp:coreProperties>
</file>