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3" r:id="rId2"/>
    <p:sldId id="256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3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1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3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05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2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6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5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5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0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6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6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99B6-7606-4D64-B501-780B6D130D8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432E-4C12-4185-919F-8BB7A9669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37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697A6-3767-161E-21BF-53354D37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D92-E77B-575A-7449-68FE57B9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and Technologies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EE2E-A4D1-F68E-21C2-241549C2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ETL Tools:</a:t>
            </a:r>
            <a:r>
              <a:rPr lang="en-IN" dirty="0"/>
              <a:t> Python, Pandas, Psycopg2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Reporting:</a:t>
            </a:r>
            <a:r>
              <a:rPr lang="en-IN" dirty="0"/>
              <a:t> Matplotlib,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Version Control:</a:t>
            </a:r>
            <a:r>
              <a:rPr lang="en-IN" dirty="0"/>
              <a:t>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System:</a:t>
            </a:r>
            <a:r>
              <a:rPr lang="en-IN" dirty="0"/>
              <a:t> Windows/Linux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47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3BE8-B0DD-3C73-6E50-6E0303B7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and Solutions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39D3-DFA9-C58F-644E-4EA944F1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Quality Issues:</a:t>
            </a:r>
            <a:r>
              <a:rPr lang="en-US" dirty="0"/>
              <a:t> Implemented data validation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Optimization:</a:t>
            </a:r>
            <a:r>
              <a:rPr lang="en-US" dirty="0"/>
              <a:t> Indexed database columns for faster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Automating Reporting:</a:t>
            </a:r>
            <a:r>
              <a:rPr lang="en-US" dirty="0"/>
              <a:t> Automated the report generation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85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D99-FF30-62B0-DF46-A90CA357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Achievements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3D96-062A-60B7-843D-D98A7D26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scalable and automated ETL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meaningful insights through SQL-based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automated reports for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95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D643-C082-C877-2119-3F70248F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6343-8ACC-1C14-0D19-FB318ADA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Insights:</a:t>
            </a:r>
            <a:r>
              <a:rPr lang="en-US" dirty="0"/>
              <a:t> Identified high-spending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Fraud Detection:</a:t>
            </a:r>
            <a:r>
              <a:rPr lang="en-US" dirty="0"/>
              <a:t> Flagged suspicious high-value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Reporting:</a:t>
            </a:r>
            <a:r>
              <a:rPr lang="en-US" dirty="0"/>
              <a:t> Monthly transaction trend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9063-48E0-88A8-C3BA-B31AF4D7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3352-951E-D5DD-337D-443C3839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Scheduling:</a:t>
            </a:r>
            <a:r>
              <a:rPr lang="en-US" dirty="0"/>
              <a:t> Task automation using Windows Task Scheduler or Cron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Deployment:</a:t>
            </a:r>
            <a:r>
              <a:rPr lang="en-US" dirty="0"/>
              <a:t> PostgreSQL locally or in the cloud.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66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BEFC-A46A-F8F2-8BF5-6A31DDCD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BFE2-1AAA-F81A-117C-D359D1DC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end-to-end data solution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Optimized SQL queries for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impactful reports for business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9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494-D864-830B-5A2C-4867D22B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Q&amp;A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3343-7E25-9566-ED2A-5AD2E6B7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Thank You!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Ready to answer your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8BE7-9A20-80D1-A385-77D03B3A8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Credit Card Data Analysis Project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B6CA-CF9B-D117-BE04-EFDB129EE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Credit Card Data Analysis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Subtitle:</a:t>
            </a:r>
            <a:r>
              <a:rPr lang="en-US" dirty="0"/>
              <a:t> A Comprehensive ETL and Reporting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r>
              <a:rPr lang="en-US" dirty="0"/>
              <a:t> Akash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Date:</a:t>
            </a:r>
            <a:r>
              <a:rPr lang="en-US" dirty="0"/>
              <a:t> 04-02-2025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9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5F60-D402-A607-27B9-4A00AEEF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BD7F-E009-E775-0F9C-2E5BC97A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analyze credit card transaction data for better business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insights into customer spending patterns, detect fraud, and generate actionable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0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F10-4AC8-41EA-0C06-1C5E50B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4D9C-4035-D11C-D640-04F4178A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Components: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ETL Pipeline (Extract, Transform, Load)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Queries for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Reporting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 Used:</a:t>
            </a:r>
            <a:r>
              <a:rPr lang="en-IN" dirty="0"/>
              <a:t> Python, PostgreSQL, SQL, Matplotlib, GitHub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50CC-8C6A-8EE5-8451-03A7EF84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4BFC-8A4E-3094-98CC-AF2ADF5C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ETL Pipeline:</a:t>
            </a:r>
            <a:r>
              <a:rPr lang="en-IN" dirty="0"/>
              <a:t> Extract, transform, and load data from multiple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Layer:</a:t>
            </a:r>
            <a:r>
              <a:rPr lang="en-IN" dirty="0"/>
              <a:t> PostgreSQL database for data storage and optimized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Layer:</a:t>
            </a:r>
            <a:r>
              <a:rPr lang="en-IN" dirty="0"/>
              <a:t> Automated report generation with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 Tools:</a:t>
            </a:r>
            <a:r>
              <a:rPr lang="en-IN" dirty="0"/>
              <a:t> Graphs and charts for better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3EB-28AF-B1C6-5C31-B2F7D3B4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ETL Process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19B-39D9-BD58-0F0A-A1FC0E94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Extract: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extracted from CSV files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Handled using Python Pandas.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Transform: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cleaning, handling missing values, and formatting.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Business rules for categorizing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Load: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Batch loading into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Optimized for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4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BD76-3E2E-A5BC-1351-A410EABC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and Table Design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4192-F351-2575-F4DE-550A9E01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Tables: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Transactions: Stores credit card transaction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Customers: Stores customer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Merchants: Contains merchant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Optimization:</a:t>
            </a:r>
            <a:r>
              <a:rPr lang="en-IN" dirty="0"/>
              <a:t> Proper indexing for faster query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3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D744-B5B3-B32F-1EDB-A98F653C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SQL Queries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2B753-C18D-162E-A229-3BE630D4D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Queries: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spending per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transaction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Merchant performance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for high-value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134-4006-E34D-5F9E-1457938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Reporting Layer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0746-E167-4AB7-8006-8342CA27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Generation: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using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Charts and visual reports using Matplotlib.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Sample Reports: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Monthly transaction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10 spending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Merchant performance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8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455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PowerPoint Presentation</vt:lpstr>
      <vt:lpstr>Credit Card Data Analysis Project  </vt:lpstr>
      <vt:lpstr>Introduction </vt:lpstr>
      <vt:lpstr>Project Overview </vt:lpstr>
      <vt:lpstr>Project Architecture </vt:lpstr>
      <vt:lpstr>ETL Process </vt:lpstr>
      <vt:lpstr>Database and Table Design </vt:lpstr>
      <vt:lpstr>SQL Queries </vt:lpstr>
      <vt:lpstr>Reporting Layer </vt:lpstr>
      <vt:lpstr>Tools and Technologies Used </vt:lpstr>
      <vt:lpstr>Challenges and Solutions </vt:lpstr>
      <vt:lpstr>Key Achievements </vt:lpstr>
      <vt:lpstr>Use Cases </vt:lpstr>
      <vt:lpstr>Deployment Strategy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L</dc:creator>
  <cp:lastModifiedBy>Akash L</cp:lastModifiedBy>
  <cp:revision>1</cp:revision>
  <dcterms:created xsi:type="dcterms:W3CDTF">2025-02-04T16:26:08Z</dcterms:created>
  <dcterms:modified xsi:type="dcterms:W3CDTF">2025-02-04T16:49:13Z</dcterms:modified>
</cp:coreProperties>
</file>