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Lst>
  <p:notesMasterIdLst>
    <p:notesMasterId r:id="rId15"/>
  </p:notesMasterIdLst>
  <p:handoutMasterIdLst>
    <p:handoutMasterId r:id="rId16"/>
  </p:handoutMasterIdLst>
  <p:sldIdLst>
    <p:sldId id="256" r:id="rId5"/>
    <p:sldId id="257" r:id="rId6"/>
    <p:sldId id="258" r:id="rId7"/>
    <p:sldId id="266" r:id="rId8"/>
    <p:sldId id="263" r:id="rId9"/>
    <p:sldId id="264" r:id="rId10"/>
    <p:sldId id="265" r:id="rId11"/>
    <p:sldId id="259" r:id="rId12"/>
    <p:sldId id="260"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2A"/>
    <a:srgbClr val="0056BF"/>
    <a:srgbClr val="007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3"/>
  </p:normalViewPr>
  <p:slideViewPr>
    <p:cSldViewPr snapToGrid="0" snapToObjects="1">
      <p:cViewPr varScale="1">
        <p:scale>
          <a:sx n="82" d="100"/>
          <a:sy n="82" d="100"/>
        </p:scale>
        <p:origin x="720" y="72"/>
      </p:cViewPr>
      <p:guideLst/>
    </p:cSldViewPr>
  </p:slideViewPr>
  <p:notesTextViewPr>
    <p:cViewPr>
      <p:scale>
        <a:sx n="1" d="1"/>
        <a:sy n="1" d="1"/>
      </p:scale>
      <p:origin x="0" y="0"/>
    </p:cViewPr>
  </p:notesTextViewPr>
  <p:notesViewPr>
    <p:cSldViewPr snapToGrid="0" snapToObject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A9E24B-4DA3-44BF-83EB-63B5087849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9355F58-FCB2-4CCA-A2A3-D7869CAC2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39FB3B-9DF6-45E7-89BD-A25667D55B59}" type="datetimeFigureOut">
              <a:rPr lang="en-US" smtClean="0"/>
              <a:t>9/16/2024</a:t>
            </a:fld>
            <a:endParaRPr lang="en-US" dirty="0"/>
          </a:p>
        </p:txBody>
      </p:sp>
      <p:sp>
        <p:nvSpPr>
          <p:cNvPr id="4" name="Footer Placeholder 3">
            <a:extLst>
              <a:ext uri="{FF2B5EF4-FFF2-40B4-BE49-F238E27FC236}">
                <a16:creationId xmlns:a16="http://schemas.microsoft.com/office/drawing/2014/main" id="{98695736-76FA-4A73-8D2C-906986D426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8D0C7C3-1755-4C00-A1F0-1796A9EB06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FE2EBD-E5CD-4631-8A0F-07CF0EF14946}" type="slidenum">
              <a:rPr lang="en-US" smtClean="0"/>
              <a:t>‹#›</a:t>
            </a:fld>
            <a:endParaRPr lang="en-US" dirty="0"/>
          </a:p>
        </p:txBody>
      </p:sp>
    </p:spTree>
    <p:extLst>
      <p:ext uri="{BB962C8B-B14F-4D97-AF65-F5344CB8AC3E}">
        <p14:creationId xmlns:p14="http://schemas.microsoft.com/office/powerpoint/2010/main" val="1349493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B17507-120C-4CC0-BD9F-45C945A57AE9}" type="datetimeFigureOut">
              <a:rPr lang="en-US" smtClean="0"/>
              <a:t>9/16/2024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C098AB-DDE4-4088-BCA3-14584F47492A}" type="slidenum">
              <a:rPr lang="en-US" smtClean="0"/>
              <a:t>‹#›</a:t>
            </a:fld>
            <a:endParaRPr lang="en-US" dirty="0"/>
          </a:p>
        </p:txBody>
      </p:sp>
    </p:spTree>
    <p:extLst>
      <p:ext uri="{BB962C8B-B14F-4D97-AF65-F5344CB8AC3E}">
        <p14:creationId xmlns:p14="http://schemas.microsoft.com/office/powerpoint/2010/main" val="366670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7" name="Rectangle 6"/>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28" name="Straight Connector 27"/>
          <p:cNvCxnSpPr>
            <a:cxnSpLocks/>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Hexagon 17"/>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Hexagon 12"/>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 Placeholder 33"/>
          <p:cNvSpPr>
            <a:spLocks noGrp="1"/>
          </p:cNvSpPr>
          <p:nvPr userDrawn="1">
            <p:ph type="body" sz="quarter" idx="15" hasCustomPrompt="1"/>
          </p:nvPr>
        </p:nvSpPr>
        <p:spPr>
          <a:xfrm>
            <a:off x="2641372" y="5689835"/>
            <a:ext cx="1166192" cy="552096"/>
          </a:xfrm>
        </p:spPr>
        <p:txBody>
          <a:bodyPr>
            <a:normAutofit/>
          </a:bodyPr>
          <a:lstStyle>
            <a:lvl1pPr marL="0" indent="0" algn="ctr">
              <a:buFontTx/>
              <a:buNone/>
              <a:defRPr sz="2400" b="1"/>
            </a:lvl1pPr>
          </a:lstStyle>
          <a:p>
            <a:pPr lvl="0"/>
            <a:r>
              <a:rPr lang="en-US"/>
              <a:t>Date</a:t>
            </a:r>
            <a:endParaRPr lang="en-US" dirty="0"/>
          </a:p>
        </p:txBody>
      </p:sp>
      <p:sp>
        <p:nvSpPr>
          <p:cNvPr id="36" name="Text Placeholder 33"/>
          <p:cNvSpPr>
            <a:spLocks noGrp="1"/>
          </p:cNvSpPr>
          <p:nvPr userDrawn="1">
            <p:ph type="body" sz="quarter" idx="14" hasCustomPrompt="1"/>
          </p:nvPr>
        </p:nvSpPr>
        <p:spPr>
          <a:xfrm>
            <a:off x="2641372" y="3995787"/>
            <a:ext cx="1166192" cy="552096"/>
          </a:xfrm>
        </p:spPr>
        <p:txBody>
          <a:bodyPr>
            <a:normAutofit/>
          </a:bodyPr>
          <a:lstStyle>
            <a:lvl1pPr marL="0" indent="0" algn="ctr">
              <a:buFontTx/>
              <a:buNone/>
              <a:defRPr sz="2400" b="1"/>
            </a:lvl1pPr>
          </a:lstStyle>
          <a:p>
            <a:pPr lvl="0"/>
            <a:r>
              <a:rPr lang="en-US"/>
              <a:t>Date</a:t>
            </a:r>
            <a:endParaRPr lang="en-US" dirty="0"/>
          </a:p>
        </p:txBody>
      </p:sp>
      <p:sp>
        <p:nvSpPr>
          <p:cNvPr id="35" name="Text Placeholder 33"/>
          <p:cNvSpPr>
            <a:spLocks noGrp="1"/>
          </p:cNvSpPr>
          <p:nvPr userDrawn="1">
            <p:ph type="body" sz="quarter" idx="13" hasCustomPrompt="1"/>
          </p:nvPr>
        </p:nvSpPr>
        <p:spPr>
          <a:xfrm>
            <a:off x="2641372" y="2306553"/>
            <a:ext cx="1166192" cy="552096"/>
          </a:xfrm>
        </p:spPr>
        <p:txBody>
          <a:bodyPr>
            <a:normAutofit/>
          </a:bodyPr>
          <a:lstStyle>
            <a:lvl1pPr marL="0" indent="0" algn="ctr">
              <a:buFontTx/>
              <a:buNone/>
              <a:defRPr sz="2400" b="1"/>
            </a:lvl1pPr>
          </a:lstStyle>
          <a:p>
            <a:pPr lvl="0"/>
            <a:r>
              <a:rPr lang="en-US"/>
              <a:t>Date</a:t>
            </a:r>
            <a:endParaRPr lang="en-US" dirty="0"/>
          </a:p>
        </p:txBody>
      </p:sp>
      <p:sp>
        <p:nvSpPr>
          <p:cNvPr id="34" name="Text Placeholder 33"/>
          <p:cNvSpPr>
            <a:spLocks noGrp="1"/>
          </p:cNvSpPr>
          <p:nvPr userDrawn="1">
            <p:ph type="body" sz="quarter" idx="12" hasCustomPrompt="1"/>
          </p:nvPr>
        </p:nvSpPr>
        <p:spPr>
          <a:xfrm>
            <a:off x="2641372" y="617319"/>
            <a:ext cx="1166192" cy="552096"/>
          </a:xfrm>
        </p:spPr>
        <p:txBody>
          <a:bodyPr>
            <a:normAutofit/>
          </a:bodyPr>
          <a:lstStyle>
            <a:lvl1pPr marL="0" indent="0" algn="ctr">
              <a:buFontTx/>
              <a:buNone/>
              <a:defRPr sz="2400" b="1"/>
            </a:lvl1pPr>
          </a:lstStyle>
          <a:p>
            <a:pPr lvl="0"/>
            <a:r>
              <a:rPr lang="en-US"/>
              <a:t>Date</a:t>
            </a:r>
            <a:endParaRPr lang="en-US" dirty="0"/>
          </a:p>
        </p:txBody>
      </p:sp>
      <p:sp>
        <p:nvSpPr>
          <p:cNvPr id="12" name="Text Placeholder 11"/>
          <p:cNvSpPr>
            <a:spLocks noGrp="1"/>
          </p:cNvSpPr>
          <p:nvPr>
            <p:ph type="body" sz="quarter" idx="11"/>
          </p:nvPr>
        </p:nvSpPr>
        <p:spPr>
          <a:xfrm>
            <a:off x="4686397" y="2141035"/>
            <a:ext cx="6908704" cy="2575932"/>
          </a:xfrm>
        </p:spPr>
        <p:txBody>
          <a:bodyPr>
            <a:normAutofit/>
          </a:bodyPr>
          <a:lstStyle>
            <a:lvl1pPr marL="0" indent="0" algn="ctr">
              <a:buFontTx/>
              <a:buNone/>
              <a:defRPr sz="4800" b="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0" name="Text Placeholder 9"/>
          <p:cNvSpPr>
            <a:spLocks noGrp="1"/>
          </p:cNvSpPr>
          <p:nvPr>
            <p:ph type="body" sz="quarter" idx="10"/>
          </p:nvPr>
        </p:nvSpPr>
        <p:spPr>
          <a:xfrm rot="16200000">
            <a:off x="-1425243" y="3220241"/>
            <a:ext cx="6857995" cy="417512"/>
          </a:xfrm>
        </p:spPr>
        <p:txBody>
          <a:bodyPr>
            <a:noAutofit/>
          </a:bodyPr>
          <a:lstStyle>
            <a:lvl1pPr marL="0" indent="0" algn="ctr">
              <a:buFontTx/>
              <a:buNone/>
              <a:defRPr sz="2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1" name="Vertical Title 1">
            <a:extLst>
              <a:ext uri="{FF2B5EF4-FFF2-40B4-BE49-F238E27FC236}">
                <a16:creationId xmlns:a16="http://schemas.microsoft.com/office/drawing/2014/main" id="{B084DB9D-7E4B-8F4C-9B40-D4505881B9D6}"/>
              </a:ext>
            </a:extLst>
          </p:cNvPr>
          <p:cNvSpPr>
            <a:spLocks noGrp="1"/>
          </p:cNvSpPr>
          <p:nvPr>
            <p:ph type="title" orient="vert"/>
          </p:nvPr>
        </p:nvSpPr>
        <p:spPr>
          <a:xfrm rot="10800000">
            <a:off x="418288" y="-6"/>
            <a:ext cx="690665" cy="6857999"/>
          </a:xfrm>
        </p:spPr>
        <p:txBody>
          <a:bodyPr vert="eaVert">
            <a:noAutofit/>
          </a:bodyPr>
          <a:lstStyle>
            <a:lvl1pPr algn="ctr">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62476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anim calcmode="lin" valueType="num">
                                      <p:cBhvr>
                                        <p:cTn id="17" dur="500" fill="hold"/>
                                        <p:tgtEl>
                                          <p:spTgt spid="13"/>
                                        </p:tgtEl>
                                        <p:attrNameLst>
                                          <p:attrName>ppt_x</p:attrName>
                                        </p:attrNameLst>
                                      </p:cBhvr>
                                      <p:tavLst>
                                        <p:tav tm="0">
                                          <p:val>
                                            <p:strVal val="#ppt_x"/>
                                          </p:val>
                                        </p:tav>
                                        <p:tav tm="100000">
                                          <p:val>
                                            <p:strVal val="#ppt_x"/>
                                          </p:val>
                                        </p:tav>
                                      </p:tavLst>
                                    </p:anim>
                                    <p:anim calcmode="lin" valueType="num">
                                      <p:cBhvr>
                                        <p:cTn id="18" dur="500" fill="hold"/>
                                        <p:tgtEl>
                                          <p:spTgt spid="13"/>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fade">
                                      <p:cBhvr>
                                        <p:cTn id="21" dur="500"/>
                                        <p:tgtEl>
                                          <p:spTgt spid="34">
                                            <p:txEl>
                                              <p:pRg st="0" end="0"/>
                                            </p:txEl>
                                          </p:spTgt>
                                        </p:tgtEl>
                                      </p:cBhvr>
                                    </p:animEffect>
                                    <p:anim calcmode="lin" valueType="num">
                                      <p:cBhvr>
                                        <p:cTn id="22"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p:cTn id="23" dur="500" fill="hold"/>
                                        <p:tgtEl>
                                          <p:spTgt spid="34">
                                            <p:txEl>
                                              <p:pRg st="0" end="0"/>
                                            </p:txEl>
                                          </p:spTgt>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anim calcmode="lin" valueType="num">
                                      <p:cBhvr>
                                        <p:cTn id="28" dur="500" fill="hold"/>
                                        <p:tgtEl>
                                          <p:spTgt spid="16"/>
                                        </p:tgtEl>
                                        <p:attrNameLst>
                                          <p:attrName>ppt_x</p:attrName>
                                        </p:attrNameLst>
                                      </p:cBhvr>
                                      <p:tavLst>
                                        <p:tav tm="0">
                                          <p:val>
                                            <p:strVal val="#ppt_x"/>
                                          </p:val>
                                        </p:tav>
                                        <p:tav tm="100000">
                                          <p:val>
                                            <p:strVal val="#ppt_x"/>
                                          </p:val>
                                        </p:tav>
                                      </p:tavLst>
                                    </p:anim>
                                    <p:anim calcmode="lin" valueType="num">
                                      <p:cBhvr>
                                        <p:cTn id="29" dur="5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fade">
                                      <p:cBhvr>
                                        <p:cTn id="32" dur="500"/>
                                        <p:tgtEl>
                                          <p:spTgt spid="35">
                                            <p:txEl>
                                              <p:pRg st="0" end="0"/>
                                            </p:txEl>
                                          </p:spTgt>
                                        </p:tgtEl>
                                      </p:cBhvr>
                                    </p:animEffect>
                                    <p:anim calcmode="lin" valueType="num">
                                      <p:cBhvr>
                                        <p:cTn id="33"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34" dur="5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anim calcmode="lin" valueType="num">
                                      <p:cBhvr>
                                        <p:cTn id="39" dur="500" fill="hold"/>
                                        <p:tgtEl>
                                          <p:spTgt spid="17"/>
                                        </p:tgtEl>
                                        <p:attrNameLst>
                                          <p:attrName>ppt_x</p:attrName>
                                        </p:attrNameLst>
                                      </p:cBhvr>
                                      <p:tavLst>
                                        <p:tav tm="0">
                                          <p:val>
                                            <p:strVal val="#ppt_x"/>
                                          </p:val>
                                        </p:tav>
                                        <p:tav tm="100000">
                                          <p:val>
                                            <p:strVal val="#ppt_x"/>
                                          </p:val>
                                        </p:tav>
                                      </p:tavLst>
                                    </p:anim>
                                    <p:anim calcmode="lin" valueType="num">
                                      <p:cBhvr>
                                        <p:cTn id="40" dur="500" fill="hold"/>
                                        <p:tgtEl>
                                          <p:spTgt spid="17"/>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6">
                                            <p:txEl>
                                              <p:pRg st="0" end="0"/>
                                            </p:txEl>
                                          </p:spTgt>
                                        </p:tgtEl>
                                        <p:attrNameLst>
                                          <p:attrName>style.visibility</p:attrName>
                                        </p:attrNameLst>
                                      </p:cBhvr>
                                      <p:to>
                                        <p:strVal val="visible"/>
                                      </p:to>
                                    </p:set>
                                    <p:animEffect transition="in" filter="fade">
                                      <p:cBhvr>
                                        <p:cTn id="43" dur="500"/>
                                        <p:tgtEl>
                                          <p:spTgt spid="36">
                                            <p:txEl>
                                              <p:pRg st="0" end="0"/>
                                            </p:txEl>
                                          </p:spTgt>
                                        </p:tgtEl>
                                      </p:cBhvr>
                                    </p:animEffect>
                                    <p:anim calcmode="lin" valueType="num">
                                      <p:cBhvr>
                                        <p:cTn id="44"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anim calcmode="lin" valueType="num">
                                      <p:cBhvr>
                                        <p:cTn id="50" dur="500" fill="hold"/>
                                        <p:tgtEl>
                                          <p:spTgt spid="18"/>
                                        </p:tgtEl>
                                        <p:attrNameLst>
                                          <p:attrName>ppt_x</p:attrName>
                                        </p:attrNameLst>
                                      </p:cBhvr>
                                      <p:tavLst>
                                        <p:tav tm="0">
                                          <p:val>
                                            <p:strVal val="#ppt_x"/>
                                          </p:val>
                                        </p:tav>
                                        <p:tav tm="100000">
                                          <p:val>
                                            <p:strVal val="#ppt_x"/>
                                          </p:val>
                                        </p:tav>
                                      </p:tavLst>
                                    </p:anim>
                                    <p:anim calcmode="lin" valueType="num">
                                      <p:cBhvr>
                                        <p:cTn id="51" dur="500" fill="hold"/>
                                        <p:tgtEl>
                                          <p:spTgt spid="1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7">
                                            <p:txEl>
                                              <p:pRg st="0" end="0"/>
                                            </p:txEl>
                                          </p:spTgt>
                                        </p:tgtEl>
                                        <p:attrNameLst>
                                          <p:attrName>style.visibility</p:attrName>
                                        </p:attrNameLst>
                                      </p:cBhvr>
                                      <p:to>
                                        <p:strVal val="visible"/>
                                      </p:to>
                                    </p:set>
                                    <p:animEffect transition="in" filter="fade">
                                      <p:cBhvr>
                                        <p:cTn id="54" dur="500"/>
                                        <p:tgtEl>
                                          <p:spTgt spid="37">
                                            <p:txEl>
                                              <p:pRg st="0" end="0"/>
                                            </p:txEl>
                                          </p:spTgt>
                                        </p:tgtEl>
                                      </p:cBhvr>
                                    </p:animEffect>
                                    <p:anim calcmode="lin" valueType="num">
                                      <p:cBhvr>
                                        <p:cTn id="55"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17" grpId="0" animBg="1"/>
      <p:bldP spid="16" grpId="0" animBg="1"/>
      <p:bldP spid="13" grpId="0" animBg="1"/>
      <p:bldP spid="37" grpId="0" build="p">
        <p:tmplLst>
          <p:tmpl lvl="1">
            <p:tnLst>
              <p:par>
                <p:cTn presetID="42"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anim calcmode="lin" valueType="num">
                      <p:cBhvr>
                        <p:cTn dur="500" fill="hold"/>
                        <p:tgtEl>
                          <p:spTgt spid="37"/>
                        </p:tgtEl>
                        <p:attrNameLst>
                          <p:attrName>ppt_x</p:attrName>
                        </p:attrNameLst>
                      </p:cBhvr>
                      <p:tavLst>
                        <p:tav tm="0">
                          <p:val>
                            <p:strVal val="#ppt_x"/>
                          </p:val>
                        </p:tav>
                        <p:tav tm="100000">
                          <p:val>
                            <p:strVal val="#ppt_x"/>
                          </p:val>
                        </p:tav>
                      </p:tavLst>
                    </p:anim>
                    <p:anim calcmode="lin" valueType="num">
                      <p:cBhvr>
                        <p:cTn dur="500" fill="hold"/>
                        <p:tgtEl>
                          <p:spTgt spid="37"/>
                        </p:tgtEl>
                        <p:attrNameLst>
                          <p:attrName>ppt_y</p:attrName>
                        </p:attrNameLst>
                      </p:cBhvr>
                      <p:tavLst>
                        <p:tav tm="0">
                          <p:val>
                            <p:strVal val="#ppt_y+.1"/>
                          </p:val>
                        </p:tav>
                        <p:tav tm="100000">
                          <p:val>
                            <p:strVal val="#ppt_y"/>
                          </p:val>
                        </p:tav>
                      </p:tavLst>
                    </p:anim>
                  </p:childTnLst>
                </p:cTn>
              </p:par>
            </p:tnLst>
          </p:tmpl>
        </p:tmplLst>
      </p:bldP>
      <p:bldP spid="36" grpId="0" build="p">
        <p:tmplLst>
          <p:tmpl lvl="1">
            <p:tnLst>
              <p:par>
                <p:cTn presetID="42"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anim calcmode="lin" valueType="num">
                      <p:cBhvr>
                        <p:cTn dur="500" fill="hold"/>
                        <p:tgtEl>
                          <p:spTgt spid="36"/>
                        </p:tgtEl>
                        <p:attrNameLst>
                          <p:attrName>ppt_x</p:attrName>
                        </p:attrNameLst>
                      </p:cBhvr>
                      <p:tavLst>
                        <p:tav tm="0">
                          <p:val>
                            <p:strVal val="#ppt_x"/>
                          </p:val>
                        </p:tav>
                        <p:tav tm="100000">
                          <p:val>
                            <p:strVal val="#ppt_x"/>
                          </p:val>
                        </p:tav>
                      </p:tavLst>
                    </p:anim>
                    <p:anim calcmode="lin" valueType="num">
                      <p:cBhvr>
                        <p:cTn dur="500" fill="hold"/>
                        <p:tgtEl>
                          <p:spTgt spid="36"/>
                        </p:tgtEl>
                        <p:attrNameLst>
                          <p:attrName>ppt_y</p:attrName>
                        </p:attrNameLst>
                      </p:cBhvr>
                      <p:tavLst>
                        <p:tav tm="0">
                          <p:val>
                            <p:strVal val="#ppt_y+.1"/>
                          </p:val>
                        </p:tav>
                        <p:tav tm="100000">
                          <p:val>
                            <p:strVal val="#ppt_y"/>
                          </p:val>
                        </p:tav>
                      </p:tavLst>
                    </p:anim>
                  </p:childTnLst>
                </p:cTn>
              </p:par>
            </p:tnLst>
          </p:tmpl>
        </p:tmplLst>
      </p:bldP>
      <p:bldP spid="35" grpId="0" build="p">
        <p:tmplLst>
          <p:tmpl lvl="1">
            <p:tnLst>
              <p:par>
                <p:cTn presetID="42"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anim calcmode="lin" valueType="num">
                      <p:cBhvr>
                        <p:cTn dur="500" fill="hold"/>
                        <p:tgtEl>
                          <p:spTgt spid="35"/>
                        </p:tgtEl>
                        <p:attrNameLst>
                          <p:attrName>ppt_x</p:attrName>
                        </p:attrNameLst>
                      </p:cBhvr>
                      <p:tavLst>
                        <p:tav tm="0">
                          <p:val>
                            <p:strVal val="#ppt_x"/>
                          </p:val>
                        </p:tav>
                        <p:tav tm="100000">
                          <p:val>
                            <p:strVal val="#ppt_x"/>
                          </p:val>
                        </p:tav>
                      </p:tavLst>
                    </p:anim>
                    <p:anim calcmode="lin" valueType="num">
                      <p:cBhvr>
                        <p:cTn dur="500" fill="hold"/>
                        <p:tgtEl>
                          <p:spTgt spid="35"/>
                        </p:tgtEl>
                        <p:attrNameLst>
                          <p:attrName>ppt_y</p:attrName>
                        </p:attrNameLst>
                      </p:cBhvr>
                      <p:tavLst>
                        <p:tav tm="0">
                          <p:val>
                            <p:strVal val="#ppt_y+.1"/>
                          </p:val>
                        </p:tav>
                        <p:tav tm="100000">
                          <p:val>
                            <p:strVal val="#ppt_y"/>
                          </p:val>
                        </p:tav>
                      </p:tavLst>
                    </p:anim>
                  </p:childTnLst>
                </p:cTn>
              </p:par>
            </p:tnLst>
          </p:tmpl>
        </p:tmplLst>
      </p:bldP>
      <p:bldP spid="34" grpId="0" build="p">
        <p:tmplLst>
          <p:tmpl lvl="1">
            <p:tnLst>
              <p:par>
                <p:cTn presetID="42"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anim calcmode="lin" valueType="num">
                      <p:cBhvr>
                        <p:cTn dur="500" fill="hold"/>
                        <p:tgtEl>
                          <p:spTgt spid="34"/>
                        </p:tgtEl>
                        <p:attrNameLst>
                          <p:attrName>ppt_x</p:attrName>
                        </p:attrNameLst>
                      </p:cBhvr>
                      <p:tavLst>
                        <p:tav tm="0">
                          <p:val>
                            <p:strVal val="#ppt_x"/>
                          </p:val>
                        </p:tav>
                        <p:tav tm="100000">
                          <p:val>
                            <p:strVal val="#ppt_x"/>
                          </p:val>
                        </p:tav>
                      </p:tavLst>
                    </p:anim>
                    <p:anim calcmode="lin" valueType="num">
                      <p:cBhvr>
                        <p:cTn dur="500" fill="hold"/>
                        <p:tgtEl>
                          <p:spTgt spid="34"/>
                        </p:tgtEl>
                        <p:attrNameLst>
                          <p:attrName>ppt_y</p:attrName>
                        </p:attrNameLst>
                      </p:cBhvr>
                      <p:tavLst>
                        <p:tav tm="0">
                          <p:val>
                            <p:strVal val="#ppt_y+.1"/>
                          </p:val>
                        </p:tav>
                        <p:tav tm="100000">
                          <p:val>
                            <p:strVal val="#ppt_y"/>
                          </p:val>
                        </p:tav>
                      </p:tavLst>
                    </p:anim>
                  </p:childTnLst>
                </p:cTn>
              </p:par>
            </p:tnLst>
          </p:tmpl>
        </p:tmplLst>
      </p:bldP>
      <p:bldP spid="2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A5F35C62-724B-E341-BCD5-627942C270B3}"/>
              </a:ext>
            </a:extLst>
          </p:cNvPr>
          <p:cNvCxnSpPr>
            <a:cxnSpLocks/>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7E4540DB-7BDC-4A47-A666-94DC29EE043A}"/>
              </a:ext>
            </a:extLst>
          </p:cNvPr>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91" name="Straight Connector 90">
            <a:extLst>
              <a:ext uri="{FF2B5EF4-FFF2-40B4-BE49-F238E27FC236}">
                <a16:creationId xmlns:a16="http://schemas.microsoft.com/office/drawing/2014/main" id="{B6AEA783-C223-1241-B1ED-182FDD618C87}"/>
              </a:ext>
            </a:extLst>
          </p:cNvPr>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Hexagon 91">
            <a:extLst>
              <a:ext uri="{FF2B5EF4-FFF2-40B4-BE49-F238E27FC236}">
                <a16:creationId xmlns:a16="http://schemas.microsoft.com/office/drawing/2014/main" id="{E1578045-9F2E-DB42-A761-08362647AD9C}"/>
              </a:ext>
            </a:extLst>
          </p:cNvPr>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Hexagon 92">
            <a:extLst>
              <a:ext uri="{FF2B5EF4-FFF2-40B4-BE49-F238E27FC236}">
                <a16:creationId xmlns:a16="http://schemas.microsoft.com/office/drawing/2014/main" id="{AADA71D6-DA19-DF42-A50A-7A7D60526B99}"/>
              </a:ext>
            </a:extLst>
          </p:cNvPr>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Hexagon 93">
            <a:extLst>
              <a:ext uri="{FF2B5EF4-FFF2-40B4-BE49-F238E27FC236}">
                <a16:creationId xmlns:a16="http://schemas.microsoft.com/office/drawing/2014/main" id="{8DE20494-2DEF-B748-A48F-35AADB51D9DC}"/>
              </a:ext>
            </a:extLst>
          </p:cNvPr>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a:extLst>
              <a:ext uri="{FF2B5EF4-FFF2-40B4-BE49-F238E27FC236}">
                <a16:creationId xmlns:a16="http://schemas.microsoft.com/office/drawing/2014/main" id="{5F766924-FDDF-0441-B829-A63EEE06F250}"/>
              </a:ext>
            </a:extLst>
          </p:cNvPr>
          <p:cNvSpPr/>
          <p:nvPr userDrawn="1"/>
        </p:nvSpPr>
        <p:spPr>
          <a:xfrm rot="5400000">
            <a:off x="2548077" y="308112"/>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 Placeholder 33">
            <a:extLst>
              <a:ext uri="{FF2B5EF4-FFF2-40B4-BE49-F238E27FC236}">
                <a16:creationId xmlns:a16="http://schemas.microsoft.com/office/drawing/2014/main" id="{C5963C28-0708-0847-9A8E-1371AA1ACA57}"/>
              </a:ext>
            </a:extLst>
          </p:cNvPr>
          <p:cNvSpPr>
            <a:spLocks noGrp="1"/>
          </p:cNvSpPr>
          <p:nvPr>
            <p:ph type="body" sz="quarter" idx="15" hasCustomPrompt="1"/>
          </p:nvPr>
        </p:nvSpPr>
        <p:spPr>
          <a:xfrm>
            <a:off x="2641372" y="5689835"/>
            <a:ext cx="1166192" cy="552096"/>
          </a:xfrm>
        </p:spPr>
        <p:txBody>
          <a:bodyPr>
            <a:normAutofit/>
          </a:bodyPr>
          <a:lstStyle>
            <a:lvl1pPr marL="0" indent="0" algn="ctr">
              <a:buFontTx/>
              <a:buNone/>
              <a:defRPr sz="2400" b="1"/>
            </a:lvl1pPr>
          </a:lstStyle>
          <a:p>
            <a:pPr lvl="0"/>
            <a:r>
              <a:rPr lang="en-US"/>
              <a:t>Date</a:t>
            </a:r>
            <a:endParaRPr lang="en-US" dirty="0"/>
          </a:p>
        </p:txBody>
      </p:sp>
      <p:sp>
        <p:nvSpPr>
          <p:cNvPr id="97" name="Text Placeholder 33">
            <a:extLst>
              <a:ext uri="{FF2B5EF4-FFF2-40B4-BE49-F238E27FC236}">
                <a16:creationId xmlns:a16="http://schemas.microsoft.com/office/drawing/2014/main" id="{58B3C56F-BF9B-044C-92ED-68B738B89948}"/>
              </a:ext>
            </a:extLst>
          </p:cNvPr>
          <p:cNvSpPr>
            <a:spLocks noGrp="1"/>
          </p:cNvSpPr>
          <p:nvPr>
            <p:ph type="body" sz="quarter" idx="14" hasCustomPrompt="1"/>
          </p:nvPr>
        </p:nvSpPr>
        <p:spPr>
          <a:xfrm>
            <a:off x="2641372" y="3995787"/>
            <a:ext cx="1166192" cy="552096"/>
          </a:xfrm>
        </p:spPr>
        <p:txBody>
          <a:bodyPr>
            <a:normAutofit/>
          </a:bodyPr>
          <a:lstStyle>
            <a:lvl1pPr marL="0" indent="0" algn="ctr">
              <a:buFontTx/>
              <a:buNone/>
              <a:defRPr sz="2400" b="1"/>
            </a:lvl1pPr>
          </a:lstStyle>
          <a:p>
            <a:pPr lvl="0"/>
            <a:r>
              <a:rPr lang="en-US"/>
              <a:t>Date</a:t>
            </a:r>
            <a:endParaRPr lang="en-US" dirty="0"/>
          </a:p>
        </p:txBody>
      </p:sp>
      <p:sp>
        <p:nvSpPr>
          <p:cNvPr id="98" name="Text Placeholder 33">
            <a:extLst>
              <a:ext uri="{FF2B5EF4-FFF2-40B4-BE49-F238E27FC236}">
                <a16:creationId xmlns:a16="http://schemas.microsoft.com/office/drawing/2014/main" id="{AFF66F45-F443-B444-A2CB-E52BCEB21C3C}"/>
              </a:ext>
            </a:extLst>
          </p:cNvPr>
          <p:cNvSpPr>
            <a:spLocks noGrp="1"/>
          </p:cNvSpPr>
          <p:nvPr>
            <p:ph type="body" sz="quarter" idx="13" hasCustomPrompt="1"/>
          </p:nvPr>
        </p:nvSpPr>
        <p:spPr>
          <a:xfrm>
            <a:off x="2641372" y="2306553"/>
            <a:ext cx="1166192" cy="552096"/>
          </a:xfrm>
        </p:spPr>
        <p:txBody>
          <a:bodyPr>
            <a:normAutofit/>
          </a:bodyPr>
          <a:lstStyle>
            <a:lvl1pPr marL="0" indent="0" algn="ctr">
              <a:buFontTx/>
              <a:buNone/>
              <a:defRPr sz="2400" b="1"/>
            </a:lvl1pPr>
          </a:lstStyle>
          <a:p>
            <a:pPr lvl="0"/>
            <a:r>
              <a:rPr lang="en-US"/>
              <a:t>Date</a:t>
            </a:r>
            <a:endParaRPr lang="en-US" dirty="0"/>
          </a:p>
        </p:txBody>
      </p:sp>
      <p:sp>
        <p:nvSpPr>
          <p:cNvPr id="100" name="Text Placeholder 11">
            <a:extLst>
              <a:ext uri="{FF2B5EF4-FFF2-40B4-BE49-F238E27FC236}">
                <a16:creationId xmlns:a16="http://schemas.microsoft.com/office/drawing/2014/main" id="{1053CF5A-B647-A643-9B03-11E73D5D43AE}"/>
              </a:ext>
            </a:extLst>
          </p:cNvPr>
          <p:cNvSpPr>
            <a:spLocks noGrp="1"/>
          </p:cNvSpPr>
          <p:nvPr>
            <p:ph type="body" sz="quarter" idx="11"/>
          </p:nvPr>
        </p:nvSpPr>
        <p:spPr>
          <a:xfrm>
            <a:off x="4103301" y="638565"/>
            <a:ext cx="6908704" cy="505283"/>
          </a:xfrm>
        </p:spPr>
        <p:txBody>
          <a:bodyPr>
            <a:normAutofit/>
          </a:bodyPr>
          <a:lstStyle>
            <a:lvl1pPr marL="0" indent="0" algn="l">
              <a:buFontTx/>
              <a:buNone/>
              <a:defRPr sz="3200" b="1">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99" name="Text Placeholder 33">
            <a:extLst>
              <a:ext uri="{FF2B5EF4-FFF2-40B4-BE49-F238E27FC236}">
                <a16:creationId xmlns:a16="http://schemas.microsoft.com/office/drawing/2014/main" id="{720AD688-0C05-F749-9AE2-E8B96AAFDE63}"/>
              </a:ext>
            </a:extLst>
          </p:cNvPr>
          <p:cNvSpPr>
            <a:spLocks noGrp="1"/>
          </p:cNvSpPr>
          <p:nvPr>
            <p:ph type="body" sz="quarter" idx="12" hasCustomPrompt="1"/>
          </p:nvPr>
        </p:nvSpPr>
        <p:spPr>
          <a:xfrm>
            <a:off x="2641372" y="617319"/>
            <a:ext cx="1166192" cy="552096"/>
          </a:xfrm>
        </p:spPr>
        <p:txBody>
          <a:bodyPr>
            <a:normAutofit/>
          </a:bodyPr>
          <a:lstStyle>
            <a:lvl1pPr marL="0" indent="0" algn="ctr">
              <a:buFontTx/>
              <a:buNone/>
              <a:defRPr sz="2400" b="1"/>
            </a:lvl1pPr>
          </a:lstStyle>
          <a:p>
            <a:pPr lvl="0"/>
            <a:r>
              <a:rPr lang="en-US"/>
              <a:t>Date</a:t>
            </a:r>
            <a:endParaRPr lang="en-US" dirty="0"/>
          </a:p>
        </p:txBody>
      </p:sp>
      <p:sp>
        <p:nvSpPr>
          <p:cNvPr id="101" name="Text Placeholder 9">
            <a:extLst>
              <a:ext uri="{FF2B5EF4-FFF2-40B4-BE49-F238E27FC236}">
                <a16:creationId xmlns:a16="http://schemas.microsoft.com/office/drawing/2014/main" id="{F52B6A42-64BF-A746-B551-156066BA8C5B}"/>
              </a:ext>
            </a:extLst>
          </p:cNvPr>
          <p:cNvSpPr>
            <a:spLocks noGrp="1"/>
          </p:cNvSpPr>
          <p:nvPr>
            <p:ph type="body" sz="quarter" idx="10"/>
          </p:nvPr>
        </p:nvSpPr>
        <p:spPr>
          <a:xfrm rot="16200000">
            <a:off x="-1425243" y="3220241"/>
            <a:ext cx="6857995" cy="417512"/>
          </a:xfrm>
        </p:spPr>
        <p:txBody>
          <a:bodyPr>
            <a:noAutofit/>
          </a:bodyPr>
          <a:lstStyle>
            <a:lvl1pPr marL="0" indent="0" algn="ctr">
              <a:buFontTx/>
              <a:buNone/>
              <a:defRPr sz="2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02" name="Vertical Title 1">
            <a:extLst>
              <a:ext uri="{FF2B5EF4-FFF2-40B4-BE49-F238E27FC236}">
                <a16:creationId xmlns:a16="http://schemas.microsoft.com/office/drawing/2014/main" id="{4A9ABF7A-B30E-7C43-A731-DA82DCABC593}"/>
              </a:ext>
            </a:extLst>
          </p:cNvPr>
          <p:cNvSpPr>
            <a:spLocks noGrp="1"/>
          </p:cNvSpPr>
          <p:nvPr>
            <p:ph type="title" orient="vert"/>
          </p:nvPr>
        </p:nvSpPr>
        <p:spPr>
          <a:xfrm rot="10800000">
            <a:off x="418288" y="-6"/>
            <a:ext cx="690665" cy="6857999"/>
          </a:xfrm>
        </p:spPr>
        <p:txBody>
          <a:bodyPr vert="eaVert">
            <a:noAutofit/>
          </a:bodyPr>
          <a:lstStyle>
            <a:lvl1pPr algn="ctr">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13250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95"/>
                                        </p:tgtEl>
                                      </p:cBhvr>
                                    </p:animEffect>
                                    <p:animScale>
                                      <p:cBhvr>
                                        <p:cTn id="7" dur="250" autoRev="1" fill="hold"/>
                                        <p:tgtEl>
                                          <p:spTgt spid="9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32214B32-F1D7-C644-8DFA-858A6BCE0CAD}"/>
              </a:ext>
            </a:extLst>
          </p:cNvPr>
          <p:cNvCxnSpPr>
            <a:cxnSpLocks/>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3FE784DD-A78D-8045-9804-2776BC0AC377}"/>
              </a:ext>
            </a:extLst>
          </p:cNvPr>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69" name="Straight Connector 68">
            <a:extLst>
              <a:ext uri="{FF2B5EF4-FFF2-40B4-BE49-F238E27FC236}">
                <a16:creationId xmlns:a16="http://schemas.microsoft.com/office/drawing/2014/main" id="{08CEE69C-8710-8E48-8D5A-45E5D990DF0B}"/>
              </a:ext>
            </a:extLst>
          </p:cNvPr>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0" name="Hexagon 69">
            <a:extLst>
              <a:ext uri="{FF2B5EF4-FFF2-40B4-BE49-F238E27FC236}">
                <a16:creationId xmlns:a16="http://schemas.microsoft.com/office/drawing/2014/main" id="{31054159-13E9-BA4A-8E73-809F7AC5D5C6}"/>
              </a:ext>
            </a:extLst>
          </p:cNvPr>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a:extLst>
              <a:ext uri="{FF2B5EF4-FFF2-40B4-BE49-F238E27FC236}">
                <a16:creationId xmlns:a16="http://schemas.microsoft.com/office/drawing/2014/main" id="{07CAAC57-8721-C649-91BA-8EEFD879FB3C}"/>
              </a:ext>
            </a:extLst>
          </p:cNvPr>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a:extLst>
              <a:ext uri="{FF2B5EF4-FFF2-40B4-BE49-F238E27FC236}">
                <a16:creationId xmlns:a16="http://schemas.microsoft.com/office/drawing/2014/main" id="{98466E66-5508-864E-90B1-A895F3E00E8A}"/>
              </a:ext>
            </a:extLst>
          </p:cNvPr>
          <p:cNvSpPr/>
          <p:nvPr userDrawn="1"/>
        </p:nvSpPr>
        <p:spPr>
          <a:xfrm rot="5400000">
            <a:off x="2548077" y="1999974"/>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Hexagon 72">
            <a:extLst>
              <a:ext uri="{FF2B5EF4-FFF2-40B4-BE49-F238E27FC236}">
                <a16:creationId xmlns:a16="http://schemas.microsoft.com/office/drawing/2014/main" id="{182628B5-99CF-2B44-98EE-7526F71750F9}"/>
              </a:ext>
            </a:extLst>
          </p:cNvPr>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 Placeholder 33">
            <a:extLst>
              <a:ext uri="{FF2B5EF4-FFF2-40B4-BE49-F238E27FC236}">
                <a16:creationId xmlns:a16="http://schemas.microsoft.com/office/drawing/2014/main" id="{9BD3D4F3-9B33-FD4F-829E-C695F0612BA1}"/>
              </a:ext>
            </a:extLst>
          </p:cNvPr>
          <p:cNvSpPr>
            <a:spLocks noGrp="1"/>
          </p:cNvSpPr>
          <p:nvPr>
            <p:ph type="body" sz="quarter" idx="15" hasCustomPrompt="1"/>
          </p:nvPr>
        </p:nvSpPr>
        <p:spPr>
          <a:xfrm>
            <a:off x="2641372" y="5689835"/>
            <a:ext cx="1166192" cy="552096"/>
          </a:xfrm>
        </p:spPr>
        <p:txBody>
          <a:bodyPr>
            <a:normAutofit/>
          </a:bodyPr>
          <a:lstStyle>
            <a:lvl1pPr marL="0" indent="0" algn="ctr">
              <a:buFontTx/>
              <a:buNone/>
              <a:defRPr sz="2400" b="1"/>
            </a:lvl1pPr>
          </a:lstStyle>
          <a:p>
            <a:pPr lvl="0"/>
            <a:r>
              <a:rPr lang="en-US"/>
              <a:t>Date</a:t>
            </a:r>
            <a:endParaRPr lang="en-US" dirty="0"/>
          </a:p>
        </p:txBody>
      </p:sp>
      <p:sp>
        <p:nvSpPr>
          <p:cNvPr id="75" name="Text Placeholder 33">
            <a:extLst>
              <a:ext uri="{FF2B5EF4-FFF2-40B4-BE49-F238E27FC236}">
                <a16:creationId xmlns:a16="http://schemas.microsoft.com/office/drawing/2014/main" id="{1A55257C-86BB-134F-AC2A-06A0764F22D0}"/>
              </a:ext>
            </a:extLst>
          </p:cNvPr>
          <p:cNvSpPr>
            <a:spLocks noGrp="1"/>
          </p:cNvSpPr>
          <p:nvPr>
            <p:ph type="body" sz="quarter" idx="14" hasCustomPrompt="1"/>
          </p:nvPr>
        </p:nvSpPr>
        <p:spPr>
          <a:xfrm>
            <a:off x="2641372" y="3995787"/>
            <a:ext cx="1166192" cy="552096"/>
          </a:xfrm>
        </p:spPr>
        <p:txBody>
          <a:bodyPr>
            <a:normAutofit/>
          </a:bodyPr>
          <a:lstStyle>
            <a:lvl1pPr marL="0" indent="0" algn="ctr">
              <a:buFontTx/>
              <a:buNone/>
              <a:defRPr sz="2400" b="1"/>
            </a:lvl1pPr>
          </a:lstStyle>
          <a:p>
            <a:pPr lvl="0"/>
            <a:r>
              <a:rPr lang="en-US"/>
              <a:t>Date</a:t>
            </a:r>
            <a:endParaRPr lang="en-US" dirty="0"/>
          </a:p>
        </p:txBody>
      </p:sp>
      <p:sp>
        <p:nvSpPr>
          <p:cNvPr id="77" name="Text Placeholder 11">
            <a:extLst>
              <a:ext uri="{FF2B5EF4-FFF2-40B4-BE49-F238E27FC236}">
                <a16:creationId xmlns:a16="http://schemas.microsoft.com/office/drawing/2014/main" id="{36618D65-1A4F-354C-AED8-B177BE49F7CC}"/>
              </a:ext>
            </a:extLst>
          </p:cNvPr>
          <p:cNvSpPr>
            <a:spLocks noGrp="1"/>
          </p:cNvSpPr>
          <p:nvPr>
            <p:ph type="body" sz="quarter" idx="11"/>
          </p:nvPr>
        </p:nvSpPr>
        <p:spPr>
          <a:xfrm>
            <a:off x="4103301" y="2329959"/>
            <a:ext cx="6908704" cy="505283"/>
          </a:xfrm>
        </p:spPr>
        <p:txBody>
          <a:bodyPr>
            <a:normAutofit/>
          </a:bodyPr>
          <a:lstStyle>
            <a:lvl1pPr marL="0" indent="0" algn="l">
              <a:buFontTx/>
              <a:buNone/>
              <a:defRPr sz="3200" b="1">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76" name="Text Placeholder 33">
            <a:extLst>
              <a:ext uri="{FF2B5EF4-FFF2-40B4-BE49-F238E27FC236}">
                <a16:creationId xmlns:a16="http://schemas.microsoft.com/office/drawing/2014/main" id="{1A7678D2-A038-7045-9744-DDC00CE744FB}"/>
              </a:ext>
            </a:extLst>
          </p:cNvPr>
          <p:cNvSpPr>
            <a:spLocks noGrp="1"/>
          </p:cNvSpPr>
          <p:nvPr>
            <p:ph type="body" sz="quarter" idx="13" hasCustomPrompt="1"/>
          </p:nvPr>
        </p:nvSpPr>
        <p:spPr>
          <a:xfrm>
            <a:off x="2641372" y="2306553"/>
            <a:ext cx="1166192" cy="552096"/>
          </a:xfrm>
        </p:spPr>
        <p:txBody>
          <a:bodyPr>
            <a:normAutofit/>
          </a:bodyPr>
          <a:lstStyle>
            <a:lvl1pPr marL="0" indent="0" algn="ctr">
              <a:buFontTx/>
              <a:buNone/>
              <a:defRPr sz="2400" b="1"/>
            </a:lvl1pPr>
          </a:lstStyle>
          <a:p>
            <a:pPr lvl="0"/>
            <a:r>
              <a:rPr lang="en-US"/>
              <a:t>Date</a:t>
            </a:r>
            <a:endParaRPr lang="en-US" dirty="0"/>
          </a:p>
        </p:txBody>
      </p:sp>
      <p:sp>
        <p:nvSpPr>
          <p:cNvPr id="78" name="Text Placeholder 33">
            <a:extLst>
              <a:ext uri="{FF2B5EF4-FFF2-40B4-BE49-F238E27FC236}">
                <a16:creationId xmlns:a16="http://schemas.microsoft.com/office/drawing/2014/main" id="{7AF78505-498A-2147-8DD7-AC3721F99DBA}"/>
              </a:ext>
            </a:extLst>
          </p:cNvPr>
          <p:cNvSpPr>
            <a:spLocks noGrp="1"/>
          </p:cNvSpPr>
          <p:nvPr>
            <p:ph type="body" sz="quarter" idx="12" hasCustomPrompt="1"/>
          </p:nvPr>
        </p:nvSpPr>
        <p:spPr>
          <a:xfrm>
            <a:off x="2641372" y="617319"/>
            <a:ext cx="1166192" cy="552096"/>
          </a:xfrm>
        </p:spPr>
        <p:txBody>
          <a:bodyPr>
            <a:normAutofit/>
          </a:bodyPr>
          <a:lstStyle>
            <a:lvl1pPr marL="0" indent="0" algn="ctr">
              <a:buFontTx/>
              <a:buNone/>
              <a:defRPr sz="2400" b="1"/>
            </a:lvl1pPr>
          </a:lstStyle>
          <a:p>
            <a:pPr lvl="0"/>
            <a:r>
              <a:rPr lang="en-US"/>
              <a:t>Date</a:t>
            </a:r>
            <a:endParaRPr lang="en-US" dirty="0"/>
          </a:p>
        </p:txBody>
      </p:sp>
      <p:sp>
        <p:nvSpPr>
          <p:cNvPr id="79" name="Text Placeholder 9">
            <a:extLst>
              <a:ext uri="{FF2B5EF4-FFF2-40B4-BE49-F238E27FC236}">
                <a16:creationId xmlns:a16="http://schemas.microsoft.com/office/drawing/2014/main" id="{65A1D2C6-3052-6A47-8526-D3A5CA0D769A}"/>
              </a:ext>
            </a:extLst>
          </p:cNvPr>
          <p:cNvSpPr>
            <a:spLocks noGrp="1"/>
          </p:cNvSpPr>
          <p:nvPr>
            <p:ph type="body" sz="quarter" idx="10"/>
          </p:nvPr>
        </p:nvSpPr>
        <p:spPr>
          <a:xfrm rot="16200000">
            <a:off x="-1425243" y="3220241"/>
            <a:ext cx="6857995" cy="417512"/>
          </a:xfrm>
        </p:spPr>
        <p:txBody>
          <a:bodyPr>
            <a:noAutofit/>
          </a:bodyPr>
          <a:lstStyle>
            <a:lvl1pPr marL="0" indent="0" algn="ctr">
              <a:buFontTx/>
              <a:buNone/>
              <a:defRPr sz="2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80" name="Vertical Title 1">
            <a:extLst>
              <a:ext uri="{FF2B5EF4-FFF2-40B4-BE49-F238E27FC236}">
                <a16:creationId xmlns:a16="http://schemas.microsoft.com/office/drawing/2014/main" id="{42DAAFD0-38B0-5643-B23B-83ED0F001893}"/>
              </a:ext>
            </a:extLst>
          </p:cNvPr>
          <p:cNvSpPr>
            <a:spLocks noGrp="1"/>
          </p:cNvSpPr>
          <p:nvPr>
            <p:ph type="title" orient="vert"/>
          </p:nvPr>
        </p:nvSpPr>
        <p:spPr>
          <a:xfrm rot="10800000">
            <a:off x="418288" y="-6"/>
            <a:ext cx="690665" cy="6857999"/>
          </a:xfrm>
        </p:spPr>
        <p:txBody>
          <a:bodyPr vert="eaVert">
            <a:noAutofit/>
          </a:bodyPr>
          <a:lstStyle>
            <a:lvl1pPr algn="ctr">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77034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2"/>
                                        </p:tgtEl>
                                      </p:cBhvr>
                                    </p:animEffect>
                                    <p:animScale>
                                      <p:cBhvr>
                                        <p:cTn id="7" dur="250" autoRev="1" fill="hold"/>
                                        <p:tgtEl>
                                          <p:spTgt spid="7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2C9C39B8-071A-C44D-BE3B-ECD28A953048}"/>
              </a:ext>
            </a:extLst>
          </p:cNvPr>
          <p:cNvCxnSpPr>
            <a:cxnSpLocks/>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8E47F1E8-4553-2046-AB3E-41F83E429D3B}"/>
              </a:ext>
            </a:extLst>
          </p:cNvPr>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62" name="Straight Connector 61">
            <a:extLst>
              <a:ext uri="{FF2B5EF4-FFF2-40B4-BE49-F238E27FC236}">
                <a16:creationId xmlns:a16="http://schemas.microsoft.com/office/drawing/2014/main" id="{C82938CC-5BB7-474A-B42B-980F618A41D7}"/>
              </a:ext>
            </a:extLst>
          </p:cNvPr>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Hexagon 62">
            <a:extLst>
              <a:ext uri="{FF2B5EF4-FFF2-40B4-BE49-F238E27FC236}">
                <a16:creationId xmlns:a16="http://schemas.microsoft.com/office/drawing/2014/main" id="{3BA241A5-AF5A-C64B-AE47-476ACF09F7FA}"/>
              </a:ext>
            </a:extLst>
          </p:cNvPr>
          <p:cNvSpPr/>
          <p:nvPr userDrawn="1"/>
        </p:nvSpPr>
        <p:spPr>
          <a:xfrm rot="5400000">
            <a:off x="2548077" y="5383697"/>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a:extLst>
              <a:ext uri="{FF2B5EF4-FFF2-40B4-BE49-F238E27FC236}">
                <a16:creationId xmlns:a16="http://schemas.microsoft.com/office/drawing/2014/main" id="{A9D5581C-566E-4C40-A19A-C42B23A8C2AB}"/>
              </a:ext>
            </a:extLst>
          </p:cNvPr>
          <p:cNvSpPr/>
          <p:nvPr userDrawn="1"/>
        </p:nvSpPr>
        <p:spPr>
          <a:xfrm rot="5400000">
            <a:off x="2548077" y="3691836"/>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a:extLst>
              <a:ext uri="{FF2B5EF4-FFF2-40B4-BE49-F238E27FC236}">
                <a16:creationId xmlns:a16="http://schemas.microsoft.com/office/drawing/2014/main" id="{DD76CE17-845E-7947-82EC-841AEC869038}"/>
              </a:ext>
            </a:extLst>
          </p:cNvPr>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a:extLst>
              <a:ext uri="{FF2B5EF4-FFF2-40B4-BE49-F238E27FC236}">
                <a16:creationId xmlns:a16="http://schemas.microsoft.com/office/drawing/2014/main" id="{F08CF6C5-1137-8045-9325-CA073408A39B}"/>
              </a:ext>
            </a:extLst>
          </p:cNvPr>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 Placeholder 33">
            <a:extLst>
              <a:ext uri="{FF2B5EF4-FFF2-40B4-BE49-F238E27FC236}">
                <a16:creationId xmlns:a16="http://schemas.microsoft.com/office/drawing/2014/main" id="{62D72216-95FD-3545-B936-98E361B0EABB}"/>
              </a:ext>
            </a:extLst>
          </p:cNvPr>
          <p:cNvSpPr>
            <a:spLocks noGrp="1"/>
          </p:cNvSpPr>
          <p:nvPr>
            <p:ph type="body" sz="quarter" idx="15" hasCustomPrompt="1"/>
          </p:nvPr>
        </p:nvSpPr>
        <p:spPr>
          <a:xfrm>
            <a:off x="2641372" y="5689835"/>
            <a:ext cx="1166192" cy="552096"/>
          </a:xfrm>
        </p:spPr>
        <p:txBody>
          <a:bodyPr>
            <a:normAutofit/>
          </a:bodyPr>
          <a:lstStyle>
            <a:lvl1pPr marL="0" indent="0" algn="ctr">
              <a:buFontTx/>
              <a:buNone/>
              <a:defRPr sz="2400" b="1"/>
            </a:lvl1pPr>
          </a:lstStyle>
          <a:p>
            <a:pPr lvl="0"/>
            <a:r>
              <a:rPr lang="en-US"/>
              <a:t>Date</a:t>
            </a:r>
            <a:endParaRPr lang="en-US" dirty="0"/>
          </a:p>
        </p:txBody>
      </p:sp>
      <p:sp>
        <p:nvSpPr>
          <p:cNvPr id="69" name="Text Placeholder 11">
            <a:extLst>
              <a:ext uri="{FF2B5EF4-FFF2-40B4-BE49-F238E27FC236}">
                <a16:creationId xmlns:a16="http://schemas.microsoft.com/office/drawing/2014/main" id="{1030BDE1-0FBD-A44A-AD49-A274887A8B1D}"/>
              </a:ext>
            </a:extLst>
          </p:cNvPr>
          <p:cNvSpPr>
            <a:spLocks noGrp="1"/>
          </p:cNvSpPr>
          <p:nvPr>
            <p:ph type="body" sz="quarter" idx="11"/>
          </p:nvPr>
        </p:nvSpPr>
        <p:spPr>
          <a:xfrm>
            <a:off x="4103301" y="4019193"/>
            <a:ext cx="6908704" cy="505283"/>
          </a:xfrm>
        </p:spPr>
        <p:txBody>
          <a:bodyPr>
            <a:normAutofit/>
          </a:bodyPr>
          <a:lstStyle>
            <a:lvl1pPr marL="0" indent="0" algn="l">
              <a:buFontTx/>
              <a:buNone/>
              <a:defRPr sz="3200" b="1">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68" name="Text Placeholder 33">
            <a:extLst>
              <a:ext uri="{FF2B5EF4-FFF2-40B4-BE49-F238E27FC236}">
                <a16:creationId xmlns:a16="http://schemas.microsoft.com/office/drawing/2014/main" id="{48EA6057-4AB3-5A47-87F7-AF5BDE74BB11}"/>
              </a:ext>
            </a:extLst>
          </p:cNvPr>
          <p:cNvSpPr>
            <a:spLocks noGrp="1"/>
          </p:cNvSpPr>
          <p:nvPr>
            <p:ph type="body" sz="quarter" idx="14" hasCustomPrompt="1"/>
          </p:nvPr>
        </p:nvSpPr>
        <p:spPr>
          <a:xfrm>
            <a:off x="2641372" y="3995787"/>
            <a:ext cx="1166192" cy="552096"/>
          </a:xfrm>
        </p:spPr>
        <p:txBody>
          <a:bodyPr>
            <a:normAutofit/>
          </a:bodyPr>
          <a:lstStyle>
            <a:lvl1pPr marL="0" indent="0" algn="ctr">
              <a:buFontTx/>
              <a:buNone/>
              <a:defRPr sz="2400" b="1"/>
            </a:lvl1pPr>
          </a:lstStyle>
          <a:p>
            <a:pPr lvl="0"/>
            <a:r>
              <a:rPr lang="en-US"/>
              <a:t>Date</a:t>
            </a:r>
            <a:endParaRPr lang="en-US" dirty="0"/>
          </a:p>
        </p:txBody>
      </p:sp>
      <p:sp>
        <p:nvSpPr>
          <p:cNvPr id="70" name="Text Placeholder 33">
            <a:extLst>
              <a:ext uri="{FF2B5EF4-FFF2-40B4-BE49-F238E27FC236}">
                <a16:creationId xmlns:a16="http://schemas.microsoft.com/office/drawing/2014/main" id="{A6F475BC-0943-0E43-8A8A-39B2A14A2653}"/>
              </a:ext>
            </a:extLst>
          </p:cNvPr>
          <p:cNvSpPr>
            <a:spLocks noGrp="1"/>
          </p:cNvSpPr>
          <p:nvPr>
            <p:ph type="body" sz="quarter" idx="13" hasCustomPrompt="1"/>
          </p:nvPr>
        </p:nvSpPr>
        <p:spPr>
          <a:xfrm>
            <a:off x="2641372" y="2306553"/>
            <a:ext cx="1166192" cy="552096"/>
          </a:xfrm>
        </p:spPr>
        <p:txBody>
          <a:bodyPr>
            <a:normAutofit/>
          </a:bodyPr>
          <a:lstStyle>
            <a:lvl1pPr marL="0" indent="0" algn="ctr">
              <a:buFontTx/>
              <a:buNone/>
              <a:defRPr sz="2400" b="1"/>
            </a:lvl1pPr>
          </a:lstStyle>
          <a:p>
            <a:pPr lvl="0"/>
            <a:r>
              <a:rPr lang="en-US"/>
              <a:t>Date</a:t>
            </a:r>
            <a:endParaRPr lang="en-US" dirty="0"/>
          </a:p>
        </p:txBody>
      </p:sp>
      <p:sp>
        <p:nvSpPr>
          <p:cNvPr id="71" name="Text Placeholder 33">
            <a:extLst>
              <a:ext uri="{FF2B5EF4-FFF2-40B4-BE49-F238E27FC236}">
                <a16:creationId xmlns:a16="http://schemas.microsoft.com/office/drawing/2014/main" id="{B2924A1F-1BF7-E04B-AF4B-A9E91F09517D}"/>
              </a:ext>
            </a:extLst>
          </p:cNvPr>
          <p:cNvSpPr>
            <a:spLocks noGrp="1"/>
          </p:cNvSpPr>
          <p:nvPr>
            <p:ph type="body" sz="quarter" idx="12" hasCustomPrompt="1"/>
          </p:nvPr>
        </p:nvSpPr>
        <p:spPr>
          <a:xfrm>
            <a:off x="2641372" y="617319"/>
            <a:ext cx="1166192" cy="552096"/>
          </a:xfrm>
        </p:spPr>
        <p:txBody>
          <a:bodyPr>
            <a:normAutofit/>
          </a:bodyPr>
          <a:lstStyle>
            <a:lvl1pPr marL="0" indent="0" algn="ctr">
              <a:buFontTx/>
              <a:buNone/>
              <a:defRPr sz="2400" b="1"/>
            </a:lvl1pPr>
          </a:lstStyle>
          <a:p>
            <a:pPr lvl="0"/>
            <a:r>
              <a:rPr lang="en-US"/>
              <a:t>Date</a:t>
            </a:r>
            <a:endParaRPr lang="en-US" dirty="0"/>
          </a:p>
        </p:txBody>
      </p:sp>
      <p:sp>
        <p:nvSpPr>
          <p:cNvPr id="72" name="Text Placeholder 9">
            <a:extLst>
              <a:ext uri="{FF2B5EF4-FFF2-40B4-BE49-F238E27FC236}">
                <a16:creationId xmlns:a16="http://schemas.microsoft.com/office/drawing/2014/main" id="{7BDA4D87-67A6-0443-8AA0-86252D5C9294}"/>
              </a:ext>
            </a:extLst>
          </p:cNvPr>
          <p:cNvSpPr>
            <a:spLocks noGrp="1"/>
          </p:cNvSpPr>
          <p:nvPr>
            <p:ph type="body" sz="quarter" idx="10"/>
          </p:nvPr>
        </p:nvSpPr>
        <p:spPr>
          <a:xfrm rot="16200000">
            <a:off x="-1425243" y="3220241"/>
            <a:ext cx="6857995" cy="417512"/>
          </a:xfrm>
        </p:spPr>
        <p:txBody>
          <a:bodyPr>
            <a:noAutofit/>
          </a:bodyPr>
          <a:lstStyle>
            <a:lvl1pPr marL="0" indent="0" algn="ctr">
              <a:buFontTx/>
              <a:buNone/>
              <a:defRPr sz="2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73" name="Vertical Title 1">
            <a:extLst>
              <a:ext uri="{FF2B5EF4-FFF2-40B4-BE49-F238E27FC236}">
                <a16:creationId xmlns:a16="http://schemas.microsoft.com/office/drawing/2014/main" id="{A76B9D80-F306-8E4B-9FC5-905AA3ABDE13}"/>
              </a:ext>
            </a:extLst>
          </p:cNvPr>
          <p:cNvSpPr>
            <a:spLocks noGrp="1"/>
          </p:cNvSpPr>
          <p:nvPr>
            <p:ph type="title" orient="vert"/>
          </p:nvPr>
        </p:nvSpPr>
        <p:spPr>
          <a:xfrm rot="10800000">
            <a:off x="418288" y="-6"/>
            <a:ext cx="690665" cy="6857999"/>
          </a:xfrm>
        </p:spPr>
        <p:txBody>
          <a:bodyPr vert="eaVert">
            <a:noAutofit/>
          </a:bodyPr>
          <a:lstStyle>
            <a:lvl1pPr algn="ctr">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94623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4"/>
                                        </p:tgtEl>
                                      </p:cBhvr>
                                    </p:animEffect>
                                    <p:animScale>
                                      <p:cBhvr>
                                        <p:cTn id="7" dur="250" autoRev="1" fill="hold"/>
                                        <p:tgtEl>
                                          <p:spTgt spid="6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A1212EBC-030C-3A42-B44C-F16463AA665D}"/>
              </a:ext>
            </a:extLst>
          </p:cNvPr>
          <p:cNvCxnSpPr>
            <a:cxnSpLocks/>
          </p:cNvCxnSpPr>
          <p:nvPr userDrawn="1"/>
        </p:nvCxnSpPr>
        <p:spPr>
          <a:xfrm>
            <a:off x="3224468" y="-6"/>
            <a:ext cx="0" cy="6858006"/>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6F1D2AE3-B2CB-644A-A433-04FFCFBAC0D2}"/>
              </a:ext>
            </a:extLst>
          </p:cNvPr>
          <p:cNvSpPr/>
          <p:nvPr userDrawn="1"/>
        </p:nvSpPr>
        <p:spPr>
          <a:xfrm flipH="1">
            <a:off x="0" y="1"/>
            <a:ext cx="149806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cxnSp>
        <p:nvCxnSpPr>
          <p:cNvPr id="31" name="Straight Connector 30">
            <a:extLst>
              <a:ext uri="{FF2B5EF4-FFF2-40B4-BE49-F238E27FC236}">
                <a16:creationId xmlns:a16="http://schemas.microsoft.com/office/drawing/2014/main" id="{26600EDE-9B67-874F-9065-D78F04FC49CB}"/>
              </a:ext>
            </a:extLst>
          </p:cNvPr>
          <p:cNvCxnSpPr/>
          <p:nvPr userDrawn="1"/>
        </p:nvCxnSpPr>
        <p:spPr>
          <a:xfrm>
            <a:off x="2345634" y="-6"/>
            <a:ext cx="0" cy="6858006"/>
          </a:xfrm>
          <a:prstGeom prst="line">
            <a:avLst/>
          </a:prstGeom>
          <a:ln w="889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Hexagon 44">
            <a:extLst>
              <a:ext uri="{FF2B5EF4-FFF2-40B4-BE49-F238E27FC236}">
                <a16:creationId xmlns:a16="http://schemas.microsoft.com/office/drawing/2014/main" id="{4F686EBB-BE80-3540-9939-8A0C355E6460}"/>
              </a:ext>
            </a:extLst>
          </p:cNvPr>
          <p:cNvSpPr/>
          <p:nvPr userDrawn="1"/>
        </p:nvSpPr>
        <p:spPr>
          <a:xfrm rot="5400000">
            <a:off x="2548077" y="5383697"/>
            <a:ext cx="1352782" cy="1166191"/>
          </a:xfrm>
          <a:prstGeom prst="hexagon">
            <a:avLst/>
          </a:prstGeom>
          <a:solidFill>
            <a:schemeClr val="bg1"/>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Hexagon 45">
            <a:extLst>
              <a:ext uri="{FF2B5EF4-FFF2-40B4-BE49-F238E27FC236}">
                <a16:creationId xmlns:a16="http://schemas.microsoft.com/office/drawing/2014/main" id="{A286EAAD-1518-0041-9ADC-B9F04E36FCC2}"/>
              </a:ext>
            </a:extLst>
          </p:cNvPr>
          <p:cNvSpPr/>
          <p:nvPr userDrawn="1"/>
        </p:nvSpPr>
        <p:spPr>
          <a:xfrm rot="5400000">
            <a:off x="2548077" y="3691836"/>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Hexagon 46">
            <a:extLst>
              <a:ext uri="{FF2B5EF4-FFF2-40B4-BE49-F238E27FC236}">
                <a16:creationId xmlns:a16="http://schemas.microsoft.com/office/drawing/2014/main" id="{B291A6E4-43C2-F343-A195-DCD03F0DE16D}"/>
              </a:ext>
            </a:extLst>
          </p:cNvPr>
          <p:cNvSpPr/>
          <p:nvPr userDrawn="1"/>
        </p:nvSpPr>
        <p:spPr>
          <a:xfrm rot="5400000">
            <a:off x="2548077" y="1999974"/>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Hexagon 47">
            <a:extLst>
              <a:ext uri="{FF2B5EF4-FFF2-40B4-BE49-F238E27FC236}">
                <a16:creationId xmlns:a16="http://schemas.microsoft.com/office/drawing/2014/main" id="{7211A7AA-7EDE-9C48-8CDE-E4F36FCEFC20}"/>
              </a:ext>
            </a:extLst>
          </p:cNvPr>
          <p:cNvSpPr/>
          <p:nvPr userDrawn="1"/>
        </p:nvSpPr>
        <p:spPr>
          <a:xfrm rot="5400000">
            <a:off x="2548077" y="308112"/>
            <a:ext cx="1352782" cy="1166191"/>
          </a:xfrm>
          <a:prstGeom prst="hexagon">
            <a:avLst/>
          </a:prstGeom>
          <a:solidFill>
            <a:schemeClr val="accent2"/>
          </a:solid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11">
            <a:extLst>
              <a:ext uri="{FF2B5EF4-FFF2-40B4-BE49-F238E27FC236}">
                <a16:creationId xmlns:a16="http://schemas.microsoft.com/office/drawing/2014/main" id="{B37819D1-2057-3A48-8AF9-9BAD6E941186}"/>
              </a:ext>
            </a:extLst>
          </p:cNvPr>
          <p:cNvSpPr>
            <a:spLocks noGrp="1"/>
          </p:cNvSpPr>
          <p:nvPr>
            <p:ph type="body" sz="quarter" idx="11"/>
          </p:nvPr>
        </p:nvSpPr>
        <p:spPr>
          <a:xfrm>
            <a:off x="4103301" y="5713241"/>
            <a:ext cx="6908704" cy="505283"/>
          </a:xfrm>
        </p:spPr>
        <p:txBody>
          <a:bodyPr>
            <a:normAutofit/>
          </a:bodyPr>
          <a:lstStyle>
            <a:lvl1pPr marL="0" indent="0" algn="l">
              <a:buFontTx/>
              <a:buNone/>
              <a:defRPr sz="3200" b="1">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49" name="Text Placeholder 33">
            <a:extLst>
              <a:ext uri="{FF2B5EF4-FFF2-40B4-BE49-F238E27FC236}">
                <a16:creationId xmlns:a16="http://schemas.microsoft.com/office/drawing/2014/main" id="{B9A9B3E6-5A01-D74E-BB4E-C6FB9872A597}"/>
              </a:ext>
            </a:extLst>
          </p:cNvPr>
          <p:cNvSpPr>
            <a:spLocks noGrp="1"/>
          </p:cNvSpPr>
          <p:nvPr>
            <p:ph type="body" sz="quarter" idx="15" hasCustomPrompt="1"/>
          </p:nvPr>
        </p:nvSpPr>
        <p:spPr>
          <a:xfrm>
            <a:off x="2641372" y="5689835"/>
            <a:ext cx="1166192" cy="552096"/>
          </a:xfrm>
        </p:spPr>
        <p:txBody>
          <a:bodyPr>
            <a:normAutofit/>
          </a:bodyPr>
          <a:lstStyle>
            <a:lvl1pPr marL="0" indent="0" algn="ctr">
              <a:buFontTx/>
              <a:buNone/>
              <a:defRPr sz="2400" b="1"/>
            </a:lvl1pPr>
          </a:lstStyle>
          <a:p>
            <a:pPr lvl="0"/>
            <a:r>
              <a:rPr lang="en-US"/>
              <a:t>Date</a:t>
            </a:r>
            <a:endParaRPr lang="en-US" dirty="0"/>
          </a:p>
        </p:txBody>
      </p:sp>
      <p:sp>
        <p:nvSpPr>
          <p:cNvPr id="51" name="Text Placeholder 33">
            <a:extLst>
              <a:ext uri="{FF2B5EF4-FFF2-40B4-BE49-F238E27FC236}">
                <a16:creationId xmlns:a16="http://schemas.microsoft.com/office/drawing/2014/main" id="{8738E814-8F59-A849-840D-F8F8DA4D3FF6}"/>
              </a:ext>
            </a:extLst>
          </p:cNvPr>
          <p:cNvSpPr>
            <a:spLocks noGrp="1"/>
          </p:cNvSpPr>
          <p:nvPr>
            <p:ph type="body" sz="quarter" idx="14" hasCustomPrompt="1"/>
          </p:nvPr>
        </p:nvSpPr>
        <p:spPr>
          <a:xfrm>
            <a:off x="2641372" y="3995787"/>
            <a:ext cx="1166192" cy="552096"/>
          </a:xfrm>
        </p:spPr>
        <p:txBody>
          <a:bodyPr>
            <a:normAutofit/>
          </a:bodyPr>
          <a:lstStyle>
            <a:lvl1pPr marL="0" indent="0" algn="ctr">
              <a:buFontTx/>
              <a:buNone/>
              <a:defRPr sz="2400" b="1"/>
            </a:lvl1pPr>
          </a:lstStyle>
          <a:p>
            <a:pPr lvl="0"/>
            <a:r>
              <a:rPr lang="en-US"/>
              <a:t>Date</a:t>
            </a:r>
            <a:endParaRPr lang="en-US" dirty="0"/>
          </a:p>
        </p:txBody>
      </p:sp>
      <p:sp>
        <p:nvSpPr>
          <p:cNvPr id="52" name="Text Placeholder 33">
            <a:extLst>
              <a:ext uri="{FF2B5EF4-FFF2-40B4-BE49-F238E27FC236}">
                <a16:creationId xmlns:a16="http://schemas.microsoft.com/office/drawing/2014/main" id="{5328022E-4681-264F-8ADC-AA2F36D1C697}"/>
              </a:ext>
            </a:extLst>
          </p:cNvPr>
          <p:cNvSpPr>
            <a:spLocks noGrp="1"/>
          </p:cNvSpPr>
          <p:nvPr>
            <p:ph type="body" sz="quarter" idx="13" hasCustomPrompt="1"/>
          </p:nvPr>
        </p:nvSpPr>
        <p:spPr>
          <a:xfrm>
            <a:off x="2641372" y="2306553"/>
            <a:ext cx="1166192" cy="552096"/>
          </a:xfrm>
        </p:spPr>
        <p:txBody>
          <a:bodyPr>
            <a:normAutofit/>
          </a:bodyPr>
          <a:lstStyle>
            <a:lvl1pPr marL="0" indent="0" algn="ctr">
              <a:buFontTx/>
              <a:buNone/>
              <a:defRPr sz="2400" b="1"/>
            </a:lvl1pPr>
          </a:lstStyle>
          <a:p>
            <a:pPr lvl="0"/>
            <a:r>
              <a:rPr lang="en-US"/>
              <a:t>Date</a:t>
            </a:r>
            <a:endParaRPr lang="en-US" dirty="0"/>
          </a:p>
        </p:txBody>
      </p:sp>
      <p:sp>
        <p:nvSpPr>
          <p:cNvPr id="53" name="Text Placeholder 33">
            <a:extLst>
              <a:ext uri="{FF2B5EF4-FFF2-40B4-BE49-F238E27FC236}">
                <a16:creationId xmlns:a16="http://schemas.microsoft.com/office/drawing/2014/main" id="{4312455E-B8BE-C34E-A77D-5D2EA3182990}"/>
              </a:ext>
            </a:extLst>
          </p:cNvPr>
          <p:cNvSpPr>
            <a:spLocks noGrp="1"/>
          </p:cNvSpPr>
          <p:nvPr>
            <p:ph type="body" sz="quarter" idx="12" hasCustomPrompt="1"/>
          </p:nvPr>
        </p:nvSpPr>
        <p:spPr>
          <a:xfrm>
            <a:off x="2641372" y="617319"/>
            <a:ext cx="1166192" cy="552096"/>
          </a:xfrm>
        </p:spPr>
        <p:txBody>
          <a:bodyPr>
            <a:normAutofit/>
          </a:bodyPr>
          <a:lstStyle>
            <a:lvl1pPr marL="0" indent="0" algn="ctr">
              <a:buFontTx/>
              <a:buNone/>
              <a:defRPr sz="2400" b="1"/>
            </a:lvl1pPr>
          </a:lstStyle>
          <a:p>
            <a:pPr lvl="0"/>
            <a:r>
              <a:rPr lang="en-US"/>
              <a:t>Date</a:t>
            </a:r>
            <a:endParaRPr lang="en-US" dirty="0"/>
          </a:p>
        </p:txBody>
      </p:sp>
      <p:sp>
        <p:nvSpPr>
          <p:cNvPr id="54" name="Text Placeholder 9">
            <a:extLst>
              <a:ext uri="{FF2B5EF4-FFF2-40B4-BE49-F238E27FC236}">
                <a16:creationId xmlns:a16="http://schemas.microsoft.com/office/drawing/2014/main" id="{E67F335D-3ECC-9D49-883D-D8E37640FE91}"/>
              </a:ext>
            </a:extLst>
          </p:cNvPr>
          <p:cNvSpPr>
            <a:spLocks noGrp="1"/>
          </p:cNvSpPr>
          <p:nvPr>
            <p:ph type="body" sz="quarter" idx="10"/>
          </p:nvPr>
        </p:nvSpPr>
        <p:spPr>
          <a:xfrm rot="16200000">
            <a:off x="-1425243" y="3220241"/>
            <a:ext cx="6857995" cy="417512"/>
          </a:xfrm>
        </p:spPr>
        <p:txBody>
          <a:bodyPr>
            <a:noAutofit/>
          </a:bodyPr>
          <a:lstStyle>
            <a:lvl1pPr marL="0" indent="0" algn="ctr">
              <a:buFontTx/>
              <a:buNone/>
              <a:defRPr sz="2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5" name="Vertical Title 1">
            <a:extLst>
              <a:ext uri="{FF2B5EF4-FFF2-40B4-BE49-F238E27FC236}">
                <a16:creationId xmlns:a16="http://schemas.microsoft.com/office/drawing/2014/main" id="{604697F0-D7C8-6D44-BBAB-7BE37378DAB6}"/>
              </a:ext>
            </a:extLst>
          </p:cNvPr>
          <p:cNvSpPr>
            <a:spLocks noGrp="1"/>
          </p:cNvSpPr>
          <p:nvPr>
            <p:ph type="title" orient="vert"/>
          </p:nvPr>
        </p:nvSpPr>
        <p:spPr>
          <a:xfrm rot="10800000">
            <a:off x="418288" y="-6"/>
            <a:ext cx="690665" cy="6857999"/>
          </a:xfrm>
        </p:spPr>
        <p:txBody>
          <a:bodyPr vert="eaVert">
            <a:noAutofit/>
          </a:bodyPr>
          <a:lstStyle>
            <a:lvl1pPr algn="ctr">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1618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5"/>
                                        </p:tgtEl>
                                      </p:cBhvr>
                                    </p:animEffect>
                                    <p:animScale>
                                      <p:cBhvr>
                                        <p:cTn id="7" dur="250" autoRev="1" fill="hold"/>
                                        <p:tgtEl>
                                          <p:spTgt spid="4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8DBD5F-C6EC-485E-8ECE-A5152736C43A}"/>
              </a:ext>
            </a:extLst>
          </p:cNvPr>
          <p:cNvSpPr>
            <a:spLocks noGrp="1"/>
          </p:cNvSpPr>
          <p:nvPr>
            <p:ph type="dt" sz="half" idx="10"/>
          </p:nvPr>
        </p:nvSpPr>
        <p:spPr/>
        <p:txBody>
          <a:bodyPr/>
          <a:lstStyle/>
          <a:p>
            <a:fld id="{6EBB0E32-0304-4451-ADB8-C044457D5B85}" type="datetimeFigureOut">
              <a:rPr lang="en-US" smtClean="0"/>
              <a:t>9/16/2024</a:t>
            </a:fld>
            <a:endParaRPr lang="en-US" dirty="0"/>
          </a:p>
        </p:txBody>
      </p:sp>
      <p:sp>
        <p:nvSpPr>
          <p:cNvPr id="3" name="Footer Placeholder 2">
            <a:extLst>
              <a:ext uri="{FF2B5EF4-FFF2-40B4-BE49-F238E27FC236}">
                <a16:creationId xmlns:a16="http://schemas.microsoft.com/office/drawing/2014/main" id="{FB6C0BE6-E24A-4679-B786-AAB41ADCCD5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3FB9417-93D4-4C41-8E0E-1553E0B5D0CE}"/>
              </a:ext>
            </a:extLst>
          </p:cNvPr>
          <p:cNvSpPr>
            <a:spLocks noGrp="1"/>
          </p:cNvSpPr>
          <p:nvPr>
            <p:ph type="sldNum" sz="quarter" idx="12"/>
          </p:nvPr>
        </p:nvSpPr>
        <p:spPr/>
        <p:txBody>
          <a:bodyPr/>
          <a:lstStyle/>
          <a:p>
            <a:fld id="{DA64F31B-23FA-4075-AF7D-6228CFD12F03}" type="slidenum">
              <a:rPr lang="en-US" smtClean="0"/>
              <a:t>‹#›</a:t>
            </a:fld>
            <a:endParaRPr lang="en-US" dirty="0"/>
          </a:p>
        </p:txBody>
      </p:sp>
      <p:sp>
        <p:nvSpPr>
          <p:cNvPr id="5" name="Title Placeholder 1">
            <a:extLst>
              <a:ext uri="{FF2B5EF4-FFF2-40B4-BE49-F238E27FC236}">
                <a16:creationId xmlns:a16="http://schemas.microsoft.com/office/drawing/2014/main" id="{B29C9404-7006-41BF-A423-3FED8FE3F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lgn="ctr">
              <a:defRPr>
                <a:latin typeface="Franklin Gothic Medium" panose="020B0603020102020204" pitchFamily="34" charset="0"/>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577D08F6-1A0D-4A26-81F6-2C7D967E66BB}"/>
              </a:ext>
            </a:extLst>
          </p:cNvPr>
          <p:cNvSpPr>
            <a:spLocks noGrp="1"/>
          </p:cNvSpPr>
          <p:nvPr>
            <p:ph type="body" sz="quarter" idx="13"/>
          </p:nvPr>
        </p:nvSpPr>
        <p:spPr>
          <a:xfrm>
            <a:off x="1603597" y="2323306"/>
            <a:ext cx="8984807" cy="2211388"/>
          </a:xfrm>
        </p:spPr>
        <p:txBody>
          <a:bodyPr anchor="ctr">
            <a:normAutofit/>
          </a:bodyPr>
          <a:lstStyle>
            <a:lvl1pPr marL="0" indent="0" algn="ctr">
              <a:buNone/>
              <a:defRPr sz="3600">
                <a:latin typeface="Franklin Gothic Book" panose="020B0503020102020204" pitchFamily="34" charset="0"/>
              </a:defRPr>
            </a:lvl1pPr>
            <a:lvl2pPr marL="457200" indent="0">
              <a:buNone/>
              <a:defRPr/>
            </a:lvl2pPr>
          </a:lstStyle>
          <a:p>
            <a:pPr lvl="0"/>
            <a:r>
              <a:rPr lang="en-US"/>
              <a:t>Click to edit Master text styles</a:t>
            </a:r>
          </a:p>
        </p:txBody>
      </p:sp>
    </p:spTree>
    <p:extLst>
      <p:ext uri="{BB962C8B-B14F-4D97-AF65-F5344CB8AC3E}">
        <p14:creationId xmlns:p14="http://schemas.microsoft.com/office/powerpoint/2010/main" val="8559660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0031C-8BAC-F04B-B5C4-B02EC5D14924}" type="datetimeFigureOut">
              <a:rPr lang="en-US" smtClean="0"/>
              <a:t>9/16/2024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3BB73-41A6-094B-B051-0272219A8462}" type="slidenum">
              <a:rPr lang="en-US" smtClean="0"/>
              <a:t>‹#›</a:t>
            </a:fld>
            <a:endParaRPr lang="en-US" dirty="0"/>
          </a:p>
        </p:txBody>
      </p:sp>
    </p:spTree>
    <p:extLst>
      <p:ext uri="{BB962C8B-B14F-4D97-AF65-F5344CB8AC3E}">
        <p14:creationId xmlns:p14="http://schemas.microsoft.com/office/powerpoint/2010/main" val="925508532"/>
      </p:ext>
    </p:extLst>
  </p:cSld>
  <p:clrMap bg1="lt1" tx1="dk1" bg2="lt2" tx2="dk2" accent1="accent1" accent2="accent2" accent3="accent3" accent4="accent4" accent5="accent5" accent6="accent6" hlink="hlink" folHlink="folHlink"/>
  <p:sldLayoutIdLst>
    <p:sldLayoutId id="2147483659" r:id="rId1"/>
    <p:sldLayoutId id="2147483663" r:id="rId2"/>
    <p:sldLayoutId id="2147483657" r:id="rId3"/>
    <p:sldLayoutId id="2147483660" r:id="rId4"/>
    <p:sldLayoutId id="2147483661" r:id="rId5"/>
    <p:sldLayoutId id="2147483676"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Title 1"/>
          <p:cNvSpPr>
            <a:spLocks noGrp="1"/>
          </p:cNvSpPr>
          <p:nvPr>
            <p:ph type="title" orient="vert"/>
          </p:nvPr>
        </p:nvSpPr>
        <p:spPr/>
        <p:txBody>
          <a:bodyPr>
            <a:normAutofit fontScale="90000"/>
          </a:bodyPr>
          <a:lstStyle/>
          <a:p>
            <a:r>
              <a:rPr lang="en-US" dirty="0"/>
              <a:t>Python for Beginners</a:t>
            </a:r>
          </a:p>
        </p:txBody>
      </p:sp>
      <p:sp>
        <p:nvSpPr>
          <p:cNvPr id="9" name="Text Placeholder 8">
            <a:extLst>
              <a:ext uri="{FF2B5EF4-FFF2-40B4-BE49-F238E27FC236}">
                <a16:creationId xmlns:a16="http://schemas.microsoft.com/office/drawing/2014/main" id="{9784A069-E6B2-D144-A512-DD4082946F81}"/>
              </a:ext>
            </a:extLst>
          </p:cNvPr>
          <p:cNvSpPr>
            <a:spLocks noGrp="1"/>
          </p:cNvSpPr>
          <p:nvPr>
            <p:ph type="body" sz="quarter" idx="10"/>
          </p:nvPr>
        </p:nvSpPr>
        <p:spPr/>
        <p:txBody>
          <a:bodyPr/>
          <a:lstStyle/>
          <a:p>
            <a:r>
              <a:rPr lang="en-US" dirty="0"/>
              <a:t>16</a:t>
            </a:r>
            <a:r>
              <a:rPr lang="en-US" baseline="30000" dirty="0"/>
              <a:t>th</a:t>
            </a:r>
            <a:r>
              <a:rPr lang="en-US" dirty="0"/>
              <a:t> September 2024</a:t>
            </a:r>
          </a:p>
        </p:txBody>
      </p:sp>
      <p:sp>
        <p:nvSpPr>
          <p:cNvPr id="11" name="Text Placeholder 10">
            <a:extLst>
              <a:ext uri="{FF2B5EF4-FFF2-40B4-BE49-F238E27FC236}">
                <a16:creationId xmlns:a16="http://schemas.microsoft.com/office/drawing/2014/main" id="{A7DDE084-52B4-6C40-A21D-60D726CCB363}"/>
              </a:ext>
            </a:extLst>
          </p:cNvPr>
          <p:cNvSpPr>
            <a:spLocks noGrp="1"/>
          </p:cNvSpPr>
          <p:nvPr>
            <p:ph type="body" sz="quarter" idx="12"/>
          </p:nvPr>
        </p:nvSpPr>
        <p:spPr/>
        <p:txBody>
          <a:bodyPr/>
          <a:lstStyle/>
          <a:p>
            <a:r>
              <a:rPr lang="en-US" dirty="0"/>
              <a:t>1</a:t>
            </a:r>
          </a:p>
        </p:txBody>
      </p:sp>
      <p:sp>
        <p:nvSpPr>
          <p:cNvPr id="12" name="Text Placeholder 11">
            <a:extLst>
              <a:ext uri="{FF2B5EF4-FFF2-40B4-BE49-F238E27FC236}">
                <a16:creationId xmlns:a16="http://schemas.microsoft.com/office/drawing/2014/main" id="{766546FC-E81A-7043-AAD8-2B637F299968}"/>
              </a:ext>
            </a:extLst>
          </p:cNvPr>
          <p:cNvSpPr>
            <a:spLocks noGrp="1"/>
          </p:cNvSpPr>
          <p:nvPr>
            <p:ph type="body" sz="quarter" idx="13"/>
          </p:nvPr>
        </p:nvSpPr>
        <p:spPr/>
        <p:txBody>
          <a:bodyPr/>
          <a:lstStyle/>
          <a:p>
            <a:r>
              <a:rPr lang="en-US" dirty="0"/>
              <a:t>2</a:t>
            </a:r>
          </a:p>
        </p:txBody>
      </p:sp>
      <p:sp>
        <p:nvSpPr>
          <p:cNvPr id="13" name="Text Placeholder 12">
            <a:extLst>
              <a:ext uri="{FF2B5EF4-FFF2-40B4-BE49-F238E27FC236}">
                <a16:creationId xmlns:a16="http://schemas.microsoft.com/office/drawing/2014/main" id="{664A9217-C501-D448-B35B-F8AE1E4795E1}"/>
              </a:ext>
            </a:extLst>
          </p:cNvPr>
          <p:cNvSpPr>
            <a:spLocks noGrp="1"/>
          </p:cNvSpPr>
          <p:nvPr>
            <p:ph type="body" sz="quarter" idx="14"/>
          </p:nvPr>
        </p:nvSpPr>
        <p:spPr/>
        <p:txBody>
          <a:bodyPr/>
          <a:lstStyle/>
          <a:p>
            <a:r>
              <a:rPr lang="en-US" dirty="0"/>
              <a:t>3</a:t>
            </a:r>
          </a:p>
        </p:txBody>
      </p:sp>
      <p:sp>
        <p:nvSpPr>
          <p:cNvPr id="14" name="Text Placeholder 13">
            <a:extLst>
              <a:ext uri="{FF2B5EF4-FFF2-40B4-BE49-F238E27FC236}">
                <a16:creationId xmlns:a16="http://schemas.microsoft.com/office/drawing/2014/main" id="{5F753B96-5DEE-5B4E-AFED-129859765F49}"/>
              </a:ext>
            </a:extLst>
          </p:cNvPr>
          <p:cNvSpPr>
            <a:spLocks noGrp="1"/>
          </p:cNvSpPr>
          <p:nvPr>
            <p:ph type="body" sz="quarter" idx="15"/>
          </p:nvPr>
        </p:nvSpPr>
        <p:spPr/>
        <p:txBody>
          <a:bodyPr/>
          <a:lstStyle/>
          <a:p>
            <a:r>
              <a:rPr lang="en-US" dirty="0"/>
              <a:t>3</a:t>
            </a:r>
          </a:p>
        </p:txBody>
      </p:sp>
      <p:sp>
        <p:nvSpPr>
          <p:cNvPr id="2" name="TextBox 1">
            <a:extLst>
              <a:ext uri="{FF2B5EF4-FFF2-40B4-BE49-F238E27FC236}">
                <a16:creationId xmlns:a16="http://schemas.microsoft.com/office/drawing/2014/main" id="{8D4306BB-B277-A462-54B2-F88D76CF32ED}"/>
              </a:ext>
            </a:extLst>
          </p:cNvPr>
          <p:cNvSpPr txBox="1"/>
          <p:nvPr/>
        </p:nvSpPr>
        <p:spPr>
          <a:xfrm>
            <a:off x="4058816" y="508646"/>
            <a:ext cx="3684022" cy="769441"/>
          </a:xfrm>
          <a:prstGeom prst="rect">
            <a:avLst/>
          </a:prstGeom>
          <a:noFill/>
        </p:spPr>
        <p:txBody>
          <a:bodyPr wrap="none" rtlCol="0">
            <a:spAutoFit/>
          </a:bodyPr>
          <a:lstStyle/>
          <a:p>
            <a:r>
              <a:rPr lang="en-US" sz="4400" dirty="0"/>
              <a:t>Git and GitHub</a:t>
            </a:r>
            <a:endParaRPr lang="en-IN" sz="4400" dirty="0"/>
          </a:p>
        </p:txBody>
      </p:sp>
      <p:sp>
        <p:nvSpPr>
          <p:cNvPr id="3" name="TextBox 2">
            <a:extLst>
              <a:ext uri="{FF2B5EF4-FFF2-40B4-BE49-F238E27FC236}">
                <a16:creationId xmlns:a16="http://schemas.microsoft.com/office/drawing/2014/main" id="{B889DCE7-6119-8397-93B6-18C73DAC3E27}"/>
              </a:ext>
            </a:extLst>
          </p:cNvPr>
          <p:cNvSpPr txBox="1"/>
          <p:nvPr/>
        </p:nvSpPr>
        <p:spPr>
          <a:xfrm>
            <a:off x="4058816" y="2197880"/>
            <a:ext cx="4161267" cy="769441"/>
          </a:xfrm>
          <a:prstGeom prst="rect">
            <a:avLst/>
          </a:prstGeom>
          <a:noFill/>
        </p:spPr>
        <p:txBody>
          <a:bodyPr wrap="none" rtlCol="0">
            <a:spAutoFit/>
          </a:bodyPr>
          <a:lstStyle/>
          <a:p>
            <a:r>
              <a:rPr lang="en-US" sz="4400" dirty="0"/>
              <a:t>List, Tuples, Sets</a:t>
            </a:r>
            <a:endParaRPr lang="en-IN" sz="4400" dirty="0"/>
          </a:p>
        </p:txBody>
      </p:sp>
      <p:sp>
        <p:nvSpPr>
          <p:cNvPr id="4" name="TextBox 3">
            <a:extLst>
              <a:ext uri="{FF2B5EF4-FFF2-40B4-BE49-F238E27FC236}">
                <a16:creationId xmlns:a16="http://schemas.microsoft.com/office/drawing/2014/main" id="{F9901392-EB4A-D72E-3CC3-B4E2683D1499}"/>
              </a:ext>
            </a:extLst>
          </p:cNvPr>
          <p:cNvSpPr txBox="1"/>
          <p:nvPr/>
        </p:nvSpPr>
        <p:spPr>
          <a:xfrm>
            <a:off x="4058816" y="3887114"/>
            <a:ext cx="3013967" cy="769441"/>
          </a:xfrm>
          <a:prstGeom prst="rect">
            <a:avLst/>
          </a:prstGeom>
          <a:noFill/>
        </p:spPr>
        <p:txBody>
          <a:bodyPr wrap="none" rtlCol="0">
            <a:spAutoFit/>
          </a:bodyPr>
          <a:lstStyle/>
          <a:p>
            <a:r>
              <a:rPr lang="en-US" sz="4400" dirty="0"/>
              <a:t>Dictionaries</a:t>
            </a:r>
            <a:endParaRPr lang="en-IN" sz="4400" dirty="0"/>
          </a:p>
        </p:txBody>
      </p:sp>
      <p:sp>
        <p:nvSpPr>
          <p:cNvPr id="5" name="TextBox 4">
            <a:extLst>
              <a:ext uri="{FF2B5EF4-FFF2-40B4-BE49-F238E27FC236}">
                <a16:creationId xmlns:a16="http://schemas.microsoft.com/office/drawing/2014/main" id="{5C851FA0-E8FF-32B6-5651-F59FBA943BB4}"/>
              </a:ext>
            </a:extLst>
          </p:cNvPr>
          <p:cNvSpPr txBox="1"/>
          <p:nvPr/>
        </p:nvSpPr>
        <p:spPr>
          <a:xfrm>
            <a:off x="4058816" y="5581162"/>
            <a:ext cx="3619261" cy="769441"/>
          </a:xfrm>
          <a:prstGeom prst="rect">
            <a:avLst/>
          </a:prstGeom>
          <a:noFill/>
        </p:spPr>
        <p:txBody>
          <a:bodyPr wrap="none" rtlCol="0">
            <a:spAutoFit/>
          </a:bodyPr>
          <a:lstStyle/>
          <a:p>
            <a:r>
              <a:rPr lang="en-US" sz="4400" dirty="0"/>
              <a:t>Try and Except</a:t>
            </a:r>
            <a:endParaRPr lang="en-IN" sz="4400" dirty="0"/>
          </a:p>
        </p:txBody>
      </p:sp>
    </p:spTree>
    <p:extLst>
      <p:ext uri="{BB962C8B-B14F-4D97-AF65-F5344CB8AC3E}">
        <p14:creationId xmlns:p14="http://schemas.microsoft.com/office/powerpoint/2010/main" val="20140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C218E9-0B48-3B0B-8DD5-8DC367347140}"/>
              </a:ext>
            </a:extLst>
          </p:cNvPr>
          <p:cNvSpPr txBox="1"/>
          <p:nvPr/>
        </p:nvSpPr>
        <p:spPr>
          <a:xfrm>
            <a:off x="504242" y="889843"/>
            <a:ext cx="11183516" cy="5078313"/>
          </a:xfrm>
          <a:prstGeom prst="rect">
            <a:avLst/>
          </a:prstGeom>
          <a:noFill/>
        </p:spPr>
        <p:txBody>
          <a:bodyPr wrap="square" rtlCol="0">
            <a:spAutoFit/>
          </a:bodyPr>
          <a:lstStyle/>
          <a:p>
            <a:r>
              <a:rPr lang="en-US" dirty="0"/>
              <a:t>Build a simple contact management system in Python. Your task is to implement the following features using lists, tuples, sets, dictionaries, and try-except blocks:</a:t>
            </a:r>
          </a:p>
          <a:p>
            <a:pPr>
              <a:buFont typeface="+mj-lt"/>
              <a:buAutoNum type="arabicPeriod"/>
            </a:pPr>
            <a:r>
              <a:rPr lang="en-US" b="1" dirty="0"/>
              <a:t>Add Contacts</a:t>
            </a:r>
            <a:r>
              <a:rPr lang="en-US" dirty="0"/>
              <a:t>:</a:t>
            </a:r>
          </a:p>
          <a:p>
            <a:pPr marL="742950" lvl="1" indent="-285750">
              <a:buFont typeface="+mj-lt"/>
              <a:buAutoNum type="arabicPeriod"/>
            </a:pPr>
            <a:r>
              <a:rPr lang="en-US" dirty="0"/>
              <a:t>Use a dictionary to store contact names (keys) and phone numbers (values).</a:t>
            </a:r>
          </a:p>
          <a:p>
            <a:pPr marL="742950" lvl="1" indent="-285750">
              <a:buFont typeface="+mj-lt"/>
              <a:buAutoNum type="arabicPeriod"/>
            </a:pPr>
            <a:r>
              <a:rPr lang="en-US" dirty="0"/>
              <a:t>Ask the user to input a contact name and phone number, then add this information to the dictionary.</a:t>
            </a:r>
          </a:p>
          <a:p>
            <a:pPr>
              <a:buFont typeface="+mj-lt"/>
              <a:buAutoNum type="arabicPeriod"/>
            </a:pPr>
            <a:r>
              <a:rPr lang="en-US" b="1" dirty="0"/>
              <a:t>View Contacts</a:t>
            </a:r>
            <a:r>
              <a:rPr lang="en-US" dirty="0"/>
              <a:t>:</a:t>
            </a:r>
          </a:p>
          <a:p>
            <a:pPr marL="742950" lvl="1" indent="-285750">
              <a:buFont typeface="+mj-lt"/>
              <a:buAutoNum type="arabicPeriod"/>
            </a:pPr>
            <a:r>
              <a:rPr lang="en-US" dirty="0"/>
              <a:t>Display all contacts in the dictionary.</a:t>
            </a:r>
          </a:p>
          <a:p>
            <a:pPr marL="742950" lvl="1" indent="-285750">
              <a:buFont typeface="+mj-lt"/>
              <a:buAutoNum type="arabicPeriod"/>
            </a:pPr>
            <a:r>
              <a:rPr lang="en-US" dirty="0"/>
              <a:t>Use a list to store and display the names of all contacts in alphabetical order.</a:t>
            </a:r>
          </a:p>
          <a:p>
            <a:pPr>
              <a:buFont typeface="+mj-lt"/>
              <a:buAutoNum type="arabicPeriod"/>
            </a:pPr>
            <a:r>
              <a:rPr lang="en-US" b="1" dirty="0"/>
              <a:t>Search Contacts</a:t>
            </a:r>
            <a:r>
              <a:rPr lang="en-US" dirty="0"/>
              <a:t>:</a:t>
            </a:r>
          </a:p>
          <a:p>
            <a:pPr marL="742950" lvl="1" indent="-285750">
              <a:buFont typeface="+mj-lt"/>
              <a:buAutoNum type="arabicPeriod"/>
            </a:pPr>
            <a:r>
              <a:rPr lang="en-US" dirty="0"/>
              <a:t>Ask the user to input a contact name to search for. Use a try-except block to handle cases where the contact is not found in the dictionary.</a:t>
            </a:r>
          </a:p>
          <a:p>
            <a:pPr>
              <a:buFont typeface="+mj-lt"/>
              <a:buAutoNum type="arabicPeriod"/>
            </a:pPr>
            <a:r>
              <a:rPr lang="en-US" b="1" dirty="0"/>
              <a:t>Unique Phone Numbers</a:t>
            </a:r>
            <a:r>
              <a:rPr lang="en-US" dirty="0"/>
              <a:t>:</a:t>
            </a:r>
          </a:p>
          <a:p>
            <a:pPr marL="742950" lvl="1" indent="-285750">
              <a:buFont typeface="+mj-lt"/>
              <a:buAutoNum type="arabicPeriod"/>
            </a:pPr>
            <a:r>
              <a:rPr lang="en-US" dirty="0"/>
              <a:t>Convert the list of phone numbers from the dictionary to a set to remove any duplicate phone numbers.</a:t>
            </a:r>
          </a:p>
          <a:p>
            <a:pPr marL="742950" lvl="1" indent="-285750">
              <a:buFont typeface="+mj-lt"/>
              <a:buAutoNum type="arabicPeriod"/>
            </a:pPr>
            <a:r>
              <a:rPr lang="en-US" dirty="0"/>
              <a:t>Display the unique phone numbers.</a:t>
            </a:r>
          </a:p>
          <a:p>
            <a:pPr>
              <a:buFont typeface="+mj-lt"/>
              <a:buAutoNum type="arabicPeriod"/>
            </a:pPr>
            <a:r>
              <a:rPr lang="en-US" b="1" dirty="0"/>
              <a:t>Contact History</a:t>
            </a:r>
            <a:r>
              <a:rPr lang="en-US" dirty="0"/>
              <a:t>:</a:t>
            </a:r>
          </a:p>
          <a:p>
            <a:pPr marL="742950" lvl="1" indent="-285750">
              <a:buFont typeface="+mj-lt"/>
              <a:buAutoNum type="arabicPeriod"/>
            </a:pPr>
            <a:r>
              <a:rPr lang="en-US" dirty="0"/>
              <a:t>Use a tuple to store the history of contact additions (name and phone number). Each time a new contact is added, store the information in the tuple and display the history.</a:t>
            </a:r>
          </a:p>
          <a:p>
            <a:endParaRPr lang="en-IN" dirty="0"/>
          </a:p>
        </p:txBody>
      </p:sp>
    </p:spTree>
    <p:extLst>
      <p:ext uri="{BB962C8B-B14F-4D97-AF65-F5344CB8AC3E}">
        <p14:creationId xmlns:p14="http://schemas.microsoft.com/office/powerpoint/2010/main" val="917409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2"/>
          <p:cNvSpPr>
            <a:spLocks noGrp="1"/>
          </p:cNvSpPr>
          <p:nvPr>
            <p:ph type="title" orient="vert"/>
          </p:nvPr>
        </p:nvSpPr>
        <p:spPr/>
        <p:txBody>
          <a:bodyPr>
            <a:normAutofit fontScale="90000"/>
          </a:bodyPr>
          <a:lstStyle/>
          <a:p>
            <a:r>
              <a:rPr lang="en-US" dirty="0"/>
              <a:t>Python for Beginners</a:t>
            </a:r>
          </a:p>
        </p:txBody>
      </p:sp>
      <p:sp>
        <p:nvSpPr>
          <p:cNvPr id="2" name="Text Placeholder 1">
            <a:extLst>
              <a:ext uri="{FF2B5EF4-FFF2-40B4-BE49-F238E27FC236}">
                <a16:creationId xmlns:a16="http://schemas.microsoft.com/office/drawing/2014/main" id="{446C178C-2AE7-8242-8EC6-1F5683A37607}"/>
              </a:ext>
            </a:extLst>
          </p:cNvPr>
          <p:cNvSpPr>
            <a:spLocks noGrp="1"/>
          </p:cNvSpPr>
          <p:nvPr>
            <p:ph type="body" sz="quarter" idx="10"/>
          </p:nvPr>
        </p:nvSpPr>
        <p:spPr/>
        <p:txBody>
          <a:bodyPr/>
          <a:lstStyle/>
          <a:p>
            <a:r>
              <a:rPr lang="en-US" dirty="0"/>
              <a:t>16</a:t>
            </a:r>
            <a:r>
              <a:rPr lang="en-US" baseline="30000" dirty="0"/>
              <a:t>th</a:t>
            </a:r>
            <a:r>
              <a:rPr lang="en-US" dirty="0"/>
              <a:t> September, 2024</a:t>
            </a:r>
          </a:p>
        </p:txBody>
      </p:sp>
      <p:sp>
        <p:nvSpPr>
          <p:cNvPr id="4" name="Text Placeholder 3">
            <a:extLst>
              <a:ext uri="{FF2B5EF4-FFF2-40B4-BE49-F238E27FC236}">
                <a16:creationId xmlns:a16="http://schemas.microsoft.com/office/drawing/2014/main" id="{7E1CCE0A-3C18-EC48-8334-53037F3A710E}"/>
              </a:ext>
            </a:extLst>
          </p:cNvPr>
          <p:cNvSpPr>
            <a:spLocks noGrp="1"/>
          </p:cNvSpPr>
          <p:nvPr>
            <p:ph type="body" sz="quarter" idx="12"/>
          </p:nvPr>
        </p:nvSpPr>
        <p:spPr/>
        <p:txBody>
          <a:bodyPr/>
          <a:lstStyle/>
          <a:p>
            <a:r>
              <a:rPr lang="en-US" dirty="0"/>
              <a:t>1</a:t>
            </a:r>
          </a:p>
        </p:txBody>
      </p:sp>
      <p:sp>
        <p:nvSpPr>
          <p:cNvPr id="3" name="Text Placeholder 2">
            <a:extLst>
              <a:ext uri="{FF2B5EF4-FFF2-40B4-BE49-F238E27FC236}">
                <a16:creationId xmlns:a16="http://schemas.microsoft.com/office/drawing/2014/main" id="{F24C5544-3DD4-D14B-BCF3-A2CDB93284C0}"/>
              </a:ext>
            </a:extLst>
          </p:cNvPr>
          <p:cNvSpPr>
            <a:spLocks noGrp="1"/>
          </p:cNvSpPr>
          <p:nvPr>
            <p:ph type="body" sz="quarter" idx="11"/>
          </p:nvPr>
        </p:nvSpPr>
        <p:spPr/>
        <p:txBody>
          <a:bodyPr>
            <a:normAutofit lnSpcReduction="10000"/>
          </a:bodyPr>
          <a:lstStyle/>
          <a:p>
            <a:r>
              <a:rPr lang="en-US" dirty="0"/>
              <a:t>Git and GitHub</a:t>
            </a:r>
          </a:p>
        </p:txBody>
      </p:sp>
      <p:sp>
        <p:nvSpPr>
          <p:cNvPr id="5" name="Text Placeholder 4">
            <a:extLst>
              <a:ext uri="{FF2B5EF4-FFF2-40B4-BE49-F238E27FC236}">
                <a16:creationId xmlns:a16="http://schemas.microsoft.com/office/drawing/2014/main" id="{48A8857A-4FCF-A242-86DB-8BE7A2F92999}"/>
              </a:ext>
            </a:extLst>
          </p:cNvPr>
          <p:cNvSpPr>
            <a:spLocks noGrp="1"/>
          </p:cNvSpPr>
          <p:nvPr>
            <p:ph type="body" sz="quarter" idx="13"/>
          </p:nvPr>
        </p:nvSpPr>
        <p:spPr/>
        <p:txBody>
          <a:bodyPr/>
          <a:lstStyle/>
          <a:p>
            <a:r>
              <a:rPr lang="en-US" dirty="0"/>
              <a:t>2</a:t>
            </a:r>
          </a:p>
        </p:txBody>
      </p:sp>
      <p:sp>
        <p:nvSpPr>
          <p:cNvPr id="6" name="Text Placeholder 5">
            <a:extLst>
              <a:ext uri="{FF2B5EF4-FFF2-40B4-BE49-F238E27FC236}">
                <a16:creationId xmlns:a16="http://schemas.microsoft.com/office/drawing/2014/main" id="{434FFFF3-076C-4547-A954-46BCE2F8D545}"/>
              </a:ext>
            </a:extLst>
          </p:cNvPr>
          <p:cNvSpPr>
            <a:spLocks noGrp="1"/>
          </p:cNvSpPr>
          <p:nvPr>
            <p:ph type="body" sz="quarter" idx="14"/>
          </p:nvPr>
        </p:nvSpPr>
        <p:spPr/>
        <p:txBody>
          <a:bodyPr/>
          <a:lstStyle/>
          <a:p>
            <a:r>
              <a:rPr lang="en-US" dirty="0"/>
              <a:t>3</a:t>
            </a:r>
          </a:p>
        </p:txBody>
      </p:sp>
      <p:sp>
        <p:nvSpPr>
          <p:cNvPr id="7" name="Text Placeholder 6">
            <a:extLst>
              <a:ext uri="{FF2B5EF4-FFF2-40B4-BE49-F238E27FC236}">
                <a16:creationId xmlns:a16="http://schemas.microsoft.com/office/drawing/2014/main" id="{08480CFD-6A46-2B49-A173-6377BB71CE94}"/>
              </a:ext>
            </a:extLst>
          </p:cNvPr>
          <p:cNvSpPr>
            <a:spLocks noGrp="1"/>
          </p:cNvSpPr>
          <p:nvPr>
            <p:ph type="body" sz="quarter" idx="15"/>
          </p:nvPr>
        </p:nvSpPr>
        <p:spPr/>
        <p:txBody>
          <a:bodyPr/>
          <a:lstStyle/>
          <a:p>
            <a:r>
              <a:rPr lang="en-US" dirty="0"/>
              <a:t>4</a:t>
            </a:r>
          </a:p>
        </p:txBody>
      </p:sp>
      <p:sp>
        <p:nvSpPr>
          <p:cNvPr id="8" name="TextBox 7">
            <a:extLst>
              <a:ext uri="{FF2B5EF4-FFF2-40B4-BE49-F238E27FC236}">
                <a16:creationId xmlns:a16="http://schemas.microsoft.com/office/drawing/2014/main" id="{9E0A86D5-E878-F4BB-7E00-AB177B60BBB5}"/>
              </a:ext>
            </a:extLst>
          </p:cNvPr>
          <p:cNvSpPr txBox="1"/>
          <p:nvPr/>
        </p:nvSpPr>
        <p:spPr>
          <a:xfrm>
            <a:off x="4103301" y="1399592"/>
            <a:ext cx="7185348" cy="3139321"/>
          </a:xfrm>
          <a:prstGeom prst="rect">
            <a:avLst/>
          </a:prstGeom>
          <a:noFill/>
        </p:spPr>
        <p:txBody>
          <a:bodyPr wrap="square" rtlCol="0">
            <a:spAutoFit/>
          </a:bodyPr>
          <a:lstStyle/>
          <a:p>
            <a:r>
              <a:rPr lang="en-US" dirty="0"/>
              <a:t>Git is a distributed version control system used to track changes in source code during software development. It allows multiple developers to work on a project simultaneously, manage code versions, and easily revert to previous states. Git ensures that code is efficiently managed and shared across teams.</a:t>
            </a:r>
          </a:p>
          <a:p>
            <a:endParaRPr lang="en-US" dirty="0"/>
          </a:p>
          <a:p>
            <a:r>
              <a:rPr lang="en-US" dirty="0"/>
              <a:t>GitHub is a cloud-based platform built on top of Git. It provides a web interface for version control and collaboration, allowing developers to store their Git repositories online, collaborate on open-source projects, track issues, and review code changes. GitHub also hosts repositories publicly or privately, making it a go-to tool for developers worldwide.</a:t>
            </a:r>
            <a:endParaRPr lang="en-IN" dirty="0"/>
          </a:p>
        </p:txBody>
      </p:sp>
      <p:sp>
        <p:nvSpPr>
          <p:cNvPr id="10" name="TextBox 9">
            <a:extLst>
              <a:ext uri="{FF2B5EF4-FFF2-40B4-BE49-F238E27FC236}">
                <a16:creationId xmlns:a16="http://schemas.microsoft.com/office/drawing/2014/main" id="{2905AB86-822E-00A3-9DE9-30FFB3FBCB06}"/>
              </a:ext>
            </a:extLst>
          </p:cNvPr>
          <p:cNvSpPr txBox="1"/>
          <p:nvPr/>
        </p:nvSpPr>
        <p:spPr>
          <a:xfrm>
            <a:off x="4103301" y="4795935"/>
            <a:ext cx="1263487" cy="369332"/>
          </a:xfrm>
          <a:prstGeom prst="rect">
            <a:avLst/>
          </a:prstGeom>
          <a:noFill/>
        </p:spPr>
        <p:txBody>
          <a:bodyPr wrap="none" rtlCol="0">
            <a:spAutoFit/>
          </a:bodyPr>
          <a:lstStyle/>
          <a:p>
            <a:r>
              <a:rPr lang="en-US" b="1" dirty="0"/>
              <a:t>Installation</a:t>
            </a:r>
            <a:endParaRPr lang="en-IN" b="1" dirty="0"/>
          </a:p>
        </p:txBody>
      </p:sp>
      <p:sp>
        <p:nvSpPr>
          <p:cNvPr id="11" name="TextBox 10">
            <a:extLst>
              <a:ext uri="{FF2B5EF4-FFF2-40B4-BE49-F238E27FC236}">
                <a16:creationId xmlns:a16="http://schemas.microsoft.com/office/drawing/2014/main" id="{19923BCE-E02B-7F7A-6F4F-A1B36FE3773B}"/>
              </a:ext>
            </a:extLst>
          </p:cNvPr>
          <p:cNvSpPr txBox="1"/>
          <p:nvPr/>
        </p:nvSpPr>
        <p:spPr>
          <a:xfrm>
            <a:off x="4103301" y="5165267"/>
            <a:ext cx="3877985" cy="369332"/>
          </a:xfrm>
          <a:prstGeom prst="rect">
            <a:avLst/>
          </a:prstGeom>
          <a:noFill/>
        </p:spPr>
        <p:txBody>
          <a:bodyPr wrap="none" rtlCol="0">
            <a:spAutoFit/>
          </a:bodyPr>
          <a:lstStyle/>
          <a:p>
            <a:r>
              <a:rPr lang="en-IN" dirty="0">
                <a:hlinkClick r:id="rId2"/>
              </a:rPr>
              <a:t>https://git-scm.com/downloads</a:t>
            </a:r>
            <a:r>
              <a:rPr lang="en-IN" dirty="0"/>
              <a:t>	</a:t>
            </a:r>
          </a:p>
        </p:txBody>
      </p:sp>
    </p:spTree>
    <p:extLst>
      <p:ext uri="{BB962C8B-B14F-4D97-AF65-F5344CB8AC3E}">
        <p14:creationId xmlns:p14="http://schemas.microsoft.com/office/powerpoint/2010/main" val="183980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9568EC77-143F-FF07-52BD-C62774AABB40}"/>
              </a:ext>
            </a:extLst>
          </p:cNvPr>
          <p:cNvSpPr>
            <a:spLocks noGrp="1"/>
          </p:cNvSpPr>
          <p:nvPr>
            <p:ph type="title"/>
          </p:nvPr>
        </p:nvSpPr>
        <p:spPr/>
        <p:txBody>
          <a:bodyPr/>
          <a:lstStyle/>
          <a:p>
            <a:r>
              <a:rPr lang="en-US" dirty="0"/>
              <a:t>Python For Beginners</a:t>
            </a:r>
            <a:endParaRPr lang="en-IN" dirty="0"/>
          </a:p>
        </p:txBody>
      </p:sp>
      <p:sp>
        <p:nvSpPr>
          <p:cNvPr id="17" name="Text Placeholder 16">
            <a:extLst>
              <a:ext uri="{FF2B5EF4-FFF2-40B4-BE49-F238E27FC236}">
                <a16:creationId xmlns:a16="http://schemas.microsoft.com/office/drawing/2014/main" id="{9EA152FF-D920-5CB2-D68D-B14876206B8E}"/>
              </a:ext>
            </a:extLst>
          </p:cNvPr>
          <p:cNvSpPr>
            <a:spLocks noGrp="1"/>
          </p:cNvSpPr>
          <p:nvPr>
            <p:ph type="body" sz="quarter" idx="10"/>
          </p:nvPr>
        </p:nvSpPr>
        <p:spPr/>
        <p:txBody>
          <a:bodyPr/>
          <a:lstStyle/>
          <a:p>
            <a:r>
              <a:rPr lang="en-US" dirty="0"/>
              <a:t>16</a:t>
            </a:r>
            <a:r>
              <a:rPr lang="en-US" baseline="30000" dirty="0"/>
              <a:t>th</a:t>
            </a:r>
            <a:r>
              <a:rPr lang="en-US" dirty="0"/>
              <a:t> September, 2024</a:t>
            </a:r>
            <a:endParaRPr lang="en-IN" dirty="0"/>
          </a:p>
        </p:txBody>
      </p:sp>
      <p:sp>
        <p:nvSpPr>
          <p:cNvPr id="19" name="Text Placeholder 18">
            <a:extLst>
              <a:ext uri="{FF2B5EF4-FFF2-40B4-BE49-F238E27FC236}">
                <a16:creationId xmlns:a16="http://schemas.microsoft.com/office/drawing/2014/main" id="{3C136F8F-8132-A524-4EEF-CD97F59E94EC}"/>
              </a:ext>
            </a:extLst>
          </p:cNvPr>
          <p:cNvSpPr>
            <a:spLocks noGrp="1"/>
          </p:cNvSpPr>
          <p:nvPr>
            <p:ph type="body" sz="quarter" idx="12"/>
          </p:nvPr>
        </p:nvSpPr>
        <p:spPr/>
        <p:txBody>
          <a:bodyPr/>
          <a:lstStyle/>
          <a:p>
            <a:r>
              <a:rPr lang="en-US" dirty="0"/>
              <a:t>1</a:t>
            </a:r>
            <a:endParaRPr lang="en-IN" dirty="0"/>
          </a:p>
        </p:txBody>
      </p:sp>
      <p:sp>
        <p:nvSpPr>
          <p:cNvPr id="21" name="Text Placeholder 20">
            <a:extLst>
              <a:ext uri="{FF2B5EF4-FFF2-40B4-BE49-F238E27FC236}">
                <a16:creationId xmlns:a16="http://schemas.microsoft.com/office/drawing/2014/main" id="{2E306EB4-FF48-26F3-4CD1-1B0D1374205A}"/>
              </a:ext>
            </a:extLst>
          </p:cNvPr>
          <p:cNvSpPr>
            <a:spLocks noGrp="1"/>
          </p:cNvSpPr>
          <p:nvPr>
            <p:ph type="body" sz="quarter" idx="13"/>
          </p:nvPr>
        </p:nvSpPr>
        <p:spPr/>
        <p:txBody>
          <a:bodyPr/>
          <a:lstStyle/>
          <a:p>
            <a:r>
              <a:rPr lang="en-US" dirty="0"/>
              <a:t>2</a:t>
            </a:r>
            <a:endParaRPr lang="en-IN" dirty="0"/>
          </a:p>
        </p:txBody>
      </p:sp>
      <p:sp>
        <p:nvSpPr>
          <p:cNvPr id="23" name="Text Placeholder 22">
            <a:extLst>
              <a:ext uri="{FF2B5EF4-FFF2-40B4-BE49-F238E27FC236}">
                <a16:creationId xmlns:a16="http://schemas.microsoft.com/office/drawing/2014/main" id="{D7A396BC-C508-63C4-5072-A453ADDB3826}"/>
              </a:ext>
            </a:extLst>
          </p:cNvPr>
          <p:cNvSpPr>
            <a:spLocks noGrp="1"/>
          </p:cNvSpPr>
          <p:nvPr>
            <p:ph type="body" sz="quarter" idx="11"/>
          </p:nvPr>
        </p:nvSpPr>
        <p:spPr>
          <a:xfrm>
            <a:off x="3991333" y="118673"/>
            <a:ext cx="6908704" cy="505283"/>
          </a:xfrm>
        </p:spPr>
        <p:txBody>
          <a:bodyPr>
            <a:normAutofit lnSpcReduction="10000"/>
          </a:bodyPr>
          <a:lstStyle/>
          <a:p>
            <a:r>
              <a:rPr lang="en-US" dirty="0"/>
              <a:t>Datatypes</a:t>
            </a:r>
            <a:endParaRPr lang="en-IN" dirty="0"/>
          </a:p>
        </p:txBody>
      </p:sp>
      <p:sp>
        <p:nvSpPr>
          <p:cNvPr id="25" name="Text Placeholder 24">
            <a:extLst>
              <a:ext uri="{FF2B5EF4-FFF2-40B4-BE49-F238E27FC236}">
                <a16:creationId xmlns:a16="http://schemas.microsoft.com/office/drawing/2014/main" id="{7F55C940-7D13-FA36-EE63-23135A8C765E}"/>
              </a:ext>
            </a:extLst>
          </p:cNvPr>
          <p:cNvSpPr>
            <a:spLocks noGrp="1"/>
          </p:cNvSpPr>
          <p:nvPr>
            <p:ph type="body" sz="quarter" idx="14"/>
          </p:nvPr>
        </p:nvSpPr>
        <p:spPr/>
        <p:txBody>
          <a:bodyPr/>
          <a:lstStyle/>
          <a:p>
            <a:r>
              <a:rPr lang="en-US" dirty="0"/>
              <a:t>3</a:t>
            </a:r>
            <a:endParaRPr lang="en-IN" dirty="0"/>
          </a:p>
        </p:txBody>
      </p:sp>
      <p:sp>
        <p:nvSpPr>
          <p:cNvPr id="27" name="Text Placeholder 26">
            <a:extLst>
              <a:ext uri="{FF2B5EF4-FFF2-40B4-BE49-F238E27FC236}">
                <a16:creationId xmlns:a16="http://schemas.microsoft.com/office/drawing/2014/main" id="{8598C494-6957-9203-7BB5-8A45701CEA08}"/>
              </a:ext>
            </a:extLst>
          </p:cNvPr>
          <p:cNvSpPr>
            <a:spLocks noGrp="1"/>
          </p:cNvSpPr>
          <p:nvPr>
            <p:ph type="body" sz="quarter" idx="15"/>
          </p:nvPr>
        </p:nvSpPr>
        <p:spPr/>
        <p:txBody>
          <a:bodyPr/>
          <a:lstStyle/>
          <a:p>
            <a:r>
              <a:rPr lang="en-US" dirty="0"/>
              <a:t>4</a:t>
            </a:r>
            <a:endParaRPr lang="en-IN" dirty="0"/>
          </a:p>
        </p:txBody>
      </p:sp>
      <p:pic>
        <p:nvPicPr>
          <p:cNvPr id="29" name="Picture 28" descr="Primitive and Non Primitive Datatypes&#10;">
            <a:extLst>
              <a:ext uri="{FF2B5EF4-FFF2-40B4-BE49-F238E27FC236}">
                <a16:creationId xmlns:a16="http://schemas.microsoft.com/office/drawing/2014/main" id="{B6C9DF2F-BD27-0971-3B84-02970886D78E}"/>
              </a:ext>
            </a:extLst>
          </p:cNvPr>
          <p:cNvPicPr>
            <a:picLocks noChangeAspect="1"/>
          </p:cNvPicPr>
          <p:nvPr/>
        </p:nvPicPr>
        <p:blipFill>
          <a:blip r:embed="rId2"/>
          <a:stretch>
            <a:fillRect/>
          </a:stretch>
        </p:blipFill>
        <p:spPr>
          <a:xfrm>
            <a:off x="3991333" y="1169415"/>
            <a:ext cx="7598080" cy="4695443"/>
          </a:xfrm>
          <a:prstGeom prst="rect">
            <a:avLst/>
          </a:prstGeom>
        </p:spPr>
      </p:pic>
    </p:spTree>
    <p:extLst>
      <p:ext uri="{BB962C8B-B14F-4D97-AF65-F5344CB8AC3E}">
        <p14:creationId xmlns:p14="http://schemas.microsoft.com/office/powerpoint/2010/main" val="1624147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3"/>
          <p:cNvSpPr>
            <a:spLocks noGrp="1"/>
          </p:cNvSpPr>
          <p:nvPr>
            <p:ph type="title" orient="vert"/>
          </p:nvPr>
        </p:nvSpPr>
        <p:spPr/>
        <p:txBody>
          <a:bodyPr>
            <a:normAutofit fontScale="90000"/>
          </a:bodyPr>
          <a:lstStyle/>
          <a:p>
            <a:r>
              <a:rPr lang="en-US" dirty="0"/>
              <a:t>Python for Beginners</a:t>
            </a:r>
          </a:p>
        </p:txBody>
      </p:sp>
      <p:sp>
        <p:nvSpPr>
          <p:cNvPr id="2" name="Text Placeholder 1">
            <a:extLst>
              <a:ext uri="{FF2B5EF4-FFF2-40B4-BE49-F238E27FC236}">
                <a16:creationId xmlns:a16="http://schemas.microsoft.com/office/drawing/2014/main" id="{AAFA9771-E160-664B-86BE-6D5E6636DB6A}"/>
              </a:ext>
            </a:extLst>
          </p:cNvPr>
          <p:cNvSpPr>
            <a:spLocks noGrp="1"/>
          </p:cNvSpPr>
          <p:nvPr>
            <p:ph type="body" sz="quarter" idx="10"/>
          </p:nvPr>
        </p:nvSpPr>
        <p:spPr/>
        <p:txBody>
          <a:bodyPr/>
          <a:lstStyle/>
          <a:p>
            <a:r>
              <a:rPr lang="en-US" dirty="0"/>
              <a:t>16</a:t>
            </a:r>
            <a:r>
              <a:rPr lang="en-US" baseline="30000" dirty="0"/>
              <a:t>th</a:t>
            </a:r>
            <a:r>
              <a:rPr lang="en-US" dirty="0"/>
              <a:t> September, 2024</a:t>
            </a:r>
          </a:p>
        </p:txBody>
      </p:sp>
      <p:sp>
        <p:nvSpPr>
          <p:cNvPr id="4" name="Text Placeholder 3">
            <a:extLst>
              <a:ext uri="{FF2B5EF4-FFF2-40B4-BE49-F238E27FC236}">
                <a16:creationId xmlns:a16="http://schemas.microsoft.com/office/drawing/2014/main" id="{7BA96493-C074-B545-BF20-3295B74760BB}"/>
              </a:ext>
            </a:extLst>
          </p:cNvPr>
          <p:cNvSpPr>
            <a:spLocks noGrp="1"/>
          </p:cNvSpPr>
          <p:nvPr>
            <p:ph type="body" sz="quarter" idx="12"/>
          </p:nvPr>
        </p:nvSpPr>
        <p:spPr/>
        <p:txBody>
          <a:bodyPr/>
          <a:lstStyle/>
          <a:p>
            <a:r>
              <a:rPr lang="en-US" dirty="0"/>
              <a:t>1</a:t>
            </a:r>
          </a:p>
        </p:txBody>
      </p:sp>
      <p:sp>
        <p:nvSpPr>
          <p:cNvPr id="5" name="Text Placeholder 4">
            <a:extLst>
              <a:ext uri="{FF2B5EF4-FFF2-40B4-BE49-F238E27FC236}">
                <a16:creationId xmlns:a16="http://schemas.microsoft.com/office/drawing/2014/main" id="{4616ECD8-03CA-B54A-A6A8-03F38348E5BC}"/>
              </a:ext>
            </a:extLst>
          </p:cNvPr>
          <p:cNvSpPr>
            <a:spLocks noGrp="1"/>
          </p:cNvSpPr>
          <p:nvPr>
            <p:ph type="body" sz="quarter" idx="13"/>
          </p:nvPr>
        </p:nvSpPr>
        <p:spPr/>
        <p:txBody>
          <a:bodyPr/>
          <a:lstStyle/>
          <a:p>
            <a:r>
              <a:rPr lang="en-US" dirty="0"/>
              <a:t>2</a:t>
            </a:r>
          </a:p>
        </p:txBody>
      </p:sp>
      <p:sp>
        <p:nvSpPr>
          <p:cNvPr id="3" name="Text Placeholder 2">
            <a:extLst>
              <a:ext uri="{FF2B5EF4-FFF2-40B4-BE49-F238E27FC236}">
                <a16:creationId xmlns:a16="http://schemas.microsoft.com/office/drawing/2014/main" id="{02CCDCBB-A3D4-0A40-9C5A-71DDE66A755D}"/>
              </a:ext>
            </a:extLst>
          </p:cNvPr>
          <p:cNvSpPr>
            <a:spLocks noGrp="1"/>
          </p:cNvSpPr>
          <p:nvPr>
            <p:ph type="body" sz="quarter" idx="11"/>
          </p:nvPr>
        </p:nvSpPr>
        <p:spPr>
          <a:xfrm>
            <a:off x="4208105" y="135442"/>
            <a:ext cx="6908704" cy="505283"/>
          </a:xfrm>
        </p:spPr>
        <p:txBody>
          <a:bodyPr>
            <a:normAutofit lnSpcReduction="10000"/>
          </a:bodyPr>
          <a:lstStyle/>
          <a:p>
            <a:r>
              <a:rPr lang="en-US" dirty="0"/>
              <a:t>List, Tuples, Sets</a:t>
            </a:r>
          </a:p>
        </p:txBody>
      </p:sp>
      <p:sp>
        <p:nvSpPr>
          <p:cNvPr id="6" name="Text Placeholder 5">
            <a:extLst>
              <a:ext uri="{FF2B5EF4-FFF2-40B4-BE49-F238E27FC236}">
                <a16:creationId xmlns:a16="http://schemas.microsoft.com/office/drawing/2014/main" id="{BD481D75-CB2A-B042-82B2-6CEDB117DC51}"/>
              </a:ext>
            </a:extLst>
          </p:cNvPr>
          <p:cNvSpPr>
            <a:spLocks noGrp="1"/>
          </p:cNvSpPr>
          <p:nvPr>
            <p:ph type="body" sz="quarter" idx="14"/>
          </p:nvPr>
        </p:nvSpPr>
        <p:spPr/>
        <p:txBody>
          <a:bodyPr/>
          <a:lstStyle/>
          <a:p>
            <a:r>
              <a:rPr lang="en-US" dirty="0"/>
              <a:t>3</a:t>
            </a:r>
          </a:p>
        </p:txBody>
      </p:sp>
      <p:sp>
        <p:nvSpPr>
          <p:cNvPr id="7" name="Text Placeholder 6">
            <a:extLst>
              <a:ext uri="{FF2B5EF4-FFF2-40B4-BE49-F238E27FC236}">
                <a16:creationId xmlns:a16="http://schemas.microsoft.com/office/drawing/2014/main" id="{99F328A8-AD07-0341-9AF4-2B0B2D6AD24E}"/>
              </a:ext>
            </a:extLst>
          </p:cNvPr>
          <p:cNvSpPr>
            <a:spLocks noGrp="1"/>
          </p:cNvSpPr>
          <p:nvPr>
            <p:ph type="body" sz="quarter" idx="15"/>
          </p:nvPr>
        </p:nvSpPr>
        <p:spPr/>
        <p:txBody>
          <a:bodyPr/>
          <a:lstStyle/>
          <a:p>
            <a:r>
              <a:rPr lang="en-US" dirty="0"/>
              <a:t>4</a:t>
            </a:r>
          </a:p>
        </p:txBody>
      </p:sp>
      <p:sp>
        <p:nvSpPr>
          <p:cNvPr id="8" name="TextBox 7">
            <a:extLst>
              <a:ext uri="{FF2B5EF4-FFF2-40B4-BE49-F238E27FC236}">
                <a16:creationId xmlns:a16="http://schemas.microsoft.com/office/drawing/2014/main" id="{84DF6628-E6DB-5DB2-2770-D41C1D32788E}"/>
              </a:ext>
            </a:extLst>
          </p:cNvPr>
          <p:cNvSpPr txBox="1"/>
          <p:nvPr/>
        </p:nvSpPr>
        <p:spPr>
          <a:xfrm>
            <a:off x="4208106" y="640725"/>
            <a:ext cx="7683257" cy="1846659"/>
          </a:xfrm>
          <a:prstGeom prst="rect">
            <a:avLst/>
          </a:prstGeom>
          <a:noFill/>
        </p:spPr>
        <p:txBody>
          <a:bodyPr wrap="square" rtlCol="0">
            <a:spAutoFit/>
          </a:bodyPr>
          <a:lstStyle/>
          <a:p>
            <a:r>
              <a:rPr lang="en-US" sz="2400" b="1" dirty="0"/>
              <a:t>List</a:t>
            </a:r>
          </a:p>
          <a:p>
            <a:r>
              <a:rPr lang="en-US" dirty="0"/>
              <a:t>A Python list is an ordered, mutable collection of items that allows duplicates.</a:t>
            </a:r>
          </a:p>
          <a:p>
            <a:pPr marL="285750" indent="-285750">
              <a:buFont typeface="Arial" panose="020B0604020202020204" pitchFamily="34" charset="0"/>
              <a:buChar char="•"/>
            </a:pPr>
            <a:r>
              <a:rPr lang="en-US" dirty="0"/>
              <a:t>Mutable: Elements can be changed.</a:t>
            </a:r>
          </a:p>
          <a:p>
            <a:pPr marL="285750" indent="-285750">
              <a:buFont typeface="Arial" panose="020B0604020202020204" pitchFamily="34" charset="0"/>
              <a:buChar char="•"/>
            </a:pPr>
            <a:r>
              <a:rPr lang="en-US" dirty="0"/>
              <a:t>Ordered: Items maintain their sequence.</a:t>
            </a:r>
          </a:p>
          <a:p>
            <a:pPr marL="285750" indent="-285750">
              <a:buFont typeface="Arial" panose="020B0604020202020204" pitchFamily="34" charset="0"/>
              <a:buChar char="•"/>
            </a:pPr>
            <a:r>
              <a:rPr lang="en-IN" dirty="0"/>
              <a:t>Allows duplicates.</a:t>
            </a:r>
            <a:endParaRPr lang="en-US" dirty="0"/>
          </a:p>
          <a:p>
            <a:pPr marL="285750" indent="-285750">
              <a:buFont typeface="Arial" panose="020B0604020202020204" pitchFamily="34" charset="0"/>
              <a:buChar char="•"/>
            </a:pPr>
            <a:r>
              <a:rPr lang="en-IN" dirty="0"/>
              <a:t>Uses Square Brackets ‘[]’  #E.g: [1, ‘two’, 3.0, True]</a:t>
            </a:r>
          </a:p>
        </p:txBody>
      </p:sp>
      <p:sp>
        <p:nvSpPr>
          <p:cNvPr id="12" name="TextBox 11">
            <a:extLst>
              <a:ext uri="{FF2B5EF4-FFF2-40B4-BE49-F238E27FC236}">
                <a16:creationId xmlns:a16="http://schemas.microsoft.com/office/drawing/2014/main" id="{A6492326-33DC-EBBA-85C2-11D2B8230C78}"/>
              </a:ext>
            </a:extLst>
          </p:cNvPr>
          <p:cNvSpPr txBox="1"/>
          <p:nvPr/>
        </p:nvSpPr>
        <p:spPr>
          <a:xfrm>
            <a:off x="4208105" y="2487384"/>
            <a:ext cx="7683257" cy="2123658"/>
          </a:xfrm>
          <a:prstGeom prst="rect">
            <a:avLst/>
          </a:prstGeom>
          <a:noFill/>
        </p:spPr>
        <p:txBody>
          <a:bodyPr wrap="square" rtlCol="0">
            <a:spAutoFit/>
          </a:bodyPr>
          <a:lstStyle/>
          <a:p>
            <a:r>
              <a:rPr lang="en-US" sz="2400" b="1" dirty="0"/>
              <a:t>Tuples</a:t>
            </a:r>
          </a:p>
          <a:p>
            <a:r>
              <a:rPr lang="en-US" dirty="0"/>
              <a:t>A tuple is an ordered, immutable collection of items that also allows duplicates.</a:t>
            </a:r>
          </a:p>
          <a:p>
            <a:pPr marL="285750" indent="-285750">
              <a:buFont typeface="Arial" panose="020B0604020202020204" pitchFamily="34" charset="0"/>
              <a:buChar char="•"/>
            </a:pPr>
            <a:r>
              <a:rPr lang="en-US" dirty="0"/>
              <a:t>Immutable: Elements cannot be changed.</a:t>
            </a:r>
          </a:p>
          <a:p>
            <a:pPr marL="285750" indent="-285750">
              <a:buFont typeface="Arial" panose="020B0604020202020204" pitchFamily="34" charset="0"/>
              <a:buChar char="•"/>
            </a:pPr>
            <a:r>
              <a:rPr lang="en-US" dirty="0"/>
              <a:t>Ordered: Items maintain their sequence.</a:t>
            </a:r>
          </a:p>
          <a:p>
            <a:pPr marL="285750" indent="-285750">
              <a:buFont typeface="Arial" panose="020B0604020202020204" pitchFamily="34" charset="0"/>
              <a:buChar char="•"/>
            </a:pPr>
            <a:r>
              <a:rPr lang="en-IN" dirty="0"/>
              <a:t>Allows duplicates.</a:t>
            </a:r>
            <a:endParaRPr lang="en-US" dirty="0"/>
          </a:p>
          <a:p>
            <a:pPr marL="285750" indent="-285750">
              <a:buFont typeface="Arial" panose="020B0604020202020204" pitchFamily="34" charset="0"/>
              <a:buChar char="•"/>
            </a:pPr>
            <a:r>
              <a:rPr lang="en-IN" dirty="0"/>
              <a:t>Uses Parenthesis ‘()’  #E.g: (1, ‘two’, 3.0, True)</a:t>
            </a:r>
          </a:p>
        </p:txBody>
      </p:sp>
      <p:sp>
        <p:nvSpPr>
          <p:cNvPr id="13" name="TextBox 12">
            <a:extLst>
              <a:ext uri="{FF2B5EF4-FFF2-40B4-BE49-F238E27FC236}">
                <a16:creationId xmlns:a16="http://schemas.microsoft.com/office/drawing/2014/main" id="{C53360DA-0D44-5656-FE01-AAF9F3396E01}"/>
              </a:ext>
            </a:extLst>
          </p:cNvPr>
          <p:cNvSpPr txBox="1"/>
          <p:nvPr/>
        </p:nvSpPr>
        <p:spPr>
          <a:xfrm>
            <a:off x="4208104" y="4598900"/>
            <a:ext cx="7683257" cy="2400657"/>
          </a:xfrm>
          <a:prstGeom prst="rect">
            <a:avLst/>
          </a:prstGeom>
          <a:noFill/>
        </p:spPr>
        <p:txBody>
          <a:bodyPr wrap="square" rtlCol="0">
            <a:spAutoFit/>
          </a:bodyPr>
          <a:lstStyle/>
          <a:p>
            <a:r>
              <a:rPr lang="en-US" sz="2400" b="1" dirty="0"/>
              <a:t>Sets</a:t>
            </a:r>
          </a:p>
          <a:p>
            <a:r>
              <a:rPr lang="en-US" dirty="0"/>
              <a:t>A </a:t>
            </a:r>
            <a:r>
              <a:rPr lang="en-US" b="1" dirty="0"/>
              <a:t>set</a:t>
            </a:r>
            <a:r>
              <a:rPr lang="en-US" dirty="0"/>
              <a:t> in Python is an unordered collection of unique elements, which means it does not allow duplicates and is not indexed.</a:t>
            </a:r>
          </a:p>
          <a:p>
            <a:pPr marL="285750" indent="-285750">
              <a:buFont typeface="Arial" panose="020B0604020202020204" pitchFamily="34" charset="0"/>
              <a:buChar char="•"/>
            </a:pPr>
            <a:r>
              <a:rPr lang="en-US" b="1" dirty="0"/>
              <a:t>Unordered</a:t>
            </a:r>
            <a:r>
              <a:rPr lang="en-US" dirty="0"/>
              <a:t>: No defined order for elements.</a:t>
            </a:r>
          </a:p>
          <a:p>
            <a:pPr marL="285750" indent="-285750">
              <a:buFont typeface="Arial" panose="020B0604020202020204" pitchFamily="34" charset="0"/>
              <a:buChar char="•"/>
            </a:pPr>
            <a:r>
              <a:rPr lang="en-US" b="1" dirty="0"/>
              <a:t>Unique elements</a:t>
            </a:r>
            <a:r>
              <a:rPr lang="en-US" dirty="0"/>
              <a:t>: Duplicates are automatically removed.</a:t>
            </a:r>
          </a:p>
          <a:p>
            <a:pPr marL="285750" indent="-285750">
              <a:buFont typeface="Arial" panose="020B0604020202020204" pitchFamily="34" charset="0"/>
              <a:buChar char="•"/>
            </a:pPr>
            <a:r>
              <a:rPr lang="en-US" b="1" dirty="0"/>
              <a:t>Mutable</a:t>
            </a:r>
            <a:r>
              <a:rPr lang="en-US" dirty="0"/>
              <a:t>: Elements can be added or removed.</a:t>
            </a:r>
          </a:p>
          <a:p>
            <a:pPr marL="285750" indent="-285750">
              <a:buFont typeface="Arial" panose="020B0604020202020204" pitchFamily="34" charset="0"/>
              <a:buChar char="•"/>
            </a:pPr>
            <a:r>
              <a:rPr lang="en-IN" dirty="0"/>
              <a:t>Uses Curly Braces ‘{}’  #E.g: {1, 3.0, 'two'}</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31076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3"/>
          <p:cNvSpPr>
            <a:spLocks noGrp="1"/>
          </p:cNvSpPr>
          <p:nvPr>
            <p:ph type="title" orient="vert"/>
          </p:nvPr>
        </p:nvSpPr>
        <p:spPr/>
        <p:txBody>
          <a:bodyPr>
            <a:normAutofit fontScale="90000"/>
          </a:bodyPr>
          <a:lstStyle/>
          <a:p>
            <a:r>
              <a:rPr lang="en-US" dirty="0"/>
              <a:t>Python for Beginners</a:t>
            </a:r>
          </a:p>
        </p:txBody>
      </p:sp>
      <p:sp>
        <p:nvSpPr>
          <p:cNvPr id="2" name="Text Placeholder 1">
            <a:extLst>
              <a:ext uri="{FF2B5EF4-FFF2-40B4-BE49-F238E27FC236}">
                <a16:creationId xmlns:a16="http://schemas.microsoft.com/office/drawing/2014/main" id="{AAFA9771-E160-664B-86BE-6D5E6636DB6A}"/>
              </a:ext>
            </a:extLst>
          </p:cNvPr>
          <p:cNvSpPr>
            <a:spLocks noGrp="1"/>
          </p:cNvSpPr>
          <p:nvPr>
            <p:ph type="body" sz="quarter" idx="10"/>
          </p:nvPr>
        </p:nvSpPr>
        <p:spPr/>
        <p:txBody>
          <a:bodyPr/>
          <a:lstStyle/>
          <a:p>
            <a:r>
              <a:rPr lang="en-US" dirty="0"/>
              <a:t>16</a:t>
            </a:r>
            <a:r>
              <a:rPr lang="en-US" baseline="30000" dirty="0"/>
              <a:t>th</a:t>
            </a:r>
            <a:r>
              <a:rPr lang="en-US" dirty="0"/>
              <a:t> September, 2024</a:t>
            </a:r>
          </a:p>
        </p:txBody>
      </p:sp>
      <p:sp>
        <p:nvSpPr>
          <p:cNvPr id="4" name="Text Placeholder 3">
            <a:extLst>
              <a:ext uri="{FF2B5EF4-FFF2-40B4-BE49-F238E27FC236}">
                <a16:creationId xmlns:a16="http://schemas.microsoft.com/office/drawing/2014/main" id="{7BA96493-C074-B545-BF20-3295B74760BB}"/>
              </a:ext>
            </a:extLst>
          </p:cNvPr>
          <p:cNvSpPr>
            <a:spLocks noGrp="1"/>
          </p:cNvSpPr>
          <p:nvPr>
            <p:ph type="body" sz="quarter" idx="12"/>
          </p:nvPr>
        </p:nvSpPr>
        <p:spPr/>
        <p:txBody>
          <a:bodyPr/>
          <a:lstStyle/>
          <a:p>
            <a:r>
              <a:rPr lang="en-US" dirty="0"/>
              <a:t>1</a:t>
            </a:r>
          </a:p>
        </p:txBody>
      </p:sp>
      <p:sp>
        <p:nvSpPr>
          <p:cNvPr id="5" name="Text Placeholder 4">
            <a:extLst>
              <a:ext uri="{FF2B5EF4-FFF2-40B4-BE49-F238E27FC236}">
                <a16:creationId xmlns:a16="http://schemas.microsoft.com/office/drawing/2014/main" id="{4616ECD8-03CA-B54A-A6A8-03F38348E5BC}"/>
              </a:ext>
            </a:extLst>
          </p:cNvPr>
          <p:cNvSpPr>
            <a:spLocks noGrp="1"/>
          </p:cNvSpPr>
          <p:nvPr>
            <p:ph type="body" sz="quarter" idx="13"/>
          </p:nvPr>
        </p:nvSpPr>
        <p:spPr/>
        <p:txBody>
          <a:bodyPr/>
          <a:lstStyle/>
          <a:p>
            <a:r>
              <a:rPr lang="en-US" dirty="0"/>
              <a:t>2</a:t>
            </a:r>
          </a:p>
        </p:txBody>
      </p:sp>
      <p:sp>
        <p:nvSpPr>
          <p:cNvPr id="3" name="Text Placeholder 2">
            <a:extLst>
              <a:ext uri="{FF2B5EF4-FFF2-40B4-BE49-F238E27FC236}">
                <a16:creationId xmlns:a16="http://schemas.microsoft.com/office/drawing/2014/main" id="{02CCDCBB-A3D4-0A40-9C5A-71DDE66A755D}"/>
              </a:ext>
            </a:extLst>
          </p:cNvPr>
          <p:cNvSpPr>
            <a:spLocks noGrp="1"/>
          </p:cNvSpPr>
          <p:nvPr>
            <p:ph type="body" sz="quarter" idx="11"/>
          </p:nvPr>
        </p:nvSpPr>
        <p:spPr>
          <a:xfrm>
            <a:off x="4208105" y="135442"/>
            <a:ext cx="6908704" cy="505283"/>
          </a:xfrm>
        </p:spPr>
        <p:txBody>
          <a:bodyPr>
            <a:normAutofit lnSpcReduction="10000"/>
          </a:bodyPr>
          <a:lstStyle/>
          <a:p>
            <a:r>
              <a:rPr lang="en-US" dirty="0"/>
              <a:t>Lists</a:t>
            </a:r>
          </a:p>
        </p:txBody>
      </p:sp>
      <p:sp>
        <p:nvSpPr>
          <p:cNvPr id="6" name="Text Placeholder 5">
            <a:extLst>
              <a:ext uri="{FF2B5EF4-FFF2-40B4-BE49-F238E27FC236}">
                <a16:creationId xmlns:a16="http://schemas.microsoft.com/office/drawing/2014/main" id="{BD481D75-CB2A-B042-82B2-6CEDB117DC51}"/>
              </a:ext>
            </a:extLst>
          </p:cNvPr>
          <p:cNvSpPr>
            <a:spLocks noGrp="1"/>
          </p:cNvSpPr>
          <p:nvPr>
            <p:ph type="body" sz="quarter" idx="14"/>
          </p:nvPr>
        </p:nvSpPr>
        <p:spPr/>
        <p:txBody>
          <a:bodyPr/>
          <a:lstStyle/>
          <a:p>
            <a:r>
              <a:rPr lang="en-US" dirty="0"/>
              <a:t>3</a:t>
            </a:r>
          </a:p>
        </p:txBody>
      </p:sp>
      <p:sp>
        <p:nvSpPr>
          <p:cNvPr id="7" name="Text Placeholder 6">
            <a:extLst>
              <a:ext uri="{FF2B5EF4-FFF2-40B4-BE49-F238E27FC236}">
                <a16:creationId xmlns:a16="http://schemas.microsoft.com/office/drawing/2014/main" id="{99F328A8-AD07-0341-9AF4-2B0B2D6AD24E}"/>
              </a:ext>
            </a:extLst>
          </p:cNvPr>
          <p:cNvSpPr>
            <a:spLocks noGrp="1"/>
          </p:cNvSpPr>
          <p:nvPr>
            <p:ph type="body" sz="quarter" idx="15"/>
          </p:nvPr>
        </p:nvSpPr>
        <p:spPr/>
        <p:txBody>
          <a:bodyPr/>
          <a:lstStyle/>
          <a:p>
            <a:r>
              <a:rPr lang="en-US" dirty="0"/>
              <a:t>4</a:t>
            </a:r>
          </a:p>
        </p:txBody>
      </p:sp>
      <p:sp>
        <p:nvSpPr>
          <p:cNvPr id="8" name="TextBox 7">
            <a:extLst>
              <a:ext uri="{FF2B5EF4-FFF2-40B4-BE49-F238E27FC236}">
                <a16:creationId xmlns:a16="http://schemas.microsoft.com/office/drawing/2014/main" id="{84DF6628-E6DB-5DB2-2770-D41C1D32788E}"/>
              </a:ext>
            </a:extLst>
          </p:cNvPr>
          <p:cNvSpPr txBox="1"/>
          <p:nvPr/>
        </p:nvSpPr>
        <p:spPr>
          <a:xfrm>
            <a:off x="4208106" y="640725"/>
            <a:ext cx="7683257" cy="4801314"/>
          </a:xfrm>
          <a:prstGeom prst="rect">
            <a:avLst/>
          </a:prstGeom>
          <a:noFill/>
        </p:spPr>
        <p:txBody>
          <a:bodyPr wrap="square" rtlCol="0">
            <a:spAutoFit/>
          </a:bodyPr>
          <a:lstStyle/>
          <a:p>
            <a:r>
              <a:rPr lang="en-US" dirty="0"/>
              <a:t>A list in Python is a mutable, ordered collection of items. Lists can contain elements of different types, such as integers, strings, and other lists. They are defined using square brackets.</a:t>
            </a:r>
          </a:p>
          <a:p>
            <a:endParaRPr lang="en-US" dirty="0"/>
          </a:p>
          <a:p>
            <a:pPr marL="285750" indent="-285750">
              <a:buFont typeface="Arial" panose="020B0604020202020204" pitchFamily="34" charset="0"/>
              <a:buChar char="•"/>
            </a:pPr>
            <a:r>
              <a:rPr lang="en-US" dirty="0"/>
              <a:t>Mutable: Elements can be changed.</a:t>
            </a:r>
          </a:p>
          <a:p>
            <a:pPr marL="285750" indent="-285750">
              <a:buFont typeface="Arial" panose="020B0604020202020204" pitchFamily="34" charset="0"/>
              <a:buChar char="•"/>
            </a:pPr>
            <a:r>
              <a:rPr lang="en-US" dirty="0"/>
              <a:t>Ordered: Items maintain their sequence.</a:t>
            </a:r>
          </a:p>
          <a:p>
            <a:pPr marL="285750" indent="-285750">
              <a:buFont typeface="Arial" panose="020B0604020202020204" pitchFamily="34" charset="0"/>
              <a:buChar char="•"/>
            </a:pPr>
            <a:r>
              <a:rPr lang="en-IN" dirty="0"/>
              <a:t>Allows duplicates.</a:t>
            </a:r>
            <a:endParaRPr lang="en-US" dirty="0"/>
          </a:p>
          <a:p>
            <a:pPr marL="285750" indent="-285750">
              <a:buFont typeface="Arial" panose="020B0604020202020204" pitchFamily="34" charset="0"/>
              <a:buChar char="•"/>
            </a:pPr>
            <a:r>
              <a:rPr lang="en-IN" dirty="0"/>
              <a:t>Uses Square Brackets ‘[]’  #E.g: [1, ‘two’, 3.0, True]</a:t>
            </a:r>
          </a:p>
          <a:p>
            <a:endParaRPr lang="en-IN" dirty="0"/>
          </a:p>
          <a:p>
            <a:endParaRPr lang="en-IN" dirty="0"/>
          </a:p>
          <a:p>
            <a:r>
              <a:rPr lang="en-IN" dirty="0"/>
              <a:t>Methods: Methods to work with python lists</a:t>
            </a:r>
          </a:p>
          <a:p>
            <a:endParaRPr lang="en-IN" dirty="0"/>
          </a:p>
          <a:p>
            <a:pPr marL="342900" indent="-342900">
              <a:buFont typeface="+mj-lt"/>
              <a:buAutoNum type="arabicPeriod"/>
            </a:pPr>
            <a:r>
              <a:rPr lang="en-IN" dirty="0"/>
              <a:t>Append(item): </a:t>
            </a:r>
            <a:r>
              <a:rPr lang="en-US" dirty="0"/>
              <a:t>Adds an item to the end of the list.</a:t>
            </a:r>
            <a:endParaRPr lang="en-IN" dirty="0"/>
          </a:p>
          <a:p>
            <a:pPr marL="342900" indent="-342900">
              <a:buFont typeface="+mj-lt"/>
              <a:buAutoNum type="arabicPeriod"/>
            </a:pPr>
            <a:r>
              <a:rPr lang="en-IN" dirty="0"/>
              <a:t>Extend(</a:t>
            </a:r>
            <a:r>
              <a:rPr lang="en-IN" dirty="0" err="1"/>
              <a:t>iterable</a:t>
            </a:r>
            <a:r>
              <a:rPr lang="en-IN" dirty="0"/>
              <a:t>): </a:t>
            </a:r>
            <a:r>
              <a:rPr lang="en-US" dirty="0"/>
              <a:t>Extends the list by appending elements from an </a:t>
            </a:r>
            <a:r>
              <a:rPr lang="en-US" dirty="0" err="1"/>
              <a:t>iterable</a:t>
            </a:r>
            <a:r>
              <a:rPr lang="en-US" dirty="0"/>
              <a:t>.</a:t>
            </a:r>
          </a:p>
          <a:p>
            <a:pPr marL="342900" indent="-342900">
              <a:buFont typeface="+mj-lt"/>
              <a:buAutoNum type="arabicPeriod"/>
            </a:pPr>
            <a:r>
              <a:rPr lang="en-US" dirty="0"/>
              <a:t>Insert(index, item): Inserts an item at a specified index.</a:t>
            </a:r>
          </a:p>
          <a:p>
            <a:pPr marL="342900" indent="-342900">
              <a:buFont typeface="+mj-lt"/>
              <a:buAutoNum type="arabicPeriod"/>
            </a:pPr>
            <a:r>
              <a:rPr lang="en-US" dirty="0"/>
              <a:t>Remove(item): Removes the first occurrence of an item.</a:t>
            </a:r>
          </a:p>
          <a:p>
            <a:pPr marL="342900" indent="-342900">
              <a:buFont typeface="+mj-lt"/>
              <a:buAutoNum type="arabicPeriod"/>
            </a:pPr>
            <a:r>
              <a:rPr lang="en-US" dirty="0"/>
              <a:t>Pop(index): Removes and returns the item at the specified index.</a:t>
            </a:r>
            <a:endParaRPr lang="en-IN" dirty="0"/>
          </a:p>
        </p:txBody>
      </p:sp>
    </p:spTree>
    <p:extLst>
      <p:ext uri="{BB962C8B-B14F-4D97-AF65-F5344CB8AC3E}">
        <p14:creationId xmlns:p14="http://schemas.microsoft.com/office/powerpoint/2010/main" val="1848728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3"/>
          <p:cNvSpPr>
            <a:spLocks noGrp="1"/>
          </p:cNvSpPr>
          <p:nvPr>
            <p:ph type="title" orient="vert"/>
          </p:nvPr>
        </p:nvSpPr>
        <p:spPr/>
        <p:txBody>
          <a:bodyPr>
            <a:normAutofit fontScale="90000"/>
          </a:bodyPr>
          <a:lstStyle/>
          <a:p>
            <a:r>
              <a:rPr lang="en-US" dirty="0"/>
              <a:t>Python for Beginners</a:t>
            </a:r>
          </a:p>
        </p:txBody>
      </p:sp>
      <p:sp>
        <p:nvSpPr>
          <p:cNvPr id="2" name="Text Placeholder 1">
            <a:extLst>
              <a:ext uri="{FF2B5EF4-FFF2-40B4-BE49-F238E27FC236}">
                <a16:creationId xmlns:a16="http://schemas.microsoft.com/office/drawing/2014/main" id="{AAFA9771-E160-664B-86BE-6D5E6636DB6A}"/>
              </a:ext>
            </a:extLst>
          </p:cNvPr>
          <p:cNvSpPr>
            <a:spLocks noGrp="1"/>
          </p:cNvSpPr>
          <p:nvPr>
            <p:ph type="body" sz="quarter" idx="10"/>
          </p:nvPr>
        </p:nvSpPr>
        <p:spPr/>
        <p:txBody>
          <a:bodyPr/>
          <a:lstStyle/>
          <a:p>
            <a:r>
              <a:rPr lang="en-US" dirty="0"/>
              <a:t>16</a:t>
            </a:r>
            <a:r>
              <a:rPr lang="en-US" baseline="30000" dirty="0"/>
              <a:t>th</a:t>
            </a:r>
            <a:r>
              <a:rPr lang="en-US" dirty="0"/>
              <a:t> September, 2024</a:t>
            </a:r>
          </a:p>
        </p:txBody>
      </p:sp>
      <p:sp>
        <p:nvSpPr>
          <p:cNvPr id="4" name="Text Placeholder 3">
            <a:extLst>
              <a:ext uri="{FF2B5EF4-FFF2-40B4-BE49-F238E27FC236}">
                <a16:creationId xmlns:a16="http://schemas.microsoft.com/office/drawing/2014/main" id="{7BA96493-C074-B545-BF20-3295B74760BB}"/>
              </a:ext>
            </a:extLst>
          </p:cNvPr>
          <p:cNvSpPr>
            <a:spLocks noGrp="1"/>
          </p:cNvSpPr>
          <p:nvPr>
            <p:ph type="body" sz="quarter" idx="12"/>
          </p:nvPr>
        </p:nvSpPr>
        <p:spPr/>
        <p:txBody>
          <a:bodyPr/>
          <a:lstStyle/>
          <a:p>
            <a:r>
              <a:rPr lang="en-US" dirty="0"/>
              <a:t>1</a:t>
            </a:r>
          </a:p>
        </p:txBody>
      </p:sp>
      <p:sp>
        <p:nvSpPr>
          <p:cNvPr id="5" name="Text Placeholder 4">
            <a:extLst>
              <a:ext uri="{FF2B5EF4-FFF2-40B4-BE49-F238E27FC236}">
                <a16:creationId xmlns:a16="http://schemas.microsoft.com/office/drawing/2014/main" id="{4616ECD8-03CA-B54A-A6A8-03F38348E5BC}"/>
              </a:ext>
            </a:extLst>
          </p:cNvPr>
          <p:cNvSpPr>
            <a:spLocks noGrp="1"/>
          </p:cNvSpPr>
          <p:nvPr>
            <p:ph type="body" sz="quarter" idx="13"/>
          </p:nvPr>
        </p:nvSpPr>
        <p:spPr/>
        <p:txBody>
          <a:bodyPr/>
          <a:lstStyle/>
          <a:p>
            <a:r>
              <a:rPr lang="en-US" dirty="0"/>
              <a:t>2</a:t>
            </a:r>
          </a:p>
        </p:txBody>
      </p:sp>
      <p:sp>
        <p:nvSpPr>
          <p:cNvPr id="3" name="Text Placeholder 2">
            <a:extLst>
              <a:ext uri="{FF2B5EF4-FFF2-40B4-BE49-F238E27FC236}">
                <a16:creationId xmlns:a16="http://schemas.microsoft.com/office/drawing/2014/main" id="{02CCDCBB-A3D4-0A40-9C5A-71DDE66A755D}"/>
              </a:ext>
            </a:extLst>
          </p:cNvPr>
          <p:cNvSpPr>
            <a:spLocks noGrp="1"/>
          </p:cNvSpPr>
          <p:nvPr>
            <p:ph type="body" sz="quarter" idx="11"/>
          </p:nvPr>
        </p:nvSpPr>
        <p:spPr>
          <a:xfrm>
            <a:off x="4208105" y="135442"/>
            <a:ext cx="6908704" cy="505283"/>
          </a:xfrm>
        </p:spPr>
        <p:txBody>
          <a:bodyPr>
            <a:normAutofit lnSpcReduction="10000"/>
          </a:bodyPr>
          <a:lstStyle/>
          <a:p>
            <a:r>
              <a:rPr lang="en-US" dirty="0"/>
              <a:t>Tuple</a:t>
            </a:r>
          </a:p>
        </p:txBody>
      </p:sp>
      <p:sp>
        <p:nvSpPr>
          <p:cNvPr id="6" name="Text Placeholder 5">
            <a:extLst>
              <a:ext uri="{FF2B5EF4-FFF2-40B4-BE49-F238E27FC236}">
                <a16:creationId xmlns:a16="http://schemas.microsoft.com/office/drawing/2014/main" id="{BD481D75-CB2A-B042-82B2-6CEDB117DC51}"/>
              </a:ext>
            </a:extLst>
          </p:cNvPr>
          <p:cNvSpPr>
            <a:spLocks noGrp="1"/>
          </p:cNvSpPr>
          <p:nvPr>
            <p:ph type="body" sz="quarter" idx="14"/>
          </p:nvPr>
        </p:nvSpPr>
        <p:spPr/>
        <p:txBody>
          <a:bodyPr/>
          <a:lstStyle/>
          <a:p>
            <a:r>
              <a:rPr lang="en-US" dirty="0"/>
              <a:t>3</a:t>
            </a:r>
          </a:p>
        </p:txBody>
      </p:sp>
      <p:sp>
        <p:nvSpPr>
          <p:cNvPr id="7" name="Text Placeholder 6">
            <a:extLst>
              <a:ext uri="{FF2B5EF4-FFF2-40B4-BE49-F238E27FC236}">
                <a16:creationId xmlns:a16="http://schemas.microsoft.com/office/drawing/2014/main" id="{99F328A8-AD07-0341-9AF4-2B0B2D6AD24E}"/>
              </a:ext>
            </a:extLst>
          </p:cNvPr>
          <p:cNvSpPr>
            <a:spLocks noGrp="1"/>
          </p:cNvSpPr>
          <p:nvPr>
            <p:ph type="body" sz="quarter" idx="15"/>
          </p:nvPr>
        </p:nvSpPr>
        <p:spPr/>
        <p:txBody>
          <a:bodyPr/>
          <a:lstStyle/>
          <a:p>
            <a:r>
              <a:rPr lang="en-US" dirty="0"/>
              <a:t>4</a:t>
            </a:r>
          </a:p>
        </p:txBody>
      </p:sp>
      <p:sp>
        <p:nvSpPr>
          <p:cNvPr id="8" name="TextBox 7">
            <a:extLst>
              <a:ext uri="{FF2B5EF4-FFF2-40B4-BE49-F238E27FC236}">
                <a16:creationId xmlns:a16="http://schemas.microsoft.com/office/drawing/2014/main" id="{84DF6628-E6DB-5DB2-2770-D41C1D32788E}"/>
              </a:ext>
            </a:extLst>
          </p:cNvPr>
          <p:cNvSpPr txBox="1"/>
          <p:nvPr/>
        </p:nvSpPr>
        <p:spPr>
          <a:xfrm>
            <a:off x="4208106" y="640725"/>
            <a:ext cx="7683257" cy="4524315"/>
          </a:xfrm>
          <a:prstGeom prst="rect">
            <a:avLst/>
          </a:prstGeom>
          <a:noFill/>
        </p:spPr>
        <p:txBody>
          <a:bodyPr wrap="square" rtlCol="0">
            <a:spAutoFit/>
          </a:bodyPr>
          <a:lstStyle/>
          <a:p>
            <a:r>
              <a:rPr lang="en-US" dirty="0"/>
              <a:t>A tuple in Python is an immutable, ordered collection of items. Like lists, tuples can contain elements of different types, such as integers, strings, and other tuples. They are defined using parentheses.</a:t>
            </a:r>
          </a:p>
          <a:p>
            <a:endParaRPr lang="en-US" dirty="0"/>
          </a:p>
          <a:p>
            <a:pPr>
              <a:buFont typeface="Arial" panose="020B0604020202020204" pitchFamily="34" charset="0"/>
              <a:buChar char="•"/>
            </a:pPr>
            <a:r>
              <a:rPr lang="en-US" b="1" dirty="0"/>
              <a:t> Immutable</a:t>
            </a:r>
            <a:r>
              <a:rPr lang="en-US" dirty="0"/>
              <a:t>: Once created, elements cannot be changed.</a:t>
            </a:r>
          </a:p>
          <a:p>
            <a:pPr>
              <a:buFont typeface="Arial" panose="020B0604020202020204" pitchFamily="34" charset="0"/>
              <a:buChar char="•"/>
            </a:pPr>
            <a:r>
              <a:rPr lang="en-US" b="1" dirty="0"/>
              <a:t> Ordered</a:t>
            </a:r>
            <a:r>
              <a:rPr lang="en-US" dirty="0"/>
              <a:t>: Items maintain their sequence.</a:t>
            </a:r>
          </a:p>
          <a:p>
            <a:pPr>
              <a:buFont typeface="Arial" panose="020B0604020202020204" pitchFamily="34" charset="0"/>
              <a:buChar char="•"/>
            </a:pPr>
            <a:r>
              <a:rPr lang="en-US" b="1" dirty="0"/>
              <a:t> Allows duplicates</a:t>
            </a:r>
            <a:r>
              <a:rPr lang="en-US" dirty="0"/>
              <a:t>.</a:t>
            </a:r>
          </a:p>
          <a:p>
            <a:pPr>
              <a:buFont typeface="Arial" panose="020B0604020202020204" pitchFamily="34" charset="0"/>
              <a:buChar char="•"/>
            </a:pPr>
            <a:r>
              <a:rPr lang="en-US" b="1" dirty="0"/>
              <a:t> Uses Parentheses ‘()’: </a:t>
            </a:r>
            <a:r>
              <a:rPr lang="en-US" dirty="0" err="1"/>
              <a:t>E.g</a:t>
            </a:r>
            <a:r>
              <a:rPr lang="en-US" dirty="0"/>
              <a:t>: (1, 2, 3)</a:t>
            </a:r>
          </a:p>
          <a:p>
            <a:pPr>
              <a:buFont typeface="Arial" panose="020B0604020202020204" pitchFamily="34" charset="0"/>
              <a:buChar char="•"/>
            </a:pPr>
            <a:endParaRPr lang="en-US" dirty="0"/>
          </a:p>
          <a:p>
            <a:r>
              <a:rPr lang="en-US" dirty="0"/>
              <a:t>Methods:</a:t>
            </a:r>
          </a:p>
          <a:p>
            <a:endParaRPr lang="en-US" dirty="0"/>
          </a:p>
          <a:p>
            <a:pPr>
              <a:buFont typeface="Arial" panose="020B0604020202020204" pitchFamily="34" charset="0"/>
              <a:buChar char="•"/>
            </a:pPr>
            <a:r>
              <a:rPr lang="en-US" b="1" dirty="0"/>
              <a:t> Count(item)</a:t>
            </a:r>
            <a:r>
              <a:rPr lang="en-US" dirty="0"/>
              <a:t>: Returns the number of occurrences of an item in the tuple.</a:t>
            </a:r>
          </a:p>
          <a:p>
            <a:pPr>
              <a:buFont typeface="Arial" panose="020B0604020202020204" pitchFamily="34" charset="0"/>
              <a:buChar char="•"/>
            </a:pPr>
            <a:r>
              <a:rPr lang="en-US" b="1" dirty="0"/>
              <a:t> Index(item)</a:t>
            </a:r>
            <a:r>
              <a:rPr lang="en-US" dirty="0"/>
              <a:t>: Returns the index of the first occurrence of an item.</a:t>
            </a:r>
          </a:p>
          <a:p>
            <a:pPr>
              <a:buFont typeface="Arial" panose="020B0604020202020204" pitchFamily="34" charset="0"/>
              <a:buChar char="•"/>
            </a:pPr>
            <a:endParaRPr lang="en-US" dirty="0"/>
          </a:p>
          <a:p>
            <a:r>
              <a:rPr lang="en-US" dirty="0"/>
              <a:t>Since tuples are immutable, we can’t change the data of an tuple.</a:t>
            </a:r>
          </a:p>
          <a:p>
            <a:endParaRPr lang="en-US" dirty="0"/>
          </a:p>
        </p:txBody>
      </p:sp>
    </p:spTree>
    <p:extLst>
      <p:ext uri="{BB962C8B-B14F-4D97-AF65-F5344CB8AC3E}">
        <p14:creationId xmlns:p14="http://schemas.microsoft.com/office/powerpoint/2010/main" val="1098755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3"/>
          <p:cNvSpPr>
            <a:spLocks noGrp="1"/>
          </p:cNvSpPr>
          <p:nvPr>
            <p:ph type="title" orient="vert"/>
          </p:nvPr>
        </p:nvSpPr>
        <p:spPr/>
        <p:txBody>
          <a:bodyPr>
            <a:normAutofit fontScale="90000"/>
          </a:bodyPr>
          <a:lstStyle/>
          <a:p>
            <a:r>
              <a:rPr lang="en-US" dirty="0"/>
              <a:t>Python for Beginners</a:t>
            </a:r>
          </a:p>
        </p:txBody>
      </p:sp>
      <p:sp>
        <p:nvSpPr>
          <p:cNvPr id="2" name="Text Placeholder 1">
            <a:extLst>
              <a:ext uri="{FF2B5EF4-FFF2-40B4-BE49-F238E27FC236}">
                <a16:creationId xmlns:a16="http://schemas.microsoft.com/office/drawing/2014/main" id="{AAFA9771-E160-664B-86BE-6D5E6636DB6A}"/>
              </a:ext>
            </a:extLst>
          </p:cNvPr>
          <p:cNvSpPr>
            <a:spLocks noGrp="1"/>
          </p:cNvSpPr>
          <p:nvPr>
            <p:ph type="body" sz="quarter" idx="10"/>
          </p:nvPr>
        </p:nvSpPr>
        <p:spPr/>
        <p:txBody>
          <a:bodyPr/>
          <a:lstStyle/>
          <a:p>
            <a:r>
              <a:rPr lang="en-US" dirty="0"/>
              <a:t>16</a:t>
            </a:r>
            <a:r>
              <a:rPr lang="en-US" baseline="30000" dirty="0"/>
              <a:t>th</a:t>
            </a:r>
            <a:r>
              <a:rPr lang="en-US" dirty="0"/>
              <a:t> September, 2024</a:t>
            </a:r>
          </a:p>
        </p:txBody>
      </p:sp>
      <p:sp>
        <p:nvSpPr>
          <p:cNvPr id="4" name="Text Placeholder 3">
            <a:extLst>
              <a:ext uri="{FF2B5EF4-FFF2-40B4-BE49-F238E27FC236}">
                <a16:creationId xmlns:a16="http://schemas.microsoft.com/office/drawing/2014/main" id="{7BA96493-C074-B545-BF20-3295B74760BB}"/>
              </a:ext>
            </a:extLst>
          </p:cNvPr>
          <p:cNvSpPr>
            <a:spLocks noGrp="1"/>
          </p:cNvSpPr>
          <p:nvPr>
            <p:ph type="body" sz="quarter" idx="12"/>
          </p:nvPr>
        </p:nvSpPr>
        <p:spPr/>
        <p:txBody>
          <a:bodyPr/>
          <a:lstStyle/>
          <a:p>
            <a:r>
              <a:rPr lang="en-US" dirty="0"/>
              <a:t>1</a:t>
            </a:r>
          </a:p>
        </p:txBody>
      </p:sp>
      <p:sp>
        <p:nvSpPr>
          <p:cNvPr id="5" name="Text Placeholder 4">
            <a:extLst>
              <a:ext uri="{FF2B5EF4-FFF2-40B4-BE49-F238E27FC236}">
                <a16:creationId xmlns:a16="http://schemas.microsoft.com/office/drawing/2014/main" id="{4616ECD8-03CA-B54A-A6A8-03F38348E5BC}"/>
              </a:ext>
            </a:extLst>
          </p:cNvPr>
          <p:cNvSpPr>
            <a:spLocks noGrp="1"/>
          </p:cNvSpPr>
          <p:nvPr>
            <p:ph type="body" sz="quarter" idx="13"/>
          </p:nvPr>
        </p:nvSpPr>
        <p:spPr/>
        <p:txBody>
          <a:bodyPr/>
          <a:lstStyle/>
          <a:p>
            <a:r>
              <a:rPr lang="en-US" dirty="0"/>
              <a:t>2</a:t>
            </a:r>
          </a:p>
        </p:txBody>
      </p:sp>
      <p:sp>
        <p:nvSpPr>
          <p:cNvPr id="3" name="Text Placeholder 2">
            <a:extLst>
              <a:ext uri="{FF2B5EF4-FFF2-40B4-BE49-F238E27FC236}">
                <a16:creationId xmlns:a16="http://schemas.microsoft.com/office/drawing/2014/main" id="{02CCDCBB-A3D4-0A40-9C5A-71DDE66A755D}"/>
              </a:ext>
            </a:extLst>
          </p:cNvPr>
          <p:cNvSpPr>
            <a:spLocks noGrp="1"/>
          </p:cNvSpPr>
          <p:nvPr>
            <p:ph type="body" sz="quarter" idx="11"/>
          </p:nvPr>
        </p:nvSpPr>
        <p:spPr>
          <a:xfrm>
            <a:off x="4208105" y="135442"/>
            <a:ext cx="6908704" cy="505283"/>
          </a:xfrm>
        </p:spPr>
        <p:txBody>
          <a:bodyPr>
            <a:normAutofit lnSpcReduction="10000"/>
          </a:bodyPr>
          <a:lstStyle/>
          <a:p>
            <a:r>
              <a:rPr lang="en-US" dirty="0"/>
              <a:t>Sets</a:t>
            </a:r>
          </a:p>
        </p:txBody>
      </p:sp>
      <p:sp>
        <p:nvSpPr>
          <p:cNvPr id="6" name="Text Placeholder 5">
            <a:extLst>
              <a:ext uri="{FF2B5EF4-FFF2-40B4-BE49-F238E27FC236}">
                <a16:creationId xmlns:a16="http://schemas.microsoft.com/office/drawing/2014/main" id="{BD481D75-CB2A-B042-82B2-6CEDB117DC51}"/>
              </a:ext>
            </a:extLst>
          </p:cNvPr>
          <p:cNvSpPr>
            <a:spLocks noGrp="1"/>
          </p:cNvSpPr>
          <p:nvPr>
            <p:ph type="body" sz="quarter" idx="14"/>
          </p:nvPr>
        </p:nvSpPr>
        <p:spPr/>
        <p:txBody>
          <a:bodyPr/>
          <a:lstStyle/>
          <a:p>
            <a:r>
              <a:rPr lang="en-US" dirty="0"/>
              <a:t>3</a:t>
            </a:r>
          </a:p>
        </p:txBody>
      </p:sp>
      <p:sp>
        <p:nvSpPr>
          <p:cNvPr id="7" name="Text Placeholder 6">
            <a:extLst>
              <a:ext uri="{FF2B5EF4-FFF2-40B4-BE49-F238E27FC236}">
                <a16:creationId xmlns:a16="http://schemas.microsoft.com/office/drawing/2014/main" id="{99F328A8-AD07-0341-9AF4-2B0B2D6AD24E}"/>
              </a:ext>
            </a:extLst>
          </p:cNvPr>
          <p:cNvSpPr>
            <a:spLocks noGrp="1"/>
          </p:cNvSpPr>
          <p:nvPr>
            <p:ph type="body" sz="quarter" idx="15"/>
          </p:nvPr>
        </p:nvSpPr>
        <p:spPr/>
        <p:txBody>
          <a:bodyPr/>
          <a:lstStyle/>
          <a:p>
            <a:r>
              <a:rPr lang="en-US" dirty="0"/>
              <a:t>4</a:t>
            </a:r>
          </a:p>
        </p:txBody>
      </p:sp>
      <p:sp>
        <p:nvSpPr>
          <p:cNvPr id="8" name="TextBox 7">
            <a:extLst>
              <a:ext uri="{FF2B5EF4-FFF2-40B4-BE49-F238E27FC236}">
                <a16:creationId xmlns:a16="http://schemas.microsoft.com/office/drawing/2014/main" id="{84DF6628-E6DB-5DB2-2770-D41C1D32788E}"/>
              </a:ext>
            </a:extLst>
          </p:cNvPr>
          <p:cNvSpPr txBox="1"/>
          <p:nvPr/>
        </p:nvSpPr>
        <p:spPr>
          <a:xfrm>
            <a:off x="4208106" y="640725"/>
            <a:ext cx="7683257" cy="6186309"/>
          </a:xfrm>
          <a:prstGeom prst="rect">
            <a:avLst/>
          </a:prstGeom>
          <a:noFill/>
        </p:spPr>
        <p:txBody>
          <a:bodyPr wrap="square" rtlCol="0">
            <a:spAutoFit/>
          </a:bodyPr>
          <a:lstStyle/>
          <a:p>
            <a:r>
              <a:rPr lang="en-US" dirty="0"/>
              <a:t>A set in Python is an unordered, mutable collection of unique items. Unlike lists and tuples, sets do not allow duplicate elements. They are defined using curly braces or the ‘set()’ function.</a:t>
            </a:r>
          </a:p>
          <a:p>
            <a:endParaRPr lang="en-US" dirty="0"/>
          </a:p>
          <a:p>
            <a:pPr marL="285750" indent="-285750">
              <a:buFont typeface="Arial" panose="020B0604020202020204" pitchFamily="34" charset="0"/>
              <a:buChar char="•"/>
            </a:pPr>
            <a:r>
              <a:rPr lang="en-US" dirty="0"/>
              <a:t>Mutable: Elements can be added or removed, but individual items cannot be changed.</a:t>
            </a:r>
          </a:p>
          <a:p>
            <a:pPr marL="285750" indent="-285750">
              <a:buFont typeface="Arial" panose="020B0604020202020204" pitchFamily="34" charset="0"/>
              <a:buChar char="•"/>
            </a:pPr>
            <a:r>
              <a:rPr lang="en-US" dirty="0"/>
              <a:t>Unordered: There is no guaranteed order of elements.</a:t>
            </a:r>
          </a:p>
          <a:p>
            <a:pPr marL="285750" indent="-285750">
              <a:buFont typeface="Arial" panose="020B0604020202020204" pitchFamily="34" charset="0"/>
              <a:buChar char="•"/>
            </a:pPr>
            <a:r>
              <a:rPr lang="en-IN" dirty="0"/>
              <a:t>No Duplicates: Sets automatically remove duplicates.</a:t>
            </a:r>
            <a:endParaRPr lang="en-US" dirty="0"/>
          </a:p>
          <a:p>
            <a:pPr marL="285750" indent="-285750">
              <a:buFont typeface="Arial" panose="020B0604020202020204" pitchFamily="34" charset="0"/>
              <a:buChar char="•"/>
            </a:pPr>
            <a:r>
              <a:rPr lang="en-US" dirty="0"/>
              <a:t>Uses curly braces ‘{}’</a:t>
            </a:r>
          </a:p>
          <a:p>
            <a:endParaRPr lang="en-US" dirty="0"/>
          </a:p>
          <a:p>
            <a:r>
              <a:rPr lang="en-US" dirty="0"/>
              <a:t>Methods:</a:t>
            </a:r>
          </a:p>
          <a:p>
            <a:pPr marL="285750" indent="-285750">
              <a:buFont typeface="Arial" panose="020B0604020202020204" pitchFamily="34" charset="0"/>
              <a:buChar char="•"/>
            </a:pPr>
            <a:r>
              <a:rPr lang="en-US" dirty="0"/>
              <a:t>Add(item): Adds an item to the set.</a:t>
            </a:r>
            <a:br>
              <a:rPr lang="en-US" dirty="0"/>
            </a:br>
            <a:r>
              <a:rPr lang="en-US" dirty="0"/>
              <a:t>Example: </a:t>
            </a:r>
            <a:r>
              <a:rPr lang="en-US" dirty="0" err="1"/>
              <a:t>s.add</a:t>
            </a:r>
            <a:r>
              <a:rPr lang="en-US" dirty="0"/>
              <a:t>(4)</a:t>
            </a:r>
          </a:p>
          <a:p>
            <a:pPr marL="285750" indent="-285750">
              <a:buFont typeface="Arial" panose="020B0604020202020204" pitchFamily="34" charset="0"/>
              <a:buChar char="•"/>
            </a:pPr>
            <a:r>
              <a:rPr lang="en-US" dirty="0"/>
              <a:t>Update(</a:t>
            </a:r>
            <a:r>
              <a:rPr lang="en-US" dirty="0" err="1"/>
              <a:t>iterable</a:t>
            </a:r>
            <a:r>
              <a:rPr lang="en-US" dirty="0"/>
              <a:t>): Adds elements from an </a:t>
            </a:r>
            <a:r>
              <a:rPr lang="en-US" dirty="0" err="1"/>
              <a:t>iterable</a:t>
            </a:r>
            <a:r>
              <a:rPr lang="en-US" dirty="0"/>
              <a:t> (like a list or another set) to the set.</a:t>
            </a:r>
            <a:br>
              <a:rPr lang="en-US" dirty="0"/>
            </a:br>
            <a:r>
              <a:rPr lang="en-US" dirty="0"/>
              <a:t>Example: </a:t>
            </a:r>
            <a:r>
              <a:rPr lang="en-US" dirty="0" err="1"/>
              <a:t>s.update</a:t>
            </a:r>
            <a:r>
              <a:rPr lang="en-US" dirty="0"/>
              <a:t>([5, 6])</a:t>
            </a:r>
          </a:p>
          <a:p>
            <a:pPr marL="285750" indent="-285750">
              <a:buFont typeface="Arial" panose="020B0604020202020204" pitchFamily="34" charset="0"/>
              <a:buChar char="•"/>
            </a:pPr>
            <a:r>
              <a:rPr lang="en-US" dirty="0"/>
              <a:t>Remove(item): Removes the specified item. Raises a </a:t>
            </a:r>
            <a:r>
              <a:rPr lang="en-US" dirty="0" err="1"/>
              <a:t>KeyError</a:t>
            </a:r>
            <a:r>
              <a:rPr lang="en-US" dirty="0"/>
              <a:t> if the item does not exist.</a:t>
            </a:r>
            <a:br>
              <a:rPr lang="en-US" dirty="0"/>
            </a:br>
            <a:r>
              <a:rPr lang="en-US" dirty="0"/>
              <a:t>Example: </a:t>
            </a:r>
            <a:r>
              <a:rPr lang="en-US" dirty="0" err="1"/>
              <a:t>s.remove</a:t>
            </a:r>
            <a:r>
              <a:rPr lang="en-US" dirty="0"/>
              <a:t>('apple’)</a:t>
            </a:r>
          </a:p>
          <a:p>
            <a:pPr marL="285750" indent="-285750">
              <a:buFont typeface="Arial" panose="020B0604020202020204" pitchFamily="34" charset="0"/>
              <a:buChar char="•"/>
            </a:pPr>
            <a:r>
              <a:rPr lang="en-US" dirty="0"/>
              <a:t>Pop(): Removes and returns an arbitrary element from the set. Raises a </a:t>
            </a:r>
            <a:r>
              <a:rPr lang="en-US" dirty="0" err="1"/>
              <a:t>KeyError</a:t>
            </a:r>
            <a:r>
              <a:rPr lang="en-US" dirty="0"/>
              <a:t> if the set is empty.</a:t>
            </a:r>
            <a:br>
              <a:rPr lang="en-US" dirty="0"/>
            </a:br>
            <a:r>
              <a:rPr lang="en-US" dirty="0"/>
              <a:t>Example: </a:t>
            </a:r>
            <a:r>
              <a:rPr lang="en-US" dirty="0" err="1"/>
              <a:t>s.pop</a:t>
            </a:r>
            <a:r>
              <a:rPr lang="en-US" dirty="0"/>
              <a:t>()</a:t>
            </a:r>
          </a:p>
        </p:txBody>
      </p:sp>
    </p:spTree>
    <p:extLst>
      <p:ext uri="{BB962C8B-B14F-4D97-AF65-F5344CB8AC3E}">
        <p14:creationId xmlns:p14="http://schemas.microsoft.com/office/powerpoint/2010/main" val="2834319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3"/>
          <p:cNvSpPr>
            <a:spLocks noGrp="1"/>
          </p:cNvSpPr>
          <p:nvPr>
            <p:ph type="title" orient="vert"/>
          </p:nvPr>
        </p:nvSpPr>
        <p:spPr/>
        <p:txBody>
          <a:bodyPr>
            <a:normAutofit fontScale="90000"/>
          </a:bodyPr>
          <a:lstStyle/>
          <a:p>
            <a:r>
              <a:rPr lang="en-US" dirty="0"/>
              <a:t>Python for Beginners</a:t>
            </a:r>
          </a:p>
        </p:txBody>
      </p:sp>
      <p:sp>
        <p:nvSpPr>
          <p:cNvPr id="8" name="Text Placeholder 7">
            <a:extLst>
              <a:ext uri="{FF2B5EF4-FFF2-40B4-BE49-F238E27FC236}">
                <a16:creationId xmlns:a16="http://schemas.microsoft.com/office/drawing/2014/main" id="{ACA008EA-2784-5D40-A889-ED2C38F1FAEE}"/>
              </a:ext>
            </a:extLst>
          </p:cNvPr>
          <p:cNvSpPr>
            <a:spLocks noGrp="1"/>
          </p:cNvSpPr>
          <p:nvPr>
            <p:ph type="body" sz="quarter" idx="10"/>
          </p:nvPr>
        </p:nvSpPr>
        <p:spPr/>
        <p:txBody>
          <a:bodyPr/>
          <a:lstStyle/>
          <a:p>
            <a:r>
              <a:rPr lang="en-US" dirty="0"/>
              <a:t>16</a:t>
            </a:r>
            <a:r>
              <a:rPr lang="en-US" baseline="30000" dirty="0"/>
              <a:t>th</a:t>
            </a:r>
            <a:r>
              <a:rPr lang="en-US" dirty="0"/>
              <a:t> September, 2024</a:t>
            </a:r>
          </a:p>
        </p:txBody>
      </p:sp>
      <p:sp>
        <p:nvSpPr>
          <p:cNvPr id="11" name="Text Placeholder 10">
            <a:extLst>
              <a:ext uri="{FF2B5EF4-FFF2-40B4-BE49-F238E27FC236}">
                <a16:creationId xmlns:a16="http://schemas.microsoft.com/office/drawing/2014/main" id="{7590278D-B7A6-F449-853E-FFFD1942E3A6}"/>
              </a:ext>
            </a:extLst>
          </p:cNvPr>
          <p:cNvSpPr>
            <a:spLocks noGrp="1"/>
          </p:cNvSpPr>
          <p:nvPr>
            <p:ph type="body" sz="quarter" idx="12"/>
          </p:nvPr>
        </p:nvSpPr>
        <p:spPr/>
        <p:txBody>
          <a:bodyPr/>
          <a:lstStyle/>
          <a:p>
            <a:r>
              <a:rPr lang="en-US" dirty="0"/>
              <a:t>1</a:t>
            </a:r>
          </a:p>
        </p:txBody>
      </p:sp>
      <p:sp>
        <p:nvSpPr>
          <p:cNvPr id="12" name="Text Placeholder 11">
            <a:extLst>
              <a:ext uri="{FF2B5EF4-FFF2-40B4-BE49-F238E27FC236}">
                <a16:creationId xmlns:a16="http://schemas.microsoft.com/office/drawing/2014/main" id="{D45B5282-ACAE-1546-BDC0-05F3E3481608}"/>
              </a:ext>
            </a:extLst>
          </p:cNvPr>
          <p:cNvSpPr>
            <a:spLocks noGrp="1"/>
          </p:cNvSpPr>
          <p:nvPr>
            <p:ph type="body" sz="quarter" idx="13"/>
          </p:nvPr>
        </p:nvSpPr>
        <p:spPr/>
        <p:txBody>
          <a:bodyPr/>
          <a:lstStyle/>
          <a:p>
            <a:r>
              <a:rPr lang="en-US" dirty="0"/>
              <a:t>2</a:t>
            </a:r>
          </a:p>
        </p:txBody>
      </p:sp>
      <p:sp>
        <p:nvSpPr>
          <p:cNvPr id="13" name="Text Placeholder 12">
            <a:extLst>
              <a:ext uri="{FF2B5EF4-FFF2-40B4-BE49-F238E27FC236}">
                <a16:creationId xmlns:a16="http://schemas.microsoft.com/office/drawing/2014/main" id="{E5ED093A-7477-8D46-A002-BE1C96A117F0}"/>
              </a:ext>
            </a:extLst>
          </p:cNvPr>
          <p:cNvSpPr>
            <a:spLocks noGrp="1"/>
          </p:cNvSpPr>
          <p:nvPr>
            <p:ph type="body" sz="quarter" idx="14"/>
          </p:nvPr>
        </p:nvSpPr>
        <p:spPr/>
        <p:txBody>
          <a:bodyPr/>
          <a:lstStyle/>
          <a:p>
            <a:r>
              <a:rPr lang="en-US" dirty="0"/>
              <a:t>3</a:t>
            </a:r>
          </a:p>
        </p:txBody>
      </p:sp>
      <p:sp>
        <p:nvSpPr>
          <p:cNvPr id="10" name="Text Placeholder 9">
            <a:extLst>
              <a:ext uri="{FF2B5EF4-FFF2-40B4-BE49-F238E27FC236}">
                <a16:creationId xmlns:a16="http://schemas.microsoft.com/office/drawing/2014/main" id="{D2E6B6F4-C14E-CB49-880C-EB1EE62A6CBC}"/>
              </a:ext>
            </a:extLst>
          </p:cNvPr>
          <p:cNvSpPr>
            <a:spLocks noGrp="1"/>
          </p:cNvSpPr>
          <p:nvPr>
            <p:ph type="body" sz="quarter" idx="11"/>
          </p:nvPr>
        </p:nvSpPr>
        <p:spPr>
          <a:xfrm>
            <a:off x="4103301" y="501552"/>
            <a:ext cx="6908704" cy="505283"/>
          </a:xfrm>
        </p:spPr>
        <p:txBody>
          <a:bodyPr>
            <a:normAutofit lnSpcReduction="10000"/>
          </a:bodyPr>
          <a:lstStyle/>
          <a:p>
            <a:r>
              <a:rPr lang="en-US" dirty="0"/>
              <a:t>Dictionaries</a:t>
            </a:r>
          </a:p>
        </p:txBody>
      </p:sp>
      <p:sp>
        <p:nvSpPr>
          <p:cNvPr id="14" name="Text Placeholder 13">
            <a:extLst>
              <a:ext uri="{FF2B5EF4-FFF2-40B4-BE49-F238E27FC236}">
                <a16:creationId xmlns:a16="http://schemas.microsoft.com/office/drawing/2014/main" id="{DB7AF0B8-1937-B041-A917-03AABA9EC62D}"/>
              </a:ext>
            </a:extLst>
          </p:cNvPr>
          <p:cNvSpPr>
            <a:spLocks noGrp="1"/>
          </p:cNvSpPr>
          <p:nvPr>
            <p:ph type="body" sz="quarter" idx="15"/>
          </p:nvPr>
        </p:nvSpPr>
        <p:spPr/>
        <p:txBody>
          <a:bodyPr/>
          <a:lstStyle/>
          <a:p>
            <a:r>
              <a:rPr lang="en-US" dirty="0"/>
              <a:t>4</a:t>
            </a:r>
          </a:p>
        </p:txBody>
      </p:sp>
      <p:sp>
        <p:nvSpPr>
          <p:cNvPr id="2" name="TextBox 1">
            <a:extLst>
              <a:ext uri="{FF2B5EF4-FFF2-40B4-BE49-F238E27FC236}">
                <a16:creationId xmlns:a16="http://schemas.microsoft.com/office/drawing/2014/main" id="{F4EA2539-5EDB-1266-1214-66F8D840EB74}"/>
              </a:ext>
            </a:extLst>
          </p:cNvPr>
          <p:cNvSpPr txBox="1"/>
          <p:nvPr/>
        </p:nvSpPr>
        <p:spPr>
          <a:xfrm>
            <a:off x="4226768" y="1091682"/>
            <a:ext cx="7546945" cy="5355312"/>
          </a:xfrm>
          <a:prstGeom prst="rect">
            <a:avLst/>
          </a:prstGeom>
          <a:noFill/>
        </p:spPr>
        <p:txBody>
          <a:bodyPr wrap="square" rtlCol="0">
            <a:spAutoFit/>
          </a:bodyPr>
          <a:lstStyle/>
          <a:p>
            <a:r>
              <a:rPr lang="en-US" dirty="0"/>
              <a:t>A </a:t>
            </a:r>
            <a:r>
              <a:rPr lang="en-US" b="1" dirty="0"/>
              <a:t>dictionary</a:t>
            </a:r>
            <a:r>
              <a:rPr lang="en-US" dirty="0"/>
              <a:t> in Python is an unordered collection of data stored in key-value pairs. Each key in a dictionary must be unique, and each key is associated with a value. Dictionaries are mutable, meaning the data can be modified after creation, and are optimized for retrieving values using their keys. They are created using curly braces ‘{}’ , with each key and its corresponding value separated by a colon.</a:t>
            </a:r>
          </a:p>
          <a:p>
            <a:endParaRPr lang="en-US" dirty="0"/>
          </a:p>
          <a:p>
            <a:pPr marL="285750" indent="-285750">
              <a:buFont typeface="Arial" panose="020B0604020202020204" pitchFamily="34" charset="0"/>
              <a:buChar char="•"/>
            </a:pPr>
            <a:r>
              <a:rPr lang="en-US" b="1" dirty="0"/>
              <a:t>Unordered</a:t>
            </a:r>
            <a:r>
              <a:rPr lang="en-US" dirty="0"/>
              <a:t>: Items do not maintain any specific order.</a:t>
            </a:r>
          </a:p>
          <a:p>
            <a:pPr marL="285750" indent="-285750">
              <a:buFont typeface="Arial" panose="020B0604020202020204" pitchFamily="34" charset="0"/>
              <a:buChar char="•"/>
            </a:pPr>
            <a:r>
              <a:rPr lang="en-US" b="1" dirty="0"/>
              <a:t>Unique Keys</a:t>
            </a:r>
            <a:r>
              <a:rPr lang="en-US" dirty="0"/>
              <a:t>: Each key must be unique, but values can repeat.</a:t>
            </a:r>
          </a:p>
          <a:p>
            <a:pPr marL="285750" indent="-285750">
              <a:buFont typeface="Arial" panose="020B0604020202020204" pitchFamily="34" charset="0"/>
              <a:buChar char="•"/>
            </a:pPr>
            <a:r>
              <a:rPr lang="en-US" b="1" dirty="0"/>
              <a:t>Mutable</a:t>
            </a:r>
            <a:r>
              <a:rPr lang="en-US" dirty="0"/>
              <a:t>: You can add, remove, or change items in a dictionary.</a:t>
            </a:r>
          </a:p>
          <a:p>
            <a:pPr marL="285750" indent="-285750">
              <a:buFont typeface="Arial" panose="020B0604020202020204" pitchFamily="34" charset="0"/>
              <a:buChar char="•"/>
            </a:pPr>
            <a:r>
              <a:rPr lang="en-US" b="1" dirty="0"/>
              <a:t>Key-Value Pairs</a:t>
            </a:r>
            <a:r>
              <a:rPr lang="en-US" dirty="0"/>
              <a:t>: Each element is a pair of a key and its associated value.</a:t>
            </a:r>
          </a:p>
          <a:p>
            <a:pPr marL="285750" indent="-285750">
              <a:buFont typeface="Arial" panose="020B0604020202020204" pitchFamily="34" charset="0"/>
              <a:buChar char="•"/>
            </a:pPr>
            <a:endParaRPr lang="en-US" dirty="0"/>
          </a:p>
          <a:p>
            <a:r>
              <a:rPr lang="en-US" dirty="0"/>
              <a:t>Example:</a:t>
            </a:r>
          </a:p>
          <a:p>
            <a:endParaRPr lang="en-US" dirty="0"/>
          </a:p>
          <a:p>
            <a:r>
              <a:rPr lang="en-US" dirty="0"/>
              <a:t>{</a:t>
            </a:r>
          </a:p>
          <a:p>
            <a:r>
              <a:rPr lang="en-US" dirty="0"/>
              <a:t>“name”: “John Doe”,</a:t>
            </a:r>
          </a:p>
          <a:p>
            <a:r>
              <a:rPr lang="en-US" dirty="0"/>
              <a:t>“age”: 20,</a:t>
            </a:r>
          </a:p>
          <a:p>
            <a:r>
              <a:rPr lang="en-US" dirty="0"/>
              <a:t>“major”: “CS”</a:t>
            </a:r>
          </a:p>
          <a:p>
            <a:r>
              <a:rPr lang="en-US" dirty="0"/>
              <a:t>}</a:t>
            </a:r>
            <a:endParaRPr lang="en-IN" dirty="0"/>
          </a:p>
        </p:txBody>
      </p:sp>
    </p:spTree>
    <p:extLst>
      <p:ext uri="{BB962C8B-B14F-4D97-AF65-F5344CB8AC3E}">
        <p14:creationId xmlns:p14="http://schemas.microsoft.com/office/powerpoint/2010/main" val="236552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Title 3"/>
          <p:cNvSpPr>
            <a:spLocks noGrp="1"/>
          </p:cNvSpPr>
          <p:nvPr>
            <p:ph type="title" orient="vert"/>
          </p:nvPr>
        </p:nvSpPr>
        <p:spPr/>
        <p:txBody>
          <a:bodyPr>
            <a:normAutofit fontScale="90000"/>
          </a:bodyPr>
          <a:lstStyle/>
          <a:p>
            <a:r>
              <a:rPr lang="en-US" dirty="0"/>
              <a:t>Python For Beginners</a:t>
            </a:r>
          </a:p>
        </p:txBody>
      </p:sp>
      <p:sp>
        <p:nvSpPr>
          <p:cNvPr id="8" name="Text Placeholder 7">
            <a:extLst>
              <a:ext uri="{FF2B5EF4-FFF2-40B4-BE49-F238E27FC236}">
                <a16:creationId xmlns:a16="http://schemas.microsoft.com/office/drawing/2014/main" id="{18787911-8F3B-4442-8082-89CFFD135291}"/>
              </a:ext>
            </a:extLst>
          </p:cNvPr>
          <p:cNvSpPr>
            <a:spLocks noGrp="1"/>
          </p:cNvSpPr>
          <p:nvPr>
            <p:ph type="body" sz="quarter" idx="10"/>
          </p:nvPr>
        </p:nvSpPr>
        <p:spPr/>
        <p:txBody>
          <a:bodyPr/>
          <a:lstStyle/>
          <a:p>
            <a:r>
              <a:rPr lang="en-US" dirty="0"/>
              <a:t>16</a:t>
            </a:r>
            <a:r>
              <a:rPr lang="en-US" baseline="30000" dirty="0"/>
              <a:t>th</a:t>
            </a:r>
            <a:r>
              <a:rPr lang="en-US" dirty="0"/>
              <a:t> September, 2024</a:t>
            </a:r>
          </a:p>
        </p:txBody>
      </p:sp>
      <p:sp>
        <p:nvSpPr>
          <p:cNvPr id="11" name="Text Placeholder 10">
            <a:extLst>
              <a:ext uri="{FF2B5EF4-FFF2-40B4-BE49-F238E27FC236}">
                <a16:creationId xmlns:a16="http://schemas.microsoft.com/office/drawing/2014/main" id="{1D43DE77-E275-FC40-8835-B2EAE43346BB}"/>
              </a:ext>
            </a:extLst>
          </p:cNvPr>
          <p:cNvSpPr>
            <a:spLocks noGrp="1"/>
          </p:cNvSpPr>
          <p:nvPr>
            <p:ph type="body" sz="quarter" idx="12"/>
          </p:nvPr>
        </p:nvSpPr>
        <p:spPr/>
        <p:txBody>
          <a:bodyPr/>
          <a:lstStyle/>
          <a:p>
            <a:r>
              <a:rPr lang="en-US" dirty="0"/>
              <a:t>1</a:t>
            </a:r>
          </a:p>
        </p:txBody>
      </p:sp>
      <p:sp>
        <p:nvSpPr>
          <p:cNvPr id="12" name="Text Placeholder 11">
            <a:extLst>
              <a:ext uri="{FF2B5EF4-FFF2-40B4-BE49-F238E27FC236}">
                <a16:creationId xmlns:a16="http://schemas.microsoft.com/office/drawing/2014/main" id="{B17D3A13-0E28-E24B-86E6-B390CB37331C}"/>
              </a:ext>
            </a:extLst>
          </p:cNvPr>
          <p:cNvSpPr>
            <a:spLocks noGrp="1"/>
          </p:cNvSpPr>
          <p:nvPr>
            <p:ph type="body" sz="quarter" idx="13"/>
          </p:nvPr>
        </p:nvSpPr>
        <p:spPr/>
        <p:txBody>
          <a:bodyPr/>
          <a:lstStyle/>
          <a:p>
            <a:r>
              <a:rPr lang="en-US" dirty="0"/>
              <a:t>2</a:t>
            </a:r>
          </a:p>
        </p:txBody>
      </p:sp>
      <p:sp>
        <p:nvSpPr>
          <p:cNvPr id="13" name="Text Placeholder 12">
            <a:extLst>
              <a:ext uri="{FF2B5EF4-FFF2-40B4-BE49-F238E27FC236}">
                <a16:creationId xmlns:a16="http://schemas.microsoft.com/office/drawing/2014/main" id="{F6C865FA-79E0-1C41-A3EF-E2A745080505}"/>
              </a:ext>
            </a:extLst>
          </p:cNvPr>
          <p:cNvSpPr>
            <a:spLocks noGrp="1"/>
          </p:cNvSpPr>
          <p:nvPr>
            <p:ph type="body" sz="quarter" idx="14"/>
          </p:nvPr>
        </p:nvSpPr>
        <p:spPr/>
        <p:txBody>
          <a:bodyPr/>
          <a:lstStyle/>
          <a:p>
            <a:r>
              <a:rPr lang="en-US" dirty="0"/>
              <a:t>3</a:t>
            </a:r>
          </a:p>
        </p:txBody>
      </p:sp>
      <p:sp>
        <p:nvSpPr>
          <p:cNvPr id="14" name="Text Placeholder 13">
            <a:extLst>
              <a:ext uri="{FF2B5EF4-FFF2-40B4-BE49-F238E27FC236}">
                <a16:creationId xmlns:a16="http://schemas.microsoft.com/office/drawing/2014/main" id="{12A2C331-31BB-9F4E-B6FE-C6D29084820B}"/>
              </a:ext>
            </a:extLst>
          </p:cNvPr>
          <p:cNvSpPr>
            <a:spLocks noGrp="1"/>
          </p:cNvSpPr>
          <p:nvPr>
            <p:ph type="body" sz="quarter" idx="15"/>
          </p:nvPr>
        </p:nvSpPr>
        <p:spPr/>
        <p:txBody>
          <a:bodyPr/>
          <a:lstStyle/>
          <a:p>
            <a:r>
              <a:rPr lang="en-US" dirty="0"/>
              <a:t>4</a:t>
            </a:r>
          </a:p>
        </p:txBody>
      </p:sp>
      <p:sp>
        <p:nvSpPr>
          <p:cNvPr id="10" name="Text Placeholder 9">
            <a:extLst>
              <a:ext uri="{FF2B5EF4-FFF2-40B4-BE49-F238E27FC236}">
                <a16:creationId xmlns:a16="http://schemas.microsoft.com/office/drawing/2014/main" id="{30E1F9C4-6127-AB4D-8D43-D99F38C92A5C}"/>
              </a:ext>
            </a:extLst>
          </p:cNvPr>
          <p:cNvSpPr>
            <a:spLocks noGrp="1"/>
          </p:cNvSpPr>
          <p:nvPr>
            <p:ph type="body" sz="quarter" idx="11"/>
          </p:nvPr>
        </p:nvSpPr>
        <p:spPr>
          <a:xfrm>
            <a:off x="4103301" y="245503"/>
            <a:ext cx="6908704" cy="505283"/>
          </a:xfrm>
        </p:spPr>
        <p:txBody>
          <a:bodyPr>
            <a:normAutofit lnSpcReduction="10000"/>
          </a:bodyPr>
          <a:lstStyle/>
          <a:p>
            <a:r>
              <a:rPr lang="en-US" dirty="0"/>
              <a:t>Try and Except Block</a:t>
            </a:r>
          </a:p>
        </p:txBody>
      </p:sp>
      <p:sp>
        <p:nvSpPr>
          <p:cNvPr id="2" name="TextBox 1">
            <a:extLst>
              <a:ext uri="{FF2B5EF4-FFF2-40B4-BE49-F238E27FC236}">
                <a16:creationId xmlns:a16="http://schemas.microsoft.com/office/drawing/2014/main" id="{DF203643-FB0B-6C84-5D93-8254DCC81599}"/>
              </a:ext>
            </a:extLst>
          </p:cNvPr>
          <p:cNvSpPr txBox="1"/>
          <p:nvPr/>
        </p:nvSpPr>
        <p:spPr>
          <a:xfrm>
            <a:off x="4282752" y="750786"/>
            <a:ext cx="7404424" cy="4801314"/>
          </a:xfrm>
          <a:prstGeom prst="rect">
            <a:avLst/>
          </a:prstGeom>
          <a:noFill/>
        </p:spPr>
        <p:txBody>
          <a:bodyPr wrap="square" rtlCol="0">
            <a:spAutoFit/>
          </a:bodyPr>
          <a:lstStyle/>
          <a:p>
            <a:r>
              <a:rPr lang="en-US" dirty="0"/>
              <a:t>A Try-Except block in Python is a control structure used to handle exceptions, which are runtime errors that may occur during the execution of a program. It allows the programmer to attempt a block of code (the</a:t>
            </a:r>
            <a:r>
              <a:rPr lang="en-IN" dirty="0"/>
              <a:t> ‘try’</a:t>
            </a:r>
            <a:r>
              <a:rPr lang="en-US" dirty="0"/>
              <a:t> block) and specify one or more exception-handling routines (the</a:t>
            </a:r>
            <a:r>
              <a:rPr lang="en-IN" dirty="0"/>
              <a:t> ‘except’ </a:t>
            </a:r>
            <a:r>
              <a:rPr lang="en-US" dirty="0"/>
              <a:t>blocks) to manage specific errors if they occur. This prevents the program from crashing and provides a way to gracefully handle errors and manage exceptional situations.</a:t>
            </a:r>
            <a:endParaRPr lang="en-IN" dirty="0"/>
          </a:p>
          <a:p>
            <a:endParaRPr lang="en-IN" dirty="0"/>
          </a:p>
          <a:p>
            <a:pPr marL="285750" indent="-285750">
              <a:buFont typeface="Arial" panose="020B0604020202020204" pitchFamily="34" charset="0"/>
              <a:buChar char="•"/>
            </a:pPr>
            <a:r>
              <a:rPr lang="en-US" b="1" dirty="0"/>
              <a:t>Error Handling</a:t>
            </a:r>
            <a:r>
              <a:rPr lang="en-US" dirty="0"/>
              <a:t>: Handles runtime errors to prevent program crashes.</a:t>
            </a:r>
            <a:endParaRPr lang="en-IN" dirty="0"/>
          </a:p>
          <a:p>
            <a:pPr marL="285750" indent="-285750">
              <a:buFont typeface="Arial" panose="020B0604020202020204" pitchFamily="34" charset="0"/>
              <a:buChar char="•"/>
            </a:pPr>
            <a:r>
              <a:rPr lang="en-IN" b="1" dirty="0"/>
              <a:t>Multiple Excepts</a:t>
            </a:r>
            <a:r>
              <a:rPr lang="en-IN" dirty="0"/>
              <a:t>: Use multiple ‘except’ blocks for different exceptions.</a:t>
            </a:r>
          </a:p>
          <a:p>
            <a:pPr marL="285750" indent="-285750">
              <a:buFont typeface="Arial" panose="020B0604020202020204" pitchFamily="34" charset="0"/>
              <a:buChar char="•"/>
            </a:pPr>
            <a:r>
              <a:rPr lang="en-US" b="1" dirty="0"/>
              <a:t>Else Clause</a:t>
            </a:r>
            <a:r>
              <a:rPr lang="en-US" dirty="0"/>
              <a:t>: Runs if no exceptions occur in the</a:t>
            </a:r>
            <a:r>
              <a:rPr lang="en-IN" dirty="0"/>
              <a:t> ‘try’ block.</a:t>
            </a:r>
          </a:p>
          <a:p>
            <a:pPr marL="285750" indent="-285750">
              <a:buFont typeface="Arial" panose="020B0604020202020204" pitchFamily="34" charset="0"/>
              <a:buChar char="•"/>
            </a:pPr>
            <a:r>
              <a:rPr lang="en-US" b="1" dirty="0"/>
              <a:t>Finally, Clause</a:t>
            </a:r>
            <a:r>
              <a:rPr lang="en-US" dirty="0"/>
              <a:t>: Executes code no matter what, for cleanup purposes.</a:t>
            </a:r>
          </a:p>
          <a:p>
            <a:endParaRPr lang="en-US" dirty="0">
              <a:latin typeface="Consolas" panose="020B0609020204030204" pitchFamily="49" charset="0"/>
            </a:endParaRPr>
          </a:p>
          <a:p>
            <a:r>
              <a:rPr lang="en-US" dirty="0">
                <a:latin typeface="Consolas" panose="020B0609020204030204" pitchFamily="49" charset="0"/>
              </a:rPr>
              <a:t>try:</a:t>
            </a:r>
          </a:p>
          <a:p>
            <a:r>
              <a:rPr lang="en-US" dirty="0">
                <a:latin typeface="Consolas" panose="020B0609020204030204" pitchFamily="49" charset="0"/>
              </a:rPr>
              <a:t>	# Do something</a:t>
            </a:r>
          </a:p>
          <a:p>
            <a:r>
              <a:rPr lang="en-US" dirty="0">
                <a:latin typeface="Consolas" panose="020B0609020204030204" pitchFamily="49" charset="0"/>
              </a:rPr>
              <a:t>except:</a:t>
            </a:r>
          </a:p>
          <a:p>
            <a:r>
              <a:rPr lang="en-US" dirty="0">
                <a:latin typeface="Consolas" panose="020B0609020204030204" pitchFamily="49" charset="0"/>
              </a:rPr>
              <a:t>	# Handle Error</a:t>
            </a:r>
          </a:p>
        </p:txBody>
      </p:sp>
    </p:spTree>
    <p:extLst>
      <p:ext uri="{BB962C8B-B14F-4D97-AF65-F5344CB8AC3E}">
        <p14:creationId xmlns:p14="http://schemas.microsoft.com/office/powerpoint/2010/main" val="4060748682"/>
      </p:ext>
    </p:extLst>
  </p:cSld>
  <p:clrMapOvr>
    <a:masterClrMapping/>
  </p:clrMapOvr>
</p:sld>
</file>

<file path=ppt/theme/theme1.xml><?xml version="1.0" encoding="utf-8"?>
<a:theme xmlns:a="http://schemas.openxmlformats.org/drawingml/2006/main" name="Office Theme">
  <a:themeElements>
    <a:clrScheme name="Cobalt">
      <a:dk1>
        <a:srgbClr val="000000"/>
      </a:dk1>
      <a:lt1>
        <a:srgbClr val="FFFFFF"/>
      </a:lt1>
      <a:dk2>
        <a:srgbClr val="333333"/>
      </a:dk2>
      <a:lt2>
        <a:srgbClr val="E7E6E6"/>
      </a:lt2>
      <a:accent1>
        <a:srgbClr val="009B00"/>
      </a:accent1>
      <a:accent2>
        <a:srgbClr val="FF002A"/>
      </a:accent2>
      <a:accent3>
        <a:srgbClr val="555555"/>
      </a:accent3>
      <a:accent4>
        <a:srgbClr val="FFC000"/>
      </a:accent4>
      <a:accent5>
        <a:srgbClr val="0072FF"/>
      </a:accent5>
      <a:accent6>
        <a:srgbClr val="7B0047"/>
      </a:accent6>
      <a:hlink>
        <a:srgbClr val="00B9FF"/>
      </a:hlink>
      <a:folHlink>
        <a:srgbClr val="787878"/>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95808D13-F95A-4330-92FE-2EB8401A10BE}" vid="{8896D1D1-1A25-41C1-A69E-5EFA2C8B46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2AA961-28C3-466F-ACB4-B06FDA2CF032}">
  <ds:schemaRefs>
    <ds:schemaRef ds:uri="http://schemas.microsoft.com/sharepoint/v3/contenttype/forms"/>
  </ds:schemaRefs>
</ds:datastoreItem>
</file>

<file path=customXml/itemProps2.xml><?xml version="1.0" encoding="utf-8"?>
<ds:datastoreItem xmlns:ds="http://schemas.openxmlformats.org/officeDocument/2006/customXml" ds:itemID="{8150A8ED-EFA6-4066-960F-6C1806ADCFA4}">
  <ds:schemaRefs>
    <ds:schemaRef ds:uri="http://purl.org/dc/terms/"/>
    <ds:schemaRef ds:uri="http://schemas.microsoft.com/office/2006/documentManagement/types"/>
    <ds:schemaRef ds:uri="71af3243-3dd4-4a8d-8c0d-dd76da1f02a5"/>
    <ds:schemaRef ds:uri="http://www.w3.org/XML/1998/namespace"/>
    <ds:schemaRef ds:uri="http://schemas.microsoft.com/office/2006/metadata/properties"/>
    <ds:schemaRef ds:uri="http://purl.org/dc/elements/1.1/"/>
    <ds:schemaRef ds:uri="http://schemas.openxmlformats.org/package/2006/metadata/core-properties"/>
    <ds:schemaRef ds:uri="16c05727-aa75-4e4a-9b5f-8a80a1165891"/>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ECB371F1-5381-4992-B268-3232B9CFAC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Timeline progression course</Template>
  <TotalTime>165</TotalTime>
  <Words>1380</Words>
  <Application>Microsoft Office PowerPoint</Application>
  <PresentationFormat>Widescreen</PresentationFormat>
  <Paragraphs>168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Consolas</vt:lpstr>
      <vt:lpstr>Franklin Gothic Book</vt:lpstr>
      <vt:lpstr>Franklin Gothic Medium</vt:lpstr>
      <vt:lpstr>Office Theme</vt:lpstr>
      <vt:lpstr>Python for Beginners</vt:lpstr>
      <vt:lpstr>Python for Beginners</vt:lpstr>
      <vt:lpstr>Python For Beginners</vt:lpstr>
      <vt:lpstr>Python for Beginners</vt:lpstr>
      <vt:lpstr>Python for Beginners</vt:lpstr>
      <vt:lpstr>Python for Beginners</vt:lpstr>
      <vt:lpstr>Python for Beginners</vt:lpstr>
      <vt:lpstr>Python for Beginners</vt:lpstr>
      <vt:lpstr>Python For Beginners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Akash Nath</dc:creator>
  <cp:keywords/>
  <dc:description/>
  <cp:lastModifiedBy>Akash Nath</cp:lastModifiedBy>
  <cp:revision>1</cp:revision>
  <dcterms:created xsi:type="dcterms:W3CDTF">2024-09-16T14:47:08Z</dcterms:created>
  <dcterms:modified xsi:type="dcterms:W3CDTF">2024-09-16T17:34:49Z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