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League Spartan" charset="1" panose="00000800000000000000"/>
      <p:regular r:id="rId27"/>
    </p:embeddedFont>
    <p:embeddedFont>
      <p:font typeface="Lato" charset="1" panose="020F0502020204030203"/>
      <p:regular r:id="rId28"/>
    </p:embeddedFont>
    <p:embeddedFont>
      <p:font typeface="Archivo Black" charset="1" panose="020B0A03020202020B04"/>
      <p:regular r:id="rId29"/>
    </p:embeddedFont>
    <p:embeddedFont>
      <p:font typeface="Canva Sans Bold" charset="1" panose="020B0803030501040103"/>
      <p:regular r:id="rId30"/>
    </p:embeddedFont>
    <p:embeddedFont>
      <p:font typeface="Lato Bold" charset="1" panose="020F0502020204030203"/>
      <p:regular r:id="rId31"/>
    </p:embeddedFont>
    <p:embeddedFont>
      <p:font typeface="Poppins" charset="1" panose="00000500000000000000"/>
      <p:regular r:id="rId32"/>
    </p:embeddedFont>
    <p:embeddedFont>
      <p:font typeface="Canva Sans" charset="1" panose="020B0503030501040103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7.pn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Relationship Id="rId6" Target="../media/image21.png" Type="http://schemas.openxmlformats.org/officeDocument/2006/relationships/image"/><Relationship Id="rId7" Target="../media/image2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Relationship Id="rId6" Target="../media/image14.png" Type="http://schemas.openxmlformats.org/officeDocument/2006/relationships/image"/><Relationship Id="rId7" Target="../media/image2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15.png" Type="http://schemas.openxmlformats.org/officeDocument/2006/relationships/image"/><Relationship Id="rId4" Target="../media/image2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2" Target="../media/image8.jpeg" Type="http://schemas.openxmlformats.org/officeDocument/2006/relationships/image"/><Relationship Id="rId3" Target="../media/image30.png" Type="http://schemas.openxmlformats.org/officeDocument/2006/relationships/image"/><Relationship Id="rId4" Target="../media/image31.png" Type="http://schemas.openxmlformats.org/officeDocument/2006/relationships/image"/><Relationship Id="rId5" Target="../media/image32.png" Type="http://schemas.openxmlformats.org/officeDocument/2006/relationships/image"/><Relationship Id="rId6" Target="../media/image33.png" Type="http://schemas.openxmlformats.org/officeDocument/2006/relationships/image"/><Relationship Id="rId7" Target="../media/image34.png" Type="http://schemas.openxmlformats.org/officeDocument/2006/relationships/image"/><Relationship Id="rId8" Target="../media/image35.png" Type="http://schemas.openxmlformats.org/officeDocument/2006/relationships/image"/><Relationship Id="rId9" Target="../media/image3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4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43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Relationship Id="rId3" Target="../media/image4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6.png" Type="http://schemas.openxmlformats.org/officeDocument/2006/relationships/image"/><Relationship Id="rId3" Target="../media/image47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8.png" Type="http://schemas.openxmlformats.org/officeDocument/2006/relationships/image"/><Relationship Id="rId3" Target="../media/image4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428090" y="3526247"/>
            <a:ext cx="7431820" cy="3997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4"/>
              </a:lnSpc>
            </a:pPr>
            <a:r>
              <a:rPr lang="en-US" b="true" sz="7602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INVENTORY </a:t>
            </a:r>
          </a:p>
          <a:p>
            <a:pPr algn="ctr">
              <a:lnSpc>
                <a:spcPts val="10644"/>
              </a:lnSpc>
            </a:pPr>
            <a:r>
              <a:rPr lang="en-US" b="true" sz="7602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MANAGEMENT</a:t>
            </a:r>
          </a:p>
          <a:p>
            <a:pPr algn="ctr">
              <a:lnSpc>
                <a:spcPts val="10644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-1130300" y="4057750"/>
            <a:ext cx="3086100" cy="2171499"/>
            <a:chOff x="0" y="0"/>
            <a:chExt cx="812800" cy="57191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392752" y="1260693"/>
            <a:ext cx="5463388" cy="878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89"/>
              </a:lnSpc>
            </a:pPr>
            <a:r>
              <a:rPr lang="en-US" sz="5135">
                <a:solidFill>
                  <a:srgbClr val="303642"/>
                </a:solidFill>
                <a:latin typeface="Lato"/>
                <a:ea typeface="Lato"/>
                <a:cs typeface="Lato"/>
                <a:sym typeface="Lato"/>
              </a:rPr>
              <a:t>PYSPARK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6467343" y="4057750"/>
            <a:ext cx="3086100" cy="2171499"/>
            <a:chOff x="0" y="0"/>
            <a:chExt cx="812800" cy="5719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2744853" y="7213697"/>
            <a:ext cx="7632709" cy="2403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5"/>
              </a:lnSpc>
            </a:pPr>
            <a:r>
              <a:rPr lang="en-US" sz="2754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-Akash Sahu</a:t>
            </a:r>
          </a:p>
          <a:p>
            <a:pPr algn="ctr">
              <a:lnSpc>
                <a:spcPts val="3855"/>
              </a:lnSpc>
            </a:pPr>
            <a:r>
              <a:rPr lang="en-US" sz="2754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-Harsh Gaur</a:t>
            </a:r>
          </a:p>
          <a:p>
            <a:pPr algn="ctr">
              <a:lnSpc>
                <a:spcPts val="3855"/>
              </a:lnSpc>
            </a:pPr>
            <a:r>
              <a:rPr lang="en-US" sz="2754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-Bhagat  Singh</a:t>
            </a:r>
          </a:p>
          <a:p>
            <a:pPr algn="ctr">
              <a:lnSpc>
                <a:spcPts val="3855"/>
              </a:lnSpc>
            </a:pPr>
            <a:r>
              <a:rPr lang="en-US" sz="2754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-Amit Kumar</a:t>
            </a:r>
          </a:p>
          <a:p>
            <a:pPr algn="ctr">
              <a:lnSpc>
                <a:spcPts val="3855"/>
              </a:lnSpc>
              <a:spcBef>
                <a:spcPct val="0"/>
              </a:spcBef>
            </a:pPr>
            <a:r>
              <a:rPr lang="en-US" sz="2754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-Jatin Sharma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00" y="1375052"/>
            <a:ext cx="3600853" cy="678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33"/>
              </a:lnSpc>
            </a:pPr>
            <a:r>
              <a:rPr lang="en-US" sz="3952" b="true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MINI PROJECT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89750" y="553854"/>
            <a:ext cx="8708501" cy="949692"/>
          </a:xfrm>
          <a:custGeom>
            <a:avLst/>
            <a:gdLst/>
            <a:ahLst/>
            <a:cxnLst/>
            <a:rect r="r" b="b" t="t" l="l"/>
            <a:pathLst>
              <a:path h="949692" w="8708501">
                <a:moveTo>
                  <a:pt x="0" y="0"/>
                </a:moveTo>
                <a:lnTo>
                  <a:pt x="8708500" y="0"/>
                </a:lnTo>
                <a:lnTo>
                  <a:pt x="8708500" y="949692"/>
                </a:lnTo>
                <a:lnTo>
                  <a:pt x="0" y="9496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4236378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816593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794351" y="5262572"/>
            <a:ext cx="7703899" cy="769076"/>
          </a:xfrm>
          <a:custGeom>
            <a:avLst/>
            <a:gdLst/>
            <a:ahLst/>
            <a:cxnLst/>
            <a:rect r="r" b="b" t="t" l="l"/>
            <a:pathLst>
              <a:path h="769076" w="7703899">
                <a:moveTo>
                  <a:pt x="0" y="0"/>
                </a:moveTo>
                <a:lnTo>
                  <a:pt x="7703899" y="0"/>
                </a:lnTo>
                <a:lnTo>
                  <a:pt x="7703899" y="769076"/>
                </a:lnTo>
                <a:lnTo>
                  <a:pt x="0" y="7690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2301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78084" y="6512252"/>
            <a:ext cx="8115300" cy="3449800"/>
          </a:xfrm>
          <a:custGeom>
            <a:avLst/>
            <a:gdLst/>
            <a:ahLst/>
            <a:cxnLst/>
            <a:rect r="r" b="b" t="t" l="l"/>
            <a:pathLst>
              <a:path h="3449800" w="8115300">
                <a:moveTo>
                  <a:pt x="0" y="0"/>
                </a:moveTo>
                <a:lnTo>
                  <a:pt x="8115300" y="0"/>
                </a:lnTo>
                <a:lnTo>
                  <a:pt x="8115300" y="3449801"/>
                </a:lnTo>
                <a:lnTo>
                  <a:pt x="0" y="34498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2837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646301" y="1755731"/>
            <a:ext cx="5259883" cy="3259191"/>
          </a:xfrm>
          <a:custGeom>
            <a:avLst/>
            <a:gdLst/>
            <a:ahLst/>
            <a:cxnLst/>
            <a:rect r="r" b="b" t="t" l="l"/>
            <a:pathLst>
              <a:path h="3259191" w="5259883">
                <a:moveTo>
                  <a:pt x="0" y="0"/>
                </a:moveTo>
                <a:lnTo>
                  <a:pt x="5259882" y="0"/>
                </a:lnTo>
                <a:lnTo>
                  <a:pt x="5259882" y="3259191"/>
                </a:lnTo>
                <a:lnTo>
                  <a:pt x="0" y="32591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646301" y="6512252"/>
            <a:ext cx="6667382" cy="3449800"/>
          </a:xfrm>
          <a:custGeom>
            <a:avLst/>
            <a:gdLst/>
            <a:ahLst/>
            <a:cxnLst/>
            <a:rect r="r" b="b" t="t" l="l"/>
            <a:pathLst>
              <a:path h="3449800" w="6667382">
                <a:moveTo>
                  <a:pt x="0" y="0"/>
                </a:moveTo>
                <a:lnTo>
                  <a:pt x="6667382" y="0"/>
                </a:lnTo>
                <a:lnTo>
                  <a:pt x="6667382" y="3449801"/>
                </a:lnTo>
                <a:lnTo>
                  <a:pt x="0" y="344980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147" r="0" b="-1147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108929" y="1627502"/>
            <a:ext cx="6484455" cy="3387421"/>
          </a:xfrm>
          <a:custGeom>
            <a:avLst/>
            <a:gdLst/>
            <a:ahLst/>
            <a:cxnLst/>
            <a:rect r="r" b="b" t="t" l="l"/>
            <a:pathLst>
              <a:path h="3387421" w="6484455">
                <a:moveTo>
                  <a:pt x="0" y="0"/>
                </a:moveTo>
                <a:lnTo>
                  <a:pt x="6484455" y="0"/>
                </a:lnTo>
                <a:lnTo>
                  <a:pt x="6484455" y="3387420"/>
                </a:lnTo>
                <a:lnTo>
                  <a:pt x="0" y="338742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540" t="-3919" r="0" b="-3919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71827" y="789569"/>
            <a:ext cx="10344346" cy="1151540"/>
          </a:xfrm>
          <a:custGeom>
            <a:avLst/>
            <a:gdLst/>
            <a:ahLst/>
            <a:cxnLst/>
            <a:rect r="r" b="b" t="t" l="l"/>
            <a:pathLst>
              <a:path h="1151540" w="10344346">
                <a:moveTo>
                  <a:pt x="0" y="0"/>
                </a:moveTo>
                <a:lnTo>
                  <a:pt x="10344346" y="0"/>
                </a:lnTo>
                <a:lnTo>
                  <a:pt x="10344346" y="1151540"/>
                </a:lnTo>
                <a:lnTo>
                  <a:pt x="0" y="11515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360045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816593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365375" y="1533271"/>
            <a:ext cx="3086100" cy="30861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0" y="2327423"/>
            <a:ext cx="8908425" cy="2031442"/>
          </a:xfrm>
          <a:custGeom>
            <a:avLst/>
            <a:gdLst/>
            <a:ahLst/>
            <a:cxnLst/>
            <a:rect r="r" b="b" t="t" l="l"/>
            <a:pathLst>
              <a:path h="2031442" w="8908425">
                <a:moveTo>
                  <a:pt x="0" y="0"/>
                </a:moveTo>
                <a:lnTo>
                  <a:pt x="8908425" y="0"/>
                </a:lnTo>
                <a:lnTo>
                  <a:pt x="8908425" y="2031443"/>
                </a:lnTo>
                <a:lnTo>
                  <a:pt x="0" y="20314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9258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685173" y="6038148"/>
            <a:ext cx="5223252" cy="4313671"/>
          </a:xfrm>
          <a:custGeom>
            <a:avLst/>
            <a:gdLst/>
            <a:ahLst/>
            <a:cxnLst/>
            <a:rect r="r" b="b" t="t" l="l"/>
            <a:pathLst>
              <a:path h="4313671" w="5223252">
                <a:moveTo>
                  <a:pt x="0" y="0"/>
                </a:moveTo>
                <a:lnTo>
                  <a:pt x="5223252" y="0"/>
                </a:lnTo>
                <a:lnTo>
                  <a:pt x="5223252" y="4313672"/>
                </a:lnTo>
                <a:lnTo>
                  <a:pt x="0" y="43136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5252" t="-7507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882845" y="2194095"/>
            <a:ext cx="8405155" cy="2425276"/>
          </a:xfrm>
          <a:custGeom>
            <a:avLst/>
            <a:gdLst/>
            <a:ahLst/>
            <a:cxnLst/>
            <a:rect r="r" b="b" t="t" l="l"/>
            <a:pathLst>
              <a:path h="2425276" w="8405155">
                <a:moveTo>
                  <a:pt x="0" y="0"/>
                </a:moveTo>
                <a:lnTo>
                  <a:pt x="8405155" y="0"/>
                </a:lnTo>
                <a:lnTo>
                  <a:pt x="8405155" y="2425276"/>
                </a:lnTo>
                <a:lnTo>
                  <a:pt x="0" y="24252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755684" y="5009896"/>
            <a:ext cx="6254322" cy="686748"/>
          </a:xfrm>
          <a:custGeom>
            <a:avLst/>
            <a:gdLst/>
            <a:ahLst/>
            <a:cxnLst/>
            <a:rect r="r" b="b" t="t" l="l"/>
            <a:pathLst>
              <a:path h="686748" w="6254322">
                <a:moveTo>
                  <a:pt x="0" y="0"/>
                </a:moveTo>
                <a:lnTo>
                  <a:pt x="6254322" y="0"/>
                </a:lnTo>
                <a:lnTo>
                  <a:pt x="6254322" y="686748"/>
                </a:lnTo>
                <a:lnTo>
                  <a:pt x="0" y="6867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37024" r="0" b="-20447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882845" y="6087169"/>
            <a:ext cx="7023446" cy="4199831"/>
          </a:xfrm>
          <a:custGeom>
            <a:avLst/>
            <a:gdLst/>
            <a:ahLst/>
            <a:cxnLst/>
            <a:rect r="r" b="b" t="t" l="l"/>
            <a:pathLst>
              <a:path h="4199831" w="7023446">
                <a:moveTo>
                  <a:pt x="0" y="0"/>
                </a:moveTo>
                <a:lnTo>
                  <a:pt x="7023447" y="0"/>
                </a:lnTo>
                <a:lnTo>
                  <a:pt x="7023447" y="4199831"/>
                </a:lnTo>
                <a:lnTo>
                  <a:pt x="0" y="419983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5143500"/>
            <a:ext cx="18288000" cy="1954533"/>
            <a:chOff x="0" y="0"/>
            <a:chExt cx="4816593" cy="5147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14774"/>
            </a:xfrm>
            <a:custGeom>
              <a:avLst/>
              <a:gdLst/>
              <a:ahLst/>
              <a:cxnLst/>
              <a:rect r="r" b="b" t="t" l="l"/>
              <a:pathLst>
                <a:path h="51477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14774"/>
                  </a:lnTo>
                  <a:lnTo>
                    <a:pt x="0" y="514774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5623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147593" y="491646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536315" y="2034696"/>
            <a:ext cx="8308656" cy="4096706"/>
          </a:xfrm>
          <a:custGeom>
            <a:avLst/>
            <a:gdLst/>
            <a:ahLst/>
            <a:cxnLst/>
            <a:rect r="r" b="b" t="t" l="l"/>
            <a:pathLst>
              <a:path h="4096706" w="8308656">
                <a:moveTo>
                  <a:pt x="0" y="0"/>
                </a:moveTo>
                <a:lnTo>
                  <a:pt x="8308656" y="0"/>
                </a:lnTo>
                <a:lnTo>
                  <a:pt x="8308656" y="4096707"/>
                </a:lnTo>
                <a:lnTo>
                  <a:pt x="0" y="40967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6017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532447" y="1028700"/>
            <a:ext cx="10316393" cy="1005996"/>
          </a:xfrm>
          <a:custGeom>
            <a:avLst/>
            <a:gdLst/>
            <a:ahLst/>
            <a:cxnLst/>
            <a:rect r="r" b="b" t="t" l="l"/>
            <a:pathLst>
              <a:path h="1005996" w="10316393">
                <a:moveTo>
                  <a:pt x="0" y="0"/>
                </a:moveTo>
                <a:lnTo>
                  <a:pt x="10316393" y="0"/>
                </a:lnTo>
                <a:lnTo>
                  <a:pt x="10316393" y="1005996"/>
                </a:lnTo>
                <a:lnTo>
                  <a:pt x="0" y="10059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861159" y="6439013"/>
            <a:ext cx="9658968" cy="3511319"/>
          </a:xfrm>
          <a:custGeom>
            <a:avLst/>
            <a:gdLst/>
            <a:ahLst/>
            <a:cxnLst/>
            <a:rect r="r" b="b" t="t" l="l"/>
            <a:pathLst>
              <a:path h="3511319" w="9658968">
                <a:moveTo>
                  <a:pt x="0" y="0"/>
                </a:moveTo>
                <a:lnTo>
                  <a:pt x="9658969" y="0"/>
                </a:lnTo>
                <a:lnTo>
                  <a:pt x="9658969" y="3511319"/>
                </a:lnTo>
                <a:lnTo>
                  <a:pt x="0" y="35113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5359" y="8382001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0" y="109099"/>
            <a:ext cx="18288000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Challenges Encountered and Solutions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974063"/>
            <a:ext cx="6368574" cy="3635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64"/>
              </a:lnSpc>
            </a:pPr>
            <a:r>
              <a:rPr lang="en-US" sz="3474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Corrupt data was identified, such as "Colleen's" customer ID being recorded as 100065 instead of the correct 100007 from previous rows.</a:t>
            </a:r>
          </a:p>
          <a:p>
            <a:pPr algn="ctr">
              <a:lnSpc>
                <a:spcPts val="4864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796324" y="3964538"/>
            <a:ext cx="8042785" cy="3395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25"/>
              </a:lnSpc>
            </a:pPr>
            <a:r>
              <a:rPr lang="en-US" sz="3232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We were unable to write a Spark DataFrame to CSV due to a PY4J error. This issue arose because the Py4J library could not be installed on Windows due to version compatibility problems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98500" y="3124200"/>
            <a:ext cx="5245100" cy="1332778"/>
            <a:chOff x="0" y="0"/>
            <a:chExt cx="1381426" cy="3510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81426" cy="351020"/>
            </a:xfrm>
            <a:custGeom>
              <a:avLst/>
              <a:gdLst/>
              <a:ahLst/>
              <a:cxnLst/>
              <a:rect r="r" b="b" t="t" l="l"/>
              <a:pathLst>
                <a:path h="351020" w="1381426">
                  <a:moveTo>
                    <a:pt x="75277" y="0"/>
                  </a:moveTo>
                  <a:lnTo>
                    <a:pt x="1306148" y="0"/>
                  </a:lnTo>
                  <a:cubicBezTo>
                    <a:pt x="1326113" y="0"/>
                    <a:pt x="1345260" y="7931"/>
                    <a:pt x="1359377" y="22048"/>
                  </a:cubicBezTo>
                  <a:cubicBezTo>
                    <a:pt x="1373495" y="36166"/>
                    <a:pt x="1381426" y="55313"/>
                    <a:pt x="1381426" y="75277"/>
                  </a:cubicBezTo>
                  <a:lnTo>
                    <a:pt x="1381426" y="275742"/>
                  </a:lnTo>
                  <a:cubicBezTo>
                    <a:pt x="1381426" y="295707"/>
                    <a:pt x="1373495" y="314854"/>
                    <a:pt x="1359377" y="328971"/>
                  </a:cubicBezTo>
                  <a:cubicBezTo>
                    <a:pt x="1345260" y="343089"/>
                    <a:pt x="1326113" y="351020"/>
                    <a:pt x="1306148" y="351020"/>
                  </a:cubicBezTo>
                  <a:lnTo>
                    <a:pt x="75277" y="351020"/>
                  </a:lnTo>
                  <a:cubicBezTo>
                    <a:pt x="55313" y="351020"/>
                    <a:pt x="36166" y="343089"/>
                    <a:pt x="22048" y="328971"/>
                  </a:cubicBezTo>
                  <a:cubicBezTo>
                    <a:pt x="7931" y="314854"/>
                    <a:pt x="0" y="295707"/>
                    <a:pt x="0" y="275742"/>
                  </a:cubicBezTo>
                  <a:lnTo>
                    <a:pt x="0" y="75277"/>
                  </a:lnTo>
                  <a:cubicBezTo>
                    <a:pt x="0" y="55313"/>
                    <a:pt x="7931" y="36166"/>
                    <a:pt x="22048" y="22048"/>
                  </a:cubicBezTo>
                  <a:cubicBezTo>
                    <a:pt x="36166" y="7931"/>
                    <a:pt x="55313" y="0"/>
                    <a:pt x="75277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381426" cy="3986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741400" y="3124200"/>
            <a:ext cx="5118100" cy="1332778"/>
            <a:chOff x="0" y="0"/>
            <a:chExt cx="1347977" cy="3510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47977" cy="351020"/>
            </a:xfrm>
            <a:custGeom>
              <a:avLst/>
              <a:gdLst/>
              <a:ahLst/>
              <a:cxnLst/>
              <a:rect r="r" b="b" t="t" l="l"/>
              <a:pathLst>
                <a:path h="351020" w="1347977">
                  <a:moveTo>
                    <a:pt x="77145" y="0"/>
                  </a:moveTo>
                  <a:lnTo>
                    <a:pt x="1270832" y="0"/>
                  </a:lnTo>
                  <a:cubicBezTo>
                    <a:pt x="1291292" y="0"/>
                    <a:pt x="1310914" y="8128"/>
                    <a:pt x="1325382" y="22595"/>
                  </a:cubicBezTo>
                  <a:cubicBezTo>
                    <a:pt x="1339849" y="37063"/>
                    <a:pt x="1347977" y="56685"/>
                    <a:pt x="1347977" y="77145"/>
                  </a:cubicBezTo>
                  <a:lnTo>
                    <a:pt x="1347977" y="273874"/>
                  </a:lnTo>
                  <a:cubicBezTo>
                    <a:pt x="1347977" y="316480"/>
                    <a:pt x="1313438" y="351020"/>
                    <a:pt x="1270832" y="351020"/>
                  </a:cubicBezTo>
                  <a:lnTo>
                    <a:pt x="77145" y="351020"/>
                  </a:lnTo>
                  <a:cubicBezTo>
                    <a:pt x="34539" y="351020"/>
                    <a:pt x="0" y="316480"/>
                    <a:pt x="0" y="273874"/>
                  </a:cubicBezTo>
                  <a:lnTo>
                    <a:pt x="0" y="77145"/>
                  </a:lnTo>
                  <a:cubicBezTo>
                    <a:pt x="0" y="34539"/>
                    <a:pt x="34539" y="0"/>
                    <a:pt x="77145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347977" cy="3986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933297" y="3191597"/>
            <a:ext cx="8421405" cy="1265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34"/>
              </a:lnSpc>
            </a:pPr>
            <a:r>
              <a:rPr lang="en-US" b="true" sz="7382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057108" y="8499232"/>
            <a:ext cx="4202192" cy="759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02"/>
              </a:lnSpc>
            </a:pPr>
            <a:r>
              <a:rPr lang="en-US" sz="4359" b="true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Any Questions?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908043" y="0"/>
            <a:ext cx="6379957" cy="10287000"/>
            <a:chOff x="0" y="0"/>
            <a:chExt cx="168031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8031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80318">
                  <a:moveTo>
                    <a:pt x="0" y="0"/>
                  </a:moveTo>
                  <a:lnTo>
                    <a:pt x="1680318" y="0"/>
                  </a:lnTo>
                  <a:lnTo>
                    <a:pt x="16803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680318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970541" y="2006345"/>
            <a:ext cx="1601933" cy="6466659"/>
            <a:chOff x="0" y="0"/>
            <a:chExt cx="421908" cy="17031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1908" cy="1703153"/>
            </a:xfrm>
            <a:custGeom>
              <a:avLst/>
              <a:gdLst/>
              <a:ahLst/>
              <a:cxnLst/>
              <a:rect r="r" b="b" t="t" l="l"/>
              <a:pathLst>
                <a:path h="1703153" w="421908">
                  <a:moveTo>
                    <a:pt x="210954" y="0"/>
                  </a:moveTo>
                  <a:lnTo>
                    <a:pt x="210954" y="0"/>
                  </a:lnTo>
                  <a:cubicBezTo>
                    <a:pt x="266903" y="0"/>
                    <a:pt x="320560" y="22225"/>
                    <a:pt x="360121" y="61787"/>
                  </a:cubicBezTo>
                  <a:cubicBezTo>
                    <a:pt x="399683" y="101349"/>
                    <a:pt x="421908" y="155006"/>
                    <a:pt x="421908" y="210954"/>
                  </a:cubicBezTo>
                  <a:lnTo>
                    <a:pt x="421908" y="1492199"/>
                  </a:lnTo>
                  <a:cubicBezTo>
                    <a:pt x="421908" y="1548147"/>
                    <a:pt x="399683" y="1601804"/>
                    <a:pt x="360121" y="1641366"/>
                  </a:cubicBezTo>
                  <a:cubicBezTo>
                    <a:pt x="320560" y="1680928"/>
                    <a:pt x="266903" y="1703153"/>
                    <a:pt x="210954" y="1703153"/>
                  </a:cubicBezTo>
                  <a:lnTo>
                    <a:pt x="210954" y="1703153"/>
                  </a:lnTo>
                  <a:cubicBezTo>
                    <a:pt x="155006" y="1703153"/>
                    <a:pt x="101349" y="1680928"/>
                    <a:pt x="61787" y="1641366"/>
                  </a:cubicBezTo>
                  <a:cubicBezTo>
                    <a:pt x="22225" y="1601804"/>
                    <a:pt x="0" y="1548147"/>
                    <a:pt x="0" y="1492199"/>
                  </a:cubicBezTo>
                  <a:lnTo>
                    <a:pt x="0" y="210954"/>
                  </a:lnTo>
                  <a:cubicBezTo>
                    <a:pt x="0" y="155006"/>
                    <a:pt x="22225" y="101349"/>
                    <a:pt x="61787" y="61787"/>
                  </a:cubicBezTo>
                  <a:cubicBezTo>
                    <a:pt x="101349" y="22225"/>
                    <a:pt x="155006" y="0"/>
                    <a:pt x="210954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21908" cy="1750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611034" y="205627"/>
            <a:ext cx="4263144" cy="3601434"/>
          </a:xfrm>
          <a:custGeom>
            <a:avLst/>
            <a:gdLst/>
            <a:ahLst/>
            <a:cxnLst/>
            <a:rect r="r" b="b" t="t" l="l"/>
            <a:pathLst>
              <a:path h="3601434" w="4263144">
                <a:moveTo>
                  <a:pt x="0" y="0"/>
                </a:moveTo>
                <a:lnTo>
                  <a:pt x="4263144" y="0"/>
                </a:lnTo>
                <a:lnTo>
                  <a:pt x="4263144" y="3601435"/>
                </a:lnTo>
                <a:lnTo>
                  <a:pt x="0" y="3601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11034" y="5144424"/>
            <a:ext cx="4946427" cy="3834616"/>
          </a:xfrm>
          <a:custGeom>
            <a:avLst/>
            <a:gdLst/>
            <a:ahLst/>
            <a:cxnLst/>
            <a:rect r="r" b="b" t="t" l="l"/>
            <a:pathLst>
              <a:path h="3834616" w="4946427">
                <a:moveTo>
                  <a:pt x="0" y="0"/>
                </a:moveTo>
                <a:lnTo>
                  <a:pt x="4946427" y="0"/>
                </a:lnTo>
                <a:lnTo>
                  <a:pt x="4946427" y="3834616"/>
                </a:lnTo>
                <a:lnTo>
                  <a:pt x="0" y="38346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821956" y="74560"/>
            <a:ext cx="4644089" cy="3863570"/>
          </a:xfrm>
          <a:custGeom>
            <a:avLst/>
            <a:gdLst/>
            <a:ahLst/>
            <a:cxnLst/>
            <a:rect r="r" b="b" t="t" l="l"/>
            <a:pathLst>
              <a:path h="3863570" w="4644089">
                <a:moveTo>
                  <a:pt x="0" y="0"/>
                </a:moveTo>
                <a:lnTo>
                  <a:pt x="4644088" y="0"/>
                </a:lnTo>
                <a:lnTo>
                  <a:pt x="4644088" y="3863569"/>
                </a:lnTo>
                <a:lnTo>
                  <a:pt x="0" y="38635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140896" y="4482419"/>
            <a:ext cx="5056995" cy="4496621"/>
          </a:xfrm>
          <a:custGeom>
            <a:avLst/>
            <a:gdLst/>
            <a:ahLst/>
            <a:cxnLst/>
            <a:rect r="r" b="b" t="t" l="l"/>
            <a:pathLst>
              <a:path h="4496621" w="5056995">
                <a:moveTo>
                  <a:pt x="0" y="0"/>
                </a:moveTo>
                <a:lnTo>
                  <a:pt x="5056995" y="0"/>
                </a:lnTo>
                <a:lnTo>
                  <a:pt x="5056995" y="4496621"/>
                </a:lnTo>
                <a:lnTo>
                  <a:pt x="0" y="449662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528" r="0" b="-1528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851713" y="8931427"/>
            <a:ext cx="5113025" cy="1298267"/>
          </a:xfrm>
          <a:custGeom>
            <a:avLst/>
            <a:gdLst/>
            <a:ahLst/>
            <a:cxnLst/>
            <a:rect r="r" b="b" t="t" l="l"/>
            <a:pathLst>
              <a:path h="1298267" w="5113025">
                <a:moveTo>
                  <a:pt x="0" y="0"/>
                </a:moveTo>
                <a:lnTo>
                  <a:pt x="5113025" y="0"/>
                </a:lnTo>
                <a:lnTo>
                  <a:pt x="5113025" y="1298267"/>
                </a:lnTo>
                <a:lnTo>
                  <a:pt x="0" y="12982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9088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010477" y="5713763"/>
            <a:ext cx="4316699" cy="4515932"/>
          </a:xfrm>
          <a:custGeom>
            <a:avLst/>
            <a:gdLst/>
            <a:ahLst/>
            <a:cxnLst/>
            <a:rect r="r" b="b" t="t" l="l"/>
            <a:pathLst>
              <a:path h="4515932" w="4316699">
                <a:moveTo>
                  <a:pt x="0" y="0"/>
                </a:moveTo>
                <a:lnTo>
                  <a:pt x="4316700" y="0"/>
                </a:lnTo>
                <a:lnTo>
                  <a:pt x="4316700" y="4515931"/>
                </a:lnTo>
                <a:lnTo>
                  <a:pt x="0" y="451593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964738" y="74560"/>
            <a:ext cx="5323262" cy="2775611"/>
          </a:xfrm>
          <a:custGeom>
            <a:avLst/>
            <a:gdLst/>
            <a:ahLst/>
            <a:cxnLst/>
            <a:rect r="r" b="b" t="t" l="l"/>
            <a:pathLst>
              <a:path h="2775611" w="5323262">
                <a:moveTo>
                  <a:pt x="0" y="0"/>
                </a:moveTo>
                <a:lnTo>
                  <a:pt x="5323262" y="0"/>
                </a:lnTo>
                <a:lnTo>
                  <a:pt x="5323262" y="2775611"/>
                </a:lnTo>
                <a:lnTo>
                  <a:pt x="0" y="277561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2586" r="0" b="-2586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964738" y="2624026"/>
            <a:ext cx="5362439" cy="2258053"/>
          </a:xfrm>
          <a:custGeom>
            <a:avLst/>
            <a:gdLst/>
            <a:ahLst/>
            <a:cxnLst/>
            <a:rect r="r" b="b" t="t" l="l"/>
            <a:pathLst>
              <a:path h="2258053" w="5362439">
                <a:moveTo>
                  <a:pt x="0" y="0"/>
                </a:moveTo>
                <a:lnTo>
                  <a:pt x="5362439" y="0"/>
                </a:lnTo>
                <a:lnTo>
                  <a:pt x="5362439" y="2258054"/>
                </a:lnTo>
                <a:lnTo>
                  <a:pt x="0" y="225805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3342" t="-2550" r="-7558" b="-4414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="fals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49967" y="3600450"/>
            <a:ext cx="4037083" cy="3616153"/>
            <a:chOff x="0" y="0"/>
            <a:chExt cx="1063265" cy="9524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63265" cy="952402"/>
            </a:xfrm>
            <a:custGeom>
              <a:avLst/>
              <a:gdLst/>
              <a:ahLst/>
              <a:cxnLst/>
              <a:rect r="r" b="b" t="t" l="l"/>
              <a:pathLst>
                <a:path h="952402" w="1063265">
                  <a:moveTo>
                    <a:pt x="0" y="0"/>
                  </a:moveTo>
                  <a:lnTo>
                    <a:pt x="1063265" y="0"/>
                  </a:lnTo>
                  <a:lnTo>
                    <a:pt x="1063265" y="952402"/>
                  </a:lnTo>
                  <a:lnTo>
                    <a:pt x="0" y="952402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063265" cy="1000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0"/>
            <a:ext cx="8880826" cy="6468510"/>
          </a:xfrm>
          <a:custGeom>
            <a:avLst/>
            <a:gdLst/>
            <a:ahLst/>
            <a:cxnLst/>
            <a:rect r="r" b="b" t="t" l="l"/>
            <a:pathLst>
              <a:path h="6468510" w="8880826">
                <a:moveTo>
                  <a:pt x="0" y="0"/>
                </a:moveTo>
                <a:lnTo>
                  <a:pt x="8880826" y="0"/>
                </a:lnTo>
                <a:lnTo>
                  <a:pt x="8880826" y="6468510"/>
                </a:lnTo>
                <a:lnTo>
                  <a:pt x="0" y="64685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880826" y="4146206"/>
            <a:ext cx="9407174" cy="6140794"/>
          </a:xfrm>
          <a:custGeom>
            <a:avLst/>
            <a:gdLst/>
            <a:ahLst/>
            <a:cxnLst/>
            <a:rect r="r" b="b" t="t" l="l"/>
            <a:pathLst>
              <a:path h="6140794" w="9407174">
                <a:moveTo>
                  <a:pt x="0" y="0"/>
                </a:moveTo>
                <a:lnTo>
                  <a:pt x="9407174" y="0"/>
                </a:lnTo>
                <a:lnTo>
                  <a:pt x="9407174" y="6140794"/>
                </a:lnTo>
                <a:lnTo>
                  <a:pt x="0" y="61407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="fals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160760" y="1028700"/>
            <a:ext cx="7098040" cy="709804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64785" y="0"/>
            <a:ext cx="11236474" cy="6102892"/>
          </a:xfrm>
          <a:custGeom>
            <a:avLst/>
            <a:gdLst/>
            <a:ahLst/>
            <a:cxnLst/>
            <a:rect r="r" b="b" t="t" l="l"/>
            <a:pathLst>
              <a:path h="6102892" w="11236474">
                <a:moveTo>
                  <a:pt x="0" y="0"/>
                </a:moveTo>
                <a:lnTo>
                  <a:pt x="11236474" y="0"/>
                </a:lnTo>
                <a:lnTo>
                  <a:pt x="11236474" y="6102892"/>
                </a:lnTo>
                <a:lnTo>
                  <a:pt x="0" y="61028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72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892224" y="3762838"/>
            <a:ext cx="7395776" cy="6524162"/>
          </a:xfrm>
          <a:custGeom>
            <a:avLst/>
            <a:gdLst/>
            <a:ahLst/>
            <a:cxnLst/>
            <a:rect r="r" b="b" t="t" l="l"/>
            <a:pathLst>
              <a:path h="6524162" w="7395776">
                <a:moveTo>
                  <a:pt x="0" y="0"/>
                </a:moveTo>
                <a:lnTo>
                  <a:pt x="7395776" y="0"/>
                </a:lnTo>
                <a:lnTo>
                  <a:pt x="7395776" y="6524162"/>
                </a:lnTo>
                <a:lnTo>
                  <a:pt x="0" y="65241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="fals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67241" y="1028700"/>
            <a:ext cx="7191559" cy="719155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0"/>
            <a:ext cx="10322843" cy="5143500"/>
          </a:xfrm>
          <a:custGeom>
            <a:avLst/>
            <a:gdLst/>
            <a:ahLst/>
            <a:cxnLst/>
            <a:rect r="r" b="b" t="t" l="l"/>
            <a:pathLst>
              <a:path h="5143500" w="10322843">
                <a:moveTo>
                  <a:pt x="0" y="0"/>
                </a:moveTo>
                <a:lnTo>
                  <a:pt x="10322843" y="0"/>
                </a:lnTo>
                <a:lnTo>
                  <a:pt x="1032284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108071" y="3512925"/>
            <a:ext cx="10179929" cy="6774075"/>
          </a:xfrm>
          <a:custGeom>
            <a:avLst/>
            <a:gdLst/>
            <a:ahLst/>
            <a:cxnLst/>
            <a:rect r="r" b="b" t="t" l="l"/>
            <a:pathLst>
              <a:path h="6774075" w="10179929">
                <a:moveTo>
                  <a:pt x="0" y="0"/>
                </a:moveTo>
                <a:lnTo>
                  <a:pt x="10179929" y="0"/>
                </a:lnTo>
                <a:lnTo>
                  <a:pt x="10179929" y="6774075"/>
                </a:lnTo>
                <a:lnTo>
                  <a:pt x="0" y="67740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="fals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896207">
            <a:off x="4480560" y="2811780"/>
            <a:ext cx="9326881" cy="4663440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812800" y="0"/>
                  </a:moveTo>
                  <a:lnTo>
                    <a:pt x="0" y="0"/>
                  </a:lnTo>
                  <a:lnTo>
                    <a:pt x="101600" y="203200"/>
                  </a:lnTo>
                  <a:lnTo>
                    <a:pt x="0" y="406400"/>
                  </a:lnTo>
                  <a:lnTo>
                    <a:pt x="812800" y="406400"/>
                  </a:lnTo>
                  <a:lnTo>
                    <a:pt x="711200" y="203200"/>
                  </a:lnTo>
                  <a:lnTo>
                    <a:pt x="8128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88900" y="-47625"/>
              <a:ext cx="6350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175321"/>
            <a:ext cx="9622881" cy="7866881"/>
          </a:xfrm>
          <a:custGeom>
            <a:avLst/>
            <a:gdLst/>
            <a:ahLst/>
            <a:cxnLst/>
            <a:rect r="r" b="b" t="t" l="l"/>
            <a:pathLst>
              <a:path h="7866881" w="9622881">
                <a:moveTo>
                  <a:pt x="0" y="0"/>
                </a:moveTo>
                <a:lnTo>
                  <a:pt x="9622881" y="0"/>
                </a:lnTo>
                <a:lnTo>
                  <a:pt x="9622881" y="7866881"/>
                </a:lnTo>
                <a:lnTo>
                  <a:pt x="0" y="78668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622881" y="2674234"/>
            <a:ext cx="8665119" cy="7612766"/>
          </a:xfrm>
          <a:custGeom>
            <a:avLst/>
            <a:gdLst/>
            <a:ahLst/>
            <a:cxnLst/>
            <a:rect r="r" b="b" t="t" l="l"/>
            <a:pathLst>
              <a:path h="7612766" w="8665119">
                <a:moveTo>
                  <a:pt x="0" y="0"/>
                </a:moveTo>
                <a:lnTo>
                  <a:pt x="8665119" y="0"/>
                </a:lnTo>
                <a:lnTo>
                  <a:pt x="8665119" y="7612766"/>
                </a:lnTo>
                <a:lnTo>
                  <a:pt x="0" y="76127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4679898"/>
            <a:ext cx="18288000" cy="1020860"/>
            <a:chOff x="0" y="0"/>
            <a:chExt cx="4816593" cy="26886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68869"/>
            </a:xfrm>
            <a:custGeom>
              <a:avLst/>
              <a:gdLst/>
              <a:ahLst/>
              <a:cxnLst/>
              <a:rect r="r" b="b" t="t" l="l"/>
              <a:pathLst>
                <a:path h="26886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68869"/>
                  </a:lnTo>
                  <a:lnTo>
                    <a:pt x="0" y="268869"/>
                  </a:lnTo>
                  <a:close/>
                </a:path>
              </a:pathLst>
            </a:custGeom>
            <a:solidFill>
              <a:srgbClr val="4BA5A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816593" cy="3164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145097" y="0"/>
            <a:ext cx="13881363" cy="10287000"/>
            <a:chOff x="0" y="0"/>
            <a:chExt cx="3655997" cy="27093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55997" cy="2709333"/>
            </a:xfrm>
            <a:custGeom>
              <a:avLst/>
              <a:gdLst/>
              <a:ahLst/>
              <a:cxnLst/>
              <a:rect r="r" b="b" t="t" l="l"/>
              <a:pathLst>
                <a:path h="2709333" w="3655997">
                  <a:moveTo>
                    <a:pt x="0" y="0"/>
                  </a:moveTo>
                  <a:lnTo>
                    <a:pt x="3655997" y="0"/>
                  </a:lnTo>
                  <a:lnTo>
                    <a:pt x="365599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3655997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596760" y="344480"/>
            <a:ext cx="9686133" cy="1137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50"/>
              </a:lnSpc>
            </a:pPr>
            <a:r>
              <a:rPr lang="en-US" b="true" sz="6678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PROBLEM STATEMENT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950696" y="3690174"/>
            <a:ext cx="7393348" cy="989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5"/>
              </a:lnSpc>
              <a:spcBef>
                <a:spcPct val="0"/>
              </a:spcBef>
            </a:pPr>
            <a:r>
              <a:rPr lang="en-US" sz="278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Development of a Analysis &amp; Reporting System of Inventory Management.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950696" y="7548980"/>
            <a:ext cx="8066240" cy="108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60"/>
              </a:lnSpc>
              <a:spcBef>
                <a:spcPct val="0"/>
              </a:spcBef>
            </a:pPr>
            <a:r>
              <a:rPr lang="en-US" sz="304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project is to develop Analysis &amp; Reporting System of Inventory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840107" y="2836567"/>
            <a:ext cx="4110589" cy="772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18"/>
              </a:lnSpc>
            </a:pPr>
            <a:r>
              <a:rPr lang="en-US" sz="4513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2.1 OBJECTIVE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509435" y="5615033"/>
            <a:ext cx="8555780" cy="1574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18"/>
              </a:lnSpc>
            </a:pPr>
            <a:r>
              <a:rPr lang="en-US" sz="4513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2.2 ABSTRACT OF THE PROJECT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="fals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735309">
            <a:off x="5089017" y="2306970"/>
            <a:ext cx="8109966" cy="5322166"/>
            <a:chOff x="0" y="0"/>
            <a:chExt cx="812800" cy="533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27989" cy="537638"/>
            </a:xfrm>
            <a:custGeom>
              <a:avLst/>
              <a:gdLst/>
              <a:ahLst/>
              <a:cxnLst/>
              <a:rect r="r" b="b" t="t" l="l"/>
              <a:pathLst>
                <a:path h="537638" w="827989">
                  <a:moveTo>
                    <a:pt x="461490" y="0"/>
                  </a:moveTo>
                  <a:cubicBezTo>
                    <a:pt x="470405" y="0"/>
                    <a:pt x="479374" y="0"/>
                    <a:pt x="488272" y="0"/>
                  </a:cubicBezTo>
                  <a:cubicBezTo>
                    <a:pt x="559210" y="8909"/>
                    <a:pt x="603543" y="38564"/>
                    <a:pt x="623736" y="87090"/>
                  </a:cubicBezTo>
                  <a:cubicBezTo>
                    <a:pt x="742003" y="80618"/>
                    <a:pt x="827989" y="172373"/>
                    <a:pt x="775586" y="262426"/>
                  </a:cubicBezTo>
                  <a:cubicBezTo>
                    <a:pt x="793012" y="281349"/>
                    <a:pt x="807550" y="302517"/>
                    <a:pt x="812800" y="330926"/>
                  </a:cubicBezTo>
                  <a:cubicBezTo>
                    <a:pt x="812800" y="339065"/>
                    <a:pt x="812800" y="347184"/>
                    <a:pt x="812800" y="355321"/>
                  </a:cubicBezTo>
                  <a:cubicBezTo>
                    <a:pt x="797154" y="427627"/>
                    <a:pt x="729827" y="476486"/>
                    <a:pt x="619295" y="463333"/>
                  </a:cubicBezTo>
                  <a:cubicBezTo>
                    <a:pt x="590856" y="500459"/>
                    <a:pt x="540252" y="537638"/>
                    <a:pt x="461507" y="533008"/>
                  </a:cubicBezTo>
                  <a:cubicBezTo>
                    <a:pt x="420804" y="530570"/>
                    <a:pt x="392488" y="516453"/>
                    <a:pt x="367697" y="499302"/>
                  </a:cubicBezTo>
                  <a:cubicBezTo>
                    <a:pt x="341584" y="513559"/>
                    <a:pt x="313304" y="524747"/>
                    <a:pt x="272443" y="524871"/>
                  </a:cubicBezTo>
                  <a:cubicBezTo>
                    <a:pt x="177910" y="525082"/>
                    <a:pt x="114672" y="470155"/>
                    <a:pt x="113139" y="394815"/>
                  </a:cubicBezTo>
                  <a:cubicBezTo>
                    <a:pt x="52367" y="377190"/>
                    <a:pt x="11206" y="344291"/>
                    <a:pt x="0" y="287995"/>
                  </a:cubicBezTo>
                  <a:cubicBezTo>
                    <a:pt x="0" y="279858"/>
                    <a:pt x="0" y="271704"/>
                    <a:pt x="0" y="263601"/>
                  </a:cubicBezTo>
                  <a:cubicBezTo>
                    <a:pt x="12369" y="207816"/>
                    <a:pt x="51292" y="172776"/>
                    <a:pt x="116099" y="157922"/>
                  </a:cubicBezTo>
                  <a:cubicBezTo>
                    <a:pt x="112205" y="63818"/>
                    <a:pt x="241837" y="5016"/>
                    <a:pt x="348333" y="46474"/>
                  </a:cubicBezTo>
                  <a:cubicBezTo>
                    <a:pt x="373689" y="25973"/>
                    <a:pt x="409562" y="3613"/>
                    <a:pt x="46149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38100" y="41275"/>
              <a:ext cx="736600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0"/>
            <a:ext cx="9144000" cy="6592824"/>
          </a:xfrm>
          <a:custGeom>
            <a:avLst/>
            <a:gdLst/>
            <a:ahLst/>
            <a:cxnLst/>
            <a:rect r="r" b="b" t="t" l="l"/>
            <a:pathLst>
              <a:path h="6592824" w="9144000">
                <a:moveTo>
                  <a:pt x="0" y="0"/>
                </a:moveTo>
                <a:lnTo>
                  <a:pt x="9144000" y="0"/>
                </a:lnTo>
                <a:lnTo>
                  <a:pt x="9144000" y="6592824"/>
                </a:lnTo>
                <a:lnTo>
                  <a:pt x="0" y="65928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3574353"/>
            <a:ext cx="9144000" cy="6712647"/>
          </a:xfrm>
          <a:custGeom>
            <a:avLst/>
            <a:gdLst/>
            <a:ahLst/>
            <a:cxnLst/>
            <a:rect r="r" b="b" t="t" l="l"/>
            <a:pathLst>
              <a:path h="6712647" w="9144000">
                <a:moveTo>
                  <a:pt x="0" y="0"/>
                </a:moveTo>
                <a:lnTo>
                  <a:pt x="9144000" y="0"/>
                </a:lnTo>
                <a:lnTo>
                  <a:pt x="9144000" y="6712647"/>
                </a:lnTo>
                <a:lnTo>
                  <a:pt x="0" y="67126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="fals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162286" cy="5680636"/>
          </a:xfrm>
          <a:custGeom>
            <a:avLst/>
            <a:gdLst/>
            <a:ahLst/>
            <a:cxnLst/>
            <a:rect r="r" b="b" t="t" l="l"/>
            <a:pathLst>
              <a:path h="5680636" w="10162286">
                <a:moveTo>
                  <a:pt x="0" y="0"/>
                </a:moveTo>
                <a:lnTo>
                  <a:pt x="10162286" y="0"/>
                </a:lnTo>
                <a:lnTo>
                  <a:pt x="10162286" y="5680636"/>
                </a:lnTo>
                <a:lnTo>
                  <a:pt x="0" y="56806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869449" y="5680636"/>
            <a:ext cx="19157449" cy="1005914"/>
            <a:chOff x="0" y="0"/>
            <a:chExt cx="5045583" cy="26493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45583" cy="264932"/>
            </a:xfrm>
            <a:custGeom>
              <a:avLst/>
              <a:gdLst/>
              <a:ahLst/>
              <a:cxnLst/>
              <a:rect r="r" b="b" t="t" l="l"/>
              <a:pathLst>
                <a:path h="264932" w="5045583">
                  <a:moveTo>
                    <a:pt x="0" y="0"/>
                  </a:moveTo>
                  <a:lnTo>
                    <a:pt x="5045583" y="0"/>
                  </a:lnTo>
                  <a:lnTo>
                    <a:pt x="5045583" y="264932"/>
                  </a:lnTo>
                  <a:lnTo>
                    <a:pt x="0" y="264932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045583" cy="3125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808726" y="5680636"/>
            <a:ext cx="11479274" cy="4483108"/>
          </a:xfrm>
          <a:custGeom>
            <a:avLst/>
            <a:gdLst/>
            <a:ahLst/>
            <a:cxnLst/>
            <a:rect r="r" b="b" t="t" l="l"/>
            <a:pathLst>
              <a:path h="4483108" w="11479274">
                <a:moveTo>
                  <a:pt x="0" y="0"/>
                </a:moveTo>
                <a:lnTo>
                  <a:pt x="11479274" y="0"/>
                </a:lnTo>
                <a:lnTo>
                  <a:pt x="11479274" y="4483108"/>
                </a:lnTo>
                <a:lnTo>
                  <a:pt x="0" y="44831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568" r="-2400" b="-8905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162286" y="4610453"/>
            <a:ext cx="8125714" cy="1070183"/>
            <a:chOff x="0" y="0"/>
            <a:chExt cx="2140106" cy="28185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40106" cy="281859"/>
            </a:xfrm>
            <a:custGeom>
              <a:avLst/>
              <a:gdLst/>
              <a:ahLst/>
              <a:cxnLst/>
              <a:rect r="r" b="b" t="t" l="l"/>
              <a:pathLst>
                <a:path h="281859" w="2140106">
                  <a:moveTo>
                    <a:pt x="0" y="0"/>
                  </a:moveTo>
                  <a:lnTo>
                    <a:pt x="2140106" y="0"/>
                  </a:lnTo>
                  <a:lnTo>
                    <a:pt x="2140106" y="281859"/>
                  </a:lnTo>
                  <a:lnTo>
                    <a:pt x="0" y="281859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140106" cy="3294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35399" y="0"/>
            <a:ext cx="3531878" cy="10287000"/>
            <a:chOff x="0" y="0"/>
            <a:chExt cx="930207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30206" cy="2709333"/>
            </a:xfrm>
            <a:custGeom>
              <a:avLst/>
              <a:gdLst/>
              <a:ahLst/>
              <a:cxnLst/>
              <a:rect r="r" b="b" t="t" l="l"/>
              <a:pathLst>
                <a:path h="2709333" w="930206">
                  <a:moveTo>
                    <a:pt x="0" y="0"/>
                  </a:moveTo>
                  <a:lnTo>
                    <a:pt x="930206" y="0"/>
                  </a:lnTo>
                  <a:lnTo>
                    <a:pt x="93020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930207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9604782" y="4866930"/>
            <a:ext cx="2306814" cy="3100007"/>
            <a:chOff x="0" y="0"/>
            <a:chExt cx="3663950" cy="49237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1750" y="31750"/>
              <a:ext cx="3600450" cy="4859020"/>
            </a:xfrm>
            <a:custGeom>
              <a:avLst/>
              <a:gdLst/>
              <a:ahLst/>
              <a:cxnLst/>
              <a:rect r="r" b="b" t="t" l="l"/>
              <a:pathLst>
                <a:path h="4859020" w="3600450">
                  <a:moveTo>
                    <a:pt x="3600450" y="4499610"/>
                  </a:moveTo>
                  <a:cubicBezTo>
                    <a:pt x="3600450" y="4699000"/>
                    <a:pt x="3439160" y="4859020"/>
                    <a:pt x="3241040" y="4859020"/>
                  </a:cubicBezTo>
                  <a:lnTo>
                    <a:pt x="359410" y="4859020"/>
                  </a:lnTo>
                  <a:cubicBezTo>
                    <a:pt x="160020" y="4859020"/>
                    <a:pt x="0" y="4697730"/>
                    <a:pt x="0" y="4499610"/>
                  </a:cubicBezTo>
                  <a:lnTo>
                    <a:pt x="0" y="359410"/>
                  </a:lnTo>
                  <a:cubicBezTo>
                    <a:pt x="0" y="160020"/>
                    <a:pt x="161290" y="0"/>
                    <a:pt x="359410" y="0"/>
                  </a:cubicBezTo>
                  <a:lnTo>
                    <a:pt x="3239770" y="0"/>
                  </a:lnTo>
                  <a:cubicBezTo>
                    <a:pt x="3439160" y="0"/>
                    <a:pt x="3599180" y="161290"/>
                    <a:pt x="3599180" y="359410"/>
                  </a:cubicBezTo>
                  <a:lnTo>
                    <a:pt x="3600450" y="4499610"/>
                  </a:lnTo>
                  <a:close/>
                </a:path>
              </a:pathLst>
            </a:custGeom>
            <a:blipFill>
              <a:blip r:embed="rId2"/>
              <a:stretch>
                <a:fillRect l="-11448" t="0" r="-11448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63950" cy="4923790"/>
            </a:xfrm>
            <a:custGeom>
              <a:avLst/>
              <a:gdLst/>
              <a:ahLst/>
              <a:cxnLst/>
              <a:rect r="r" b="b" t="t" l="l"/>
              <a:pathLst>
                <a:path h="4923790" w="3663950">
                  <a:moveTo>
                    <a:pt x="3271520" y="4923790"/>
                  </a:moveTo>
                  <a:lnTo>
                    <a:pt x="391160" y="4923790"/>
                  </a:lnTo>
                  <a:cubicBezTo>
                    <a:pt x="175260" y="4923790"/>
                    <a:pt x="0" y="4748530"/>
                    <a:pt x="0" y="4532630"/>
                  </a:cubicBezTo>
                  <a:lnTo>
                    <a:pt x="0" y="392430"/>
                  </a:lnTo>
                  <a:cubicBezTo>
                    <a:pt x="0" y="175260"/>
                    <a:pt x="175260" y="0"/>
                    <a:pt x="391160" y="0"/>
                  </a:cubicBezTo>
                  <a:lnTo>
                    <a:pt x="3271520" y="0"/>
                  </a:lnTo>
                  <a:cubicBezTo>
                    <a:pt x="3487420" y="0"/>
                    <a:pt x="3662680" y="175260"/>
                    <a:pt x="3662680" y="391160"/>
                  </a:cubicBezTo>
                  <a:lnTo>
                    <a:pt x="3662680" y="4531360"/>
                  </a:lnTo>
                  <a:cubicBezTo>
                    <a:pt x="3663950" y="4747260"/>
                    <a:pt x="3487420" y="4923790"/>
                    <a:pt x="3271520" y="4923790"/>
                  </a:cubicBezTo>
                  <a:close/>
                  <a:moveTo>
                    <a:pt x="391160" y="63500"/>
                  </a:moveTo>
                  <a:cubicBezTo>
                    <a:pt x="210820" y="63500"/>
                    <a:pt x="63500" y="210820"/>
                    <a:pt x="63500" y="391160"/>
                  </a:cubicBezTo>
                  <a:lnTo>
                    <a:pt x="63500" y="4531360"/>
                  </a:lnTo>
                  <a:cubicBezTo>
                    <a:pt x="63500" y="4712970"/>
                    <a:pt x="210820" y="4859020"/>
                    <a:pt x="391160" y="4859020"/>
                  </a:cubicBezTo>
                  <a:lnTo>
                    <a:pt x="3271520" y="4859020"/>
                  </a:lnTo>
                  <a:cubicBezTo>
                    <a:pt x="3453130" y="4859020"/>
                    <a:pt x="3599180" y="4711700"/>
                    <a:pt x="3599180" y="4531360"/>
                  </a:cubicBezTo>
                  <a:lnTo>
                    <a:pt x="3599180" y="391160"/>
                  </a:lnTo>
                  <a:cubicBezTo>
                    <a:pt x="3599180" y="209550"/>
                    <a:pt x="3451860" y="63500"/>
                    <a:pt x="3271520" y="63500"/>
                  </a:cubicBezTo>
                  <a:lnTo>
                    <a:pt x="391160" y="635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2367277" y="4911256"/>
            <a:ext cx="5438384" cy="3055680"/>
          </a:xfrm>
          <a:custGeom>
            <a:avLst/>
            <a:gdLst/>
            <a:ahLst/>
            <a:cxnLst/>
            <a:rect r="r" b="b" t="t" l="l"/>
            <a:pathLst>
              <a:path h="3055680" w="5438384">
                <a:moveTo>
                  <a:pt x="0" y="0"/>
                </a:moveTo>
                <a:lnTo>
                  <a:pt x="5438383" y="0"/>
                </a:lnTo>
                <a:lnTo>
                  <a:pt x="5438383" y="3055680"/>
                </a:lnTo>
                <a:lnTo>
                  <a:pt x="0" y="30556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813831" y="2746353"/>
            <a:ext cx="3160459" cy="2942200"/>
          </a:xfrm>
          <a:custGeom>
            <a:avLst/>
            <a:gdLst/>
            <a:ahLst/>
            <a:cxnLst/>
            <a:rect r="r" b="b" t="t" l="l"/>
            <a:pathLst>
              <a:path h="2942200" w="3160459">
                <a:moveTo>
                  <a:pt x="0" y="0"/>
                </a:moveTo>
                <a:lnTo>
                  <a:pt x="3160459" y="0"/>
                </a:lnTo>
                <a:lnTo>
                  <a:pt x="3160459" y="2942199"/>
                </a:lnTo>
                <a:lnTo>
                  <a:pt x="0" y="29421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7418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39320" y="913139"/>
            <a:ext cx="8965463" cy="1151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49"/>
              </a:lnSpc>
            </a:pPr>
            <a:r>
              <a:rPr lang="en-US" sz="6749" b="true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2.3 TECHNOLOGY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4220" y="4714530"/>
            <a:ext cx="18067938" cy="2786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5848" indent="-562924" lvl="1">
              <a:lnSpc>
                <a:spcPts val="7300"/>
              </a:lnSpc>
              <a:buFont typeface="Arial"/>
              <a:buChar char="•"/>
            </a:pPr>
            <a:r>
              <a:rPr lang="en-US" sz="5214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5214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Python</a:t>
            </a:r>
          </a:p>
          <a:p>
            <a:pPr algn="l" marL="1125848" indent="-562924" lvl="1">
              <a:lnSpc>
                <a:spcPts val="7300"/>
              </a:lnSpc>
              <a:buFont typeface="Arial"/>
              <a:buChar char="•"/>
            </a:pPr>
            <a:r>
              <a:rPr lang="en-US" sz="5214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 IDE – VsCode</a:t>
            </a:r>
          </a:p>
          <a:p>
            <a:pPr algn="l" marL="1125848" indent="-562924" lvl="1">
              <a:lnSpc>
                <a:spcPts val="7300"/>
              </a:lnSpc>
              <a:buFont typeface="Arial"/>
              <a:buChar char="•"/>
            </a:pPr>
            <a:r>
              <a:rPr lang="en-US" sz="5214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 PySpark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765265" y="921402"/>
            <a:ext cx="8965463" cy="1143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49"/>
              </a:lnSpc>
            </a:pPr>
            <a:r>
              <a:rPr lang="en-US" sz="674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USED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57175" y="4502250"/>
            <a:ext cx="18802350" cy="2006600"/>
            <a:chOff x="0" y="0"/>
            <a:chExt cx="4952059" cy="5284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52059" cy="528487"/>
            </a:xfrm>
            <a:custGeom>
              <a:avLst/>
              <a:gdLst/>
              <a:ahLst/>
              <a:cxnLst/>
              <a:rect r="r" b="b" t="t" l="l"/>
              <a:pathLst>
                <a:path h="528487" w="4952059">
                  <a:moveTo>
                    <a:pt x="20999" y="0"/>
                  </a:moveTo>
                  <a:lnTo>
                    <a:pt x="4931060" y="0"/>
                  </a:lnTo>
                  <a:cubicBezTo>
                    <a:pt x="4936629" y="0"/>
                    <a:pt x="4941970" y="2212"/>
                    <a:pt x="4945909" y="6151"/>
                  </a:cubicBezTo>
                  <a:cubicBezTo>
                    <a:pt x="4949847" y="10089"/>
                    <a:pt x="4952059" y="15430"/>
                    <a:pt x="4952059" y="20999"/>
                  </a:cubicBezTo>
                  <a:lnTo>
                    <a:pt x="4952059" y="507488"/>
                  </a:lnTo>
                  <a:cubicBezTo>
                    <a:pt x="4952059" y="519086"/>
                    <a:pt x="4942658" y="528487"/>
                    <a:pt x="4931060" y="528487"/>
                  </a:cubicBezTo>
                  <a:lnTo>
                    <a:pt x="20999" y="528487"/>
                  </a:lnTo>
                  <a:cubicBezTo>
                    <a:pt x="15430" y="528487"/>
                    <a:pt x="10089" y="526275"/>
                    <a:pt x="6151" y="522337"/>
                  </a:cubicBezTo>
                  <a:cubicBezTo>
                    <a:pt x="2212" y="518399"/>
                    <a:pt x="0" y="513057"/>
                    <a:pt x="0" y="507488"/>
                  </a:cubicBezTo>
                  <a:lnTo>
                    <a:pt x="0" y="20999"/>
                  </a:lnTo>
                  <a:cubicBezTo>
                    <a:pt x="0" y="15430"/>
                    <a:pt x="2212" y="10089"/>
                    <a:pt x="6151" y="6151"/>
                  </a:cubicBezTo>
                  <a:cubicBezTo>
                    <a:pt x="10089" y="2212"/>
                    <a:pt x="15430" y="0"/>
                    <a:pt x="20999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952059" cy="576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339902" y="2851643"/>
            <a:ext cx="11608195" cy="5528593"/>
          </a:xfrm>
          <a:custGeom>
            <a:avLst/>
            <a:gdLst/>
            <a:ahLst/>
            <a:cxnLst/>
            <a:rect r="r" b="b" t="t" l="l"/>
            <a:pathLst>
              <a:path h="5528593" w="11608195">
                <a:moveTo>
                  <a:pt x="0" y="0"/>
                </a:moveTo>
                <a:lnTo>
                  <a:pt x="11608196" y="0"/>
                </a:lnTo>
                <a:lnTo>
                  <a:pt x="11608196" y="5528594"/>
                </a:lnTo>
                <a:lnTo>
                  <a:pt x="0" y="55285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1501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986660" y="1804962"/>
            <a:ext cx="6107914" cy="874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78"/>
              </a:lnSpc>
            </a:pPr>
            <a:r>
              <a:rPr lang="en-US" sz="5127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FLOW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50767" y="1186966"/>
            <a:ext cx="5871786" cy="624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4"/>
              </a:lnSpc>
            </a:pPr>
            <a:r>
              <a:rPr lang="en-US" b="true" sz="3639">
                <a:solidFill>
                  <a:srgbClr val="303642"/>
                </a:solidFill>
                <a:latin typeface="Lato Bold"/>
                <a:ea typeface="Lato Bold"/>
                <a:cs typeface="Lato Bold"/>
                <a:sym typeface="Lato Bold"/>
              </a:rPr>
              <a:t>PROJECT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774222" y="96174"/>
            <a:ext cx="9513778" cy="10287000"/>
            <a:chOff x="0" y="0"/>
            <a:chExt cx="2505686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0568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05686">
                  <a:moveTo>
                    <a:pt x="0" y="0"/>
                  </a:moveTo>
                  <a:lnTo>
                    <a:pt x="2505686" y="0"/>
                  </a:lnTo>
                  <a:lnTo>
                    <a:pt x="250568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505686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970541" y="2006345"/>
            <a:ext cx="1601933" cy="6466659"/>
            <a:chOff x="0" y="0"/>
            <a:chExt cx="421908" cy="17031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1908" cy="1703153"/>
            </a:xfrm>
            <a:custGeom>
              <a:avLst/>
              <a:gdLst/>
              <a:ahLst/>
              <a:cxnLst/>
              <a:rect r="r" b="b" t="t" l="l"/>
              <a:pathLst>
                <a:path h="1703153" w="421908">
                  <a:moveTo>
                    <a:pt x="210954" y="0"/>
                  </a:moveTo>
                  <a:lnTo>
                    <a:pt x="210954" y="0"/>
                  </a:lnTo>
                  <a:cubicBezTo>
                    <a:pt x="266903" y="0"/>
                    <a:pt x="320560" y="22225"/>
                    <a:pt x="360121" y="61787"/>
                  </a:cubicBezTo>
                  <a:cubicBezTo>
                    <a:pt x="399683" y="101349"/>
                    <a:pt x="421908" y="155006"/>
                    <a:pt x="421908" y="210954"/>
                  </a:cubicBezTo>
                  <a:lnTo>
                    <a:pt x="421908" y="1492199"/>
                  </a:lnTo>
                  <a:cubicBezTo>
                    <a:pt x="421908" y="1548147"/>
                    <a:pt x="399683" y="1601804"/>
                    <a:pt x="360121" y="1641366"/>
                  </a:cubicBezTo>
                  <a:cubicBezTo>
                    <a:pt x="320560" y="1680928"/>
                    <a:pt x="266903" y="1703153"/>
                    <a:pt x="210954" y="1703153"/>
                  </a:cubicBezTo>
                  <a:lnTo>
                    <a:pt x="210954" y="1703153"/>
                  </a:lnTo>
                  <a:cubicBezTo>
                    <a:pt x="155006" y="1703153"/>
                    <a:pt x="101349" y="1680928"/>
                    <a:pt x="61787" y="1641366"/>
                  </a:cubicBezTo>
                  <a:cubicBezTo>
                    <a:pt x="22225" y="1601804"/>
                    <a:pt x="0" y="1548147"/>
                    <a:pt x="0" y="1492199"/>
                  </a:cubicBezTo>
                  <a:lnTo>
                    <a:pt x="0" y="210954"/>
                  </a:lnTo>
                  <a:cubicBezTo>
                    <a:pt x="0" y="155006"/>
                    <a:pt x="22225" y="101349"/>
                    <a:pt x="61787" y="61787"/>
                  </a:cubicBezTo>
                  <a:cubicBezTo>
                    <a:pt x="101349" y="22225"/>
                    <a:pt x="155006" y="0"/>
                    <a:pt x="210954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21908" cy="1750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273560" y="2304784"/>
            <a:ext cx="5524847" cy="4314131"/>
          </a:xfrm>
          <a:custGeom>
            <a:avLst/>
            <a:gdLst/>
            <a:ahLst/>
            <a:cxnLst/>
            <a:rect r="r" b="b" t="t" l="l"/>
            <a:pathLst>
              <a:path h="4314131" w="5524847">
                <a:moveTo>
                  <a:pt x="0" y="0"/>
                </a:moveTo>
                <a:lnTo>
                  <a:pt x="5524847" y="0"/>
                </a:lnTo>
                <a:lnTo>
                  <a:pt x="5524847" y="4314132"/>
                </a:lnTo>
                <a:lnTo>
                  <a:pt x="0" y="43141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7683862" y="1910171"/>
            <a:ext cx="944771" cy="6466659"/>
            <a:chOff x="0" y="0"/>
            <a:chExt cx="248829" cy="170315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48829" cy="1703153"/>
            </a:xfrm>
            <a:custGeom>
              <a:avLst/>
              <a:gdLst/>
              <a:ahLst/>
              <a:cxnLst/>
              <a:rect r="r" b="b" t="t" l="l"/>
              <a:pathLst>
                <a:path h="1703153" w="248829">
                  <a:moveTo>
                    <a:pt x="124414" y="0"/>
                  </a:moveTo>
                  <a:lnTo>
                    <a:pt x="124414" y="0"/>
                  </a:lnTo>
                  <a:cubicBezTo>
                    <a:pt x="193126" y="0"/>
                    <a:pt x="248829" y="55702"/>
                    <a:pt x="248829" y="124414"/>
                  </a:cubicBezTo>
                  <a:lnTo>
                    <a:pt x="248829" y="1578739"/>
                  </a:lnTo>
                  <a:cubicBezTo>
                    <a:pt x="248829" y="1611735"/>
                    <a:pt x="235721" y="1643381"/>
                    <a:pt x="212388" y="1666713"/>
                  </a:cubicBezTo>
                  <a:cubicBezTo>
                    <a:pt x="189056" y="1690045"/>
                    <a:pt x="157411" y="1703153"/>
                    <a:pt x="124414" y="1703153"/>
                  </a:cubicBezTo>
                  <a:lnTo>
                    <a:pt x="124414" y="1703153"/>
                  </a:lnTo>
                  <a:cubicBezTo>
                    <a:pt x="55702" y="1703153"/>
                    <a:pt x="0" y="1647451"/>
                    <a:pt x="0" y="1578739"/>
                  </a:cubicBezTo>
                  <a:lnTo>
                    <a:pt x="0" y="124414"/>
                  </a:lnTo>
                  <a:cubicBezTo>
                    <a:pt x="0" y="91418"/>
                    <a:pt x="13108" y="59772"/>
                    <a:pt x="36440" y="36440"/>
                  </a:cubicBezTo>
                  <a:cubicBezTo>
                    <a:pt x="59772" y="13108"/>
                    <a:pt x="91418" y="0"/>
                    <a:pt x="1244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248829" cy="1750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9338672" y="2416093"/>
            <a:ext cx="7920628" cy="4091515"/>
          </a:xfrm>
          <a:custGeom>
            <a:avLst/>
            <a:gdLst/>
            <a:ahLst/>
            <a:cxnLst/>
            <a:rect r="r" b="b" t="t" l="l"/>
            <a:pathLst>
              <a:path h="4091515" w="7920628">
                <a:moveTo>
                  <a:pt x="0" y="0"/>
                </a:moveTo>
                <a:lnTo>
                  <a:pt x="7920628" y="0"/>
                </a:lnTo>
                <a:lnTo>
                  <a:pt x="7920628" y="4091514"/>
                </a:lnTo>
                <a:lnTo>
                  <a:pt x="0" y="40915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-3254851" y="-14420"/>
            <a:ext cx="14581669" cy="1043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55"/>
              </a:lnSpc>
            </a:pPr>
            <a:r>
              <a:rPr lang="en-US" sz="6182" b="true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Star Schema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760247" y="474211"/>
            <a:ext cx="14581669" cy="1043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55"/>
              </a:lnSpc>
            </a:pPr>
            <a:r>
              <a:rPr lang="en-US" sz="6182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Snowflake schema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15497" y="7701088"/>
            <a:ext cx="8331637" cy="199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Simple, flat struct</a:t>
            </a:r>
            <a:r>
              <a:rPr lang="en-US" sz="1899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ure</a:t>
            </a:r>
          </a:p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Centralized Fact Table with denormalized Dimension Tables</a:t>
            </a:r>
          </a:p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Easier to understand and query</a:t>
            </a:r>
          </a:p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Less complex joins</a:t>
            </a:r>
          </a:p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Higher data redundancy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9144000" y="7355332"/>
            <a:ext cx="8035886" cy="199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Multi-layered structure with normalized Dimension Tables</a:t>
            </a:r>
          </a:p>
          <a:p>
            <a:pPr algn="ctr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Fact Table linked to normalized Dimension Tables</a:t>
            </a:r>
          </a:p>
          <a:p>
            <a:pPr algn="ctr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More complex joins required for queries</a:t>
            </a:r>
          </a:p>
          <a:p>
            <a:pPr algn="ctr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Lower data redundancy</a:t>
            </a:r>
          </a:p>
          <a:p>
            <a:pPr algn="ctr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Better data integrity due to normalization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53784" y="96174"/>
            <a:ext cx="8034216" cy="10287000"/>
            <a:chOff x="0" y="0"/>
            <a:chExt cx="2116007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16007" cy="2709333"/>
            </a:xfrm>
            <a:custGeom>
              <a:avLst/>
              <a:gdLst/>
              <a:ahLst/>
              <a:cxnLst/>
              <a:rect r="r" b="b" t="t" l="l"/>
              <a:pathLst>
                <a:path h="2709333" w="2116007">
                  <a:moveTo>
                    <a:pt x="0" y="0"/>
                  </a:moveTo>
                  <a:lnTo>
                    <a:pt x="2116007" y="0"/>
                  </a:lnTo>
                  <a:lnTo>
                    <a:pt x="211600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116007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970541" y="2006345"/>
            <a:ext cx="1601933" cy="6466659"/>
            <a:chOff x="0" y="0"/>
            <a:chExt cx="421908" cy="17031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1908" cy="1703153"/>
            </a:xfrm>
            <a:custGeom>
              <a:avLst/>
              <a:gdLst/>
              <a:ahLst/>
              <a:cxnLst/>
              <a:rect r="r" b="b" t="t" l="l"/>
              <a:pathLst>
                <a:path h="1703153" w="421908">
                  <a:moveTo>
                    <a:pt x="210954" y="0"/>
                  </a:moveTo>
                  <a:lnTo>
                    <a:pt x="210954" y="0"/>
                  </a:lnTo>
                  <a:cubicBezTo>
                    <a:pt x="266903" y="0"/>
                    <a:pt x="320560" y="22225"/>
                    <a:pt x="360121" y="61787"/>
                  </a:cubicBezTo>
                  <a:cubicBezTo>
                    <a:pt x="399683" y="101349"/>
                    <a:pt x="421908" y="155006"/>
                    <a:pt x="421908" y="210954"/>
                  </a:cubicBezTo>
                  <a:lnTo>
                    <a:pt x="421908" y="1492199"/>
                  </a:lnTo>
                  <a:cubicBezTo>
                    <a:pt x="421908" y="1548147"/>
                    <a:pt x="399683" y="1601804"/>
                    <a:pt x="360121" y="1641366"/>
                  </a:cubicBezTo>
                  <a:cubicBezTo>
                    <a:pt x="320560" y="1680928"/>
                    <a:pt x="266903" y="1703153"/>
                    <a:pt x="210954" y="1703153"/>
                  </a:cubicBezTo>
                  <a:lnTo>
                    <a:pt x="210954" y="1703153"/>
                  </a:lnTo>
                  <a:cubicBezTo>
                    <a:pt x="155006" y="1703153"/>
                    <a:pt x="101349" y="1680928"/>
                    <a:pt x="61787" y="1641366"/>
                  </a:cubicBezTo>
                  <a:cubicBezTo>
                    <a:pt x="22225" y="1601804"/>
                    <a:pt x="0" y="1548147"/>
                    <a:pt x="0" y="1492199"/>
                  </a:cubicBezTo>
                  <a:lnTo>
                    <a:pt x="0" y="210954"/>
                  </a:lnTo>
                  <a:cubicBezTo>
                    <a:pt x="0" y="155006"/>
                    <a:pt x="22225" y="101349"/>
                    <a:pt x="61787" y="61787"/>
                  </a:cubicBezTo>
                  <a:cubicBezTo>
                    <a:pt x="101349" y="22225"/>
                    <a:pt x="155006" y="0"/>
                    <a:pt x="210954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21908" cy="1750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683862" y="1910171"/>
            <a:ext cx="944771" cy="6466659"/>
            <a:chOff x="0" y="0"/>
            <a:chExt cx="248829" cy="170315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8829" cy="1703153"/>
            </a:xfrm>
            <a:custGeom>
              <a:avLst/>
              <a:gdLst/>
              <a:ahLst/>
              <a:cxnLst/>
              <a:rect r="r" b="b" t="t" l="l"/>
              <a:pathLst>
                <a:path h="1703153" w="248829">
                  <a:moveTo>
                    <a:pt x="124414" y="0"/>
                  </a:moveTo>
                  <a:lnTo>
                    <a:pt x="124414" y="0"/>
                  </a:lnTo>
                  <a:cubicBezTo>
                    <a:pt x="193126" y="0"/>
                    <a:pt x="248829" y="55702"/>
                    <a:pt x="248829" y="124414"/>
                  </a:cubicBezTo>
                  <a:lnTo>
                    <a:pt x="248829" y="1578739"/>
                  </a:lnTo>
                  <a:cubicBezTo>
                    <a:pt x="248829" y="1611735"/>
                    <a:pt x="235721" y="1643381"/>
                    <a:pt x="212388" y="1666713"/>
                  </a:cubicBezTo>
                  <a:cubicBezTo>
                    <a:pt x="189056" y="1690045"/>
                    <a:pt x="157411" y="1703153"/>
                    <a:pt x="124414" y="1703153"/>
                  </a:cubicBezTo>
                  <a:lnTo>
                    <a:pt x="124414" y="1703153"/>
                  </a:lnTo>
                  <a:cubicBezTo>
                    <a:pt x="55702" y="1703153"/>
                    <a:pt x="0" y="1647451"/>
                    <a:pt x="0" y="1578739"/>
                  </a:cubicBezTo>
                  <a:lnTo>
                    <a:pt x="0" y="124414"/>
                  </a:lnTo>
                  <a:cubicBezTo>
                    <a:pt x="0" y="91418"/>
                    <a:pt x="13108" y="59772"/>
                    <a:pt x="36440" y="36440"/>
                  </a:cubicBezTo>
                  <a:cubicBezTo>
                    <a:pt x="59772" y="13108"/>
                    <a:pt x="91418" y="0"/>
                    <a:pt x="1244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248829" cy="1750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818695" y="1139099"/>
            <a:ext cx="7247785" cy="8008803"/>
          </a:xfrm>
          <a:custGeom>
            <a:avLst/>
            <a:gdLst/>
            <a:ahLst/>
            <a:cxnLst/>
            <a:rect r="r" b="b" t="t" l="l"/>
            <a:pathLst>
              <a:path h="8008803" w="7247785">
                <a:moveTo>
                  <a:pt x="0" y="0"/>
                </a:moveTo>
                <a:lnTo>
                  <a:pt x="7247785" y="0"/>
                </a:lnTo>
                <a:lnTo>
                  <a:pt x="7247785" y="8008802"/>
                </a:lnTo>
                <a:lnTo>
                  <a:pt x="0" y="80088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89632" y="833565"/>
            <a:ext cx="6153272" cy="8812218"/>
          </a:xfrm>
          <a:custGeom>
            <a:avLst/>
            <a:gdLst/>
            <a:ahLst/>
            <a:cxnLst/>
            <a:rect r="r" b="b" t="t" l="l"/>
            <a:pathLst>
              <a:path h="8812218" w="6153272">
                <a:moveTo>
                  <a:pt x="0" y="0"/>
                </a:moveTo>
                <a:lnTo>
                  <a:pt x="6153271" y="0"/>
                </a:lnTo>
                <a:lnTo>
                  <a:pt x="6153271" y="8812218"/>
                </a:lnTo>
                <a:lnTo>
                  <a:pt x="0" y="88122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818695" y="-56226"/>
            <a:ext cx="6620113" cy="1295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true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Schema Given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57175" y="4502250"/>
            <a:ext cx="18802350" cy="2006600"/>
            <a:chOff x="0" y="0"/>
            <a:chExt cx="4952059" cy="5284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52059" cy="528487"/>
            </a:xfrm>
            <a:custGeom>
              <a:avLst/>
              <a:gdLst/>
              <a:ahLst/>
              <a:cxnLst/>
              <a:rect r="r" b="b" t="t" l="l"/>
              <a:pathLst>
                <a:path h="528487" w="4952059">
                  <a:moveTo>
                    <a:pt x="20999" y="0"/>
                  </a:moveTo>
                  <a:lnTo>
                    <a:pt x="4931060" y="0"/>
                  </a:lnTo>
                  <a:cubicBezTo>
                    <a:pt x="4936629" y="0"/>
                    <a:pt x="4941970" y="2212"/>
                    <a:pt x="4945909" y="6151"/>
                  </a:cubicBezTo>
                  <a:cubicBezTo>
                    <a:pt x="4949847" y="10089"/>
                    <a:pt x="4952059" y="15430"/>
                    <a:pt x="4952059" y="20999"/>
                  </a:cubicBezTo>
                  <a:lnTo>
                    <a:pt x="4952059" y="507488"/>
                  </a:lnTo>
                  <a:cubicBezTo>
                    <a:pt x="4952059" y="519086"/>
                    <a:pt x="4942658" y="528487"/>
                    <a:pt x="4931060" y="528487"/>
                  </a:cubicBezTo>
                  <a:lnTo>
                    <a:pt x="20999" y="528487"/>
                  </a:lnTo>
                  <a:cubicBezTo>
                    <a:pt x="15430" y="528487"/>
                    <a:pt x="10089" y="526275"/>
                    <a:pt x="6151" y="522337"/>
                  </a:cubicBezTo>
                  <a:cubicBezTo>
                    <a:pt x="2212" y="518399"/>
                    <a:pt x="0" y="513057"/>
                    <a:pt x="0" y="507488"/>
                  </a:cubicBezTo>
                  <a:lnTo>
                    <a:pt x="0" y="20999"/>
                  </a:lnTo>
                  <a:cubicBezTo>
                    <a:pt x="0" y="15430"/>
                    <a:pt x="2212" y="10089"/>
                    <a:pt x="6151" y="6151"/>
                  </a:cubicBezTo>
                  <a:cubicBezTo>
                    <a:pt x="10089" y="2212"/>
                    <a:pt x="15430" y="0"/>
                    <a:pt x="20999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952059" cy="576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446422" y="79206"/>
            <a:ext cx="13891266" cy="10207794"/>
          </a:xfrm>
          <a:custGeom>
            <a:avLst/>
            <a:gdLst/>
            <a:ahLst/>
            <a:cxnLst/>
            <a:rect r="r" b="b" t="t" l="l"/>
            <a:pathLst>
              <a:path h="10207794" w="13891266">
                <a:moveTo>
                  <a:pt x="0" y="0"/>
                </a:moveTo>
                <a:lnTo>
                  <a:pt x="13891266" y="0"/>
                </a:lnTo>
                <a:lnTo>
                  <a:pt x="13891266" y="10207794"/>
                </a:lnTo>
                <a:lnTo>
                  <a:pt x="0" y="102077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14350" y="2029572"/>
            <a:ext cx="18802350" cy="2472678"/>
            <a:chOff x="0" y="0"/>
            <a:chExt cx="4952059" cy="6512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52059" cy="651240"/>
            </a:xfrm>
            <a:custGeom>
              <a:avLst/>
              <a:gdLst/>
              <a:ahLst/>
              <a:cxnLst/>
              <a:rect r="r" b="b" t="t" l="l"/>
              <a:pathLst>
                <a:path h="651240" w="4952059">
                  <a:moveTo>
                    <a:pt x="20999" y="0"/>
                  </a:moveTo>
                  <a:lnTo>
                    <a:pt x="4931060" y="0"/>
                  </a:lnTo>
                  <a:cubicBezTo>
                    <a:pt x="4936629" y="0"/>
                    <a:pt x="4941970" y="2212"/>
                    <a:pt x="4945909" y="6151"/>
                  </a:cubicBezTo>
                  <a:cubicBezTo>
                    <a:pt x="4949847" y="10089"/>
                    <a:pt x="4952059" y="15430"/>
                    <a:pt x="4952059" y="20999"/>
                  </a:cubicBezTo>
                  <a:lnTo>
                    <a:pt x="4952059" y="630241"/>
                  </a:lnTo>
                  <a:cubicBezTo>
                    <a:pt x="4952059" y="635810"/>
                    <a:pt x="4949847" y="641151"/>
                    <a:pt x="4945909" y="645090"/>
                  </a:cubicBezTo>
                  <a:cubicBezTo>
                    <a:pt x="4941970" y="649028"/>
                    <a:pt x="4936629" y="651240"/>
                    <a:pt x="4931060" y="651240"/>
                  </a:cubicBezTo>
                  <a:lnTo>
                    <a:pt x="20999" y="651240"/>
                  </a:lnTo>
                  <a:cubicBezTo>
                    <a:pt x="9402" y="651240"/>
                    <a:pt x="0" y="641838"/>
                    <a:pt x="0" y="630241"/>
                  </a:cubicBezTo>
                  <a:lnTo>
                    <a:pt x="0" y="20999"/>
                  </a:lnTo>
                  <a:cubicBezTo>
                    <a:pt x="0" y="15430"/>
                    <a:pt x="2212" y="10089"/>
                    <a:pt x="6151" y="6151"/>
                  </a:cubicBezTo>
                  <a:cubicBezTo>
                    <a:pt x="10089" y="2212"/>
                    <a:pt x="15430" y="0"/>
                    <a:pt x="20999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952059" cy="6988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583490" y="5074832"/>
            <a:ext cx="4451042" cy="445104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427473" y="5172620"/>
            <a:ext cx="4255465" cy="4255465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565913" y="5172620"/>
            <a:ext cx="4579739" cy="4579739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97228" y="2192256"/>
            <a:ext cx="6756386" cy="2980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FOR DATA WAREHOUSE</a:t>
            </a:r>
          </a:p>
          <a:p>
            <a:pPr algn="ctr">
              <a:lnSpc>
                <a:spcPts val="7940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0914206" y="455600"/>
            <a:ext cx="5871786" cy="2380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54"/>
              </a:lnSpc>
            </a:pPr>
            <a:r>
              <a:rPr lang="en-US" b="true" sz="4539">
                <a:solidFill>
                  <a:srgbClr val="303642"/>
                </a:solidFill>
                <a:latin typeface="Lato Bold"/>
                <a:ea typeface="Lato Bold"/>
                <a:cs typeface="Lato Bold"/>
                <a:sym typeface="Lato Bold"/>
              </a:rPr>
              <a:t>DATA TRANSFORMATION </a:t>
            </a:r>
          </a:p>
          <a:p>
            <a:pPr algn="ctr">
              <a:lnSpc>
                <a:spcPts val="6354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0" y="6200678"/>
            <a:ext cx="6878669" cy="2418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2926" indent="-366463" lvl="1">
              <a:lnSpc>
                <a:spcPts val="4752"/>
              </a:lnSpc>
              <a:buFont typeface="Arial"/>
              <a:buChar char="•"/>
            </a:pPr>
            <a:r>
              <a:rPr lang="en-US" sz="339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Load the Data</a:t>
            </a:r>
          </a:p>
          <a:p>
            <a:pPr algn="ctr" marL="732926" indent="-366463" lvl="1">
              <a:lnSpc>
                <a:spcPts val="4752"/>
              </a:lnSpc>
              <a:buFont typeface="Arial"/>
              <a:buChar char="•"/>
            </a:pPr>
            <a:r>
              <a:rPr lang="en-US" sz="339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from CSV files </a:t>
            </a:r>
          </a:p>
          <a:p>
            <a:pPr algn="ctr" marL="732926" indent="-366463" lvl="1">
              <a:lnSpc>
                <a:spcPts val="4752"/>
              </a:lnSpc>
              <a:buFont typeface="Arial"/>
              <a:buChar char="•"/>
            </a:pPr>
            <a:r>
              <a:rPr lang="en-US" sz="339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provided.</a:t>
            </a:r>
          </a:p>
          <a:p>
            <a:pPr algn="ctr">
              <a:lnSpc>
                <a:spcPts val="4752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6953614" y="6338777"/>
            <a:ext cx="5202288" cy="2152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51730" indent="-325865" lvl="1">
              <a:lnSpc>
                <a:spcPts val="4226"/>
              </a:lnSpc>
              <a:buFont typeface="Arial"/>
              <a:buChar char="•"/>
            </a:pPr>
            <a:r>
              <a:rPr lang="en-US" sz="301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Populate Dimension tables and allocating unique IDS</a:t>
            </a:r>
          </a:p>
          <a:p>
            <a:pPr algn="ctr">
              <a:lnSpc>
                <a:spcPts val="4226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2664408" y="6621190"/>
            <a:ext cx="5018530" cy="125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60534" indent="-380267" lvl="1">
              <a:lnSpc>
                <a:spcPts val="4931"/>
              </a:lnSpc>
              <a:buFont typeface="Arial"/>
              <a:buChar char="•"/>
            </a:pPr>
            <a:r>
              <a:rPr lang="en-US" sz="352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Creating fact-table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8997950"/>
            <a:ext cx="2514600" cy="260350"/>
            <a:chOff x="0" y="0"/>
            <a:chExt cx="662281" cy="6857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2281" cy="68570"/>
            </a:xfrm>
            <a:custGeom>
              <a:avLst/>
              <a:gdLst/>
              <a:ahLst/>
              <a:cxnLst/>
              <a:rect r="r" b="b" t="t" l="l"/>
              <a:pathLst>
                <a:path h="68570" w="662281">
                  <a:moveTo>
                    <a:pt x="0" y="0"/>
                  </a:moveTo>
                  <a:lnTo>
                    <a:pt x="662281" y="0"/>
                  </a:lnTo>
                  <a:lnTo>
                    <a:pt x="662281" y="68570"/>
                  </a:lnTo>
                  <a:lnTo>
                    <a:pt x="0" y="6857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662281" cy="116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144000" y="1481081"/>
            <a:ext cx="6699193" cy="1158362"/>
          </a:xfrm>
          <a:custGeom>
            <a:avLst/>
            <a:gdLst/>
            <a:ahLst/>
            <a:cxnLst/>
            <a:rect r="r" b="b" t="t" l="l"/>
            <a:pathLst>
              <a:path h="1158362" w="6699193">
                <a:moveTo>
                  <a:pt x="0" y="0"/>
                </a:moveTo>
                <a:lnTo>
                  <a:pt x="6699193" y="0"/>
                </a:lnTo>
                <a:lnTo>
                  <a:pt x="6699193" y="1158362"/>
                </a:lnTo>
                <a:lnTo>
                  <a:pt x="0" y="11583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3388474"/>
            <a:ext cx="10316393" cy="1005996"/>
          </a:xfrm>
          <a:custGeom>
            <a:avLst/>
            <a:gdLst/>
            <a:ahLst/>
            <a:cxnLst/>
            <a:rect r="r" b="b" t="t" l="l"/>
            <a:pathLst>
              <a:path h="1005996" w="10316393">
                <a:moveTo>
                  <a:pt x="0" y="0"/>
                </a:moveTo>
                <a:lnTo>
                  <a:pt x="10316393" y="0"/>
                </a:lnTo>
                <a:lnTo>
                  <a:pt x="10316393" y="1005996"/>
                </a:lnTo>
                <a:lnTo>
                  <a:pt x="0" y="10059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0" y="6471745"/>
            <a:ext cx="10344346" cy="1151540"/>
          </a:xfrm>
          <a:custGeom>
            <a:avLst/>
            <a:gdLst/>
            <a:ahLst/>
            <a:cxnLst/>
            <a:rect r="r" b="b" t="t" l="l"/>
            <a:pathLst>
              <a:path h="1151540" w="10344346">
                <a:moveTo>
                  <a:pt x="0" y="0"/>
                </a:moveTo>
                <a:lnTo>
                  <a:pt x="10344346" y="0"/>
                </a:lnTo>
                <a:lnTo>
                  <a:pt x="10344346" y="1151541"/>
                </a:lnTo>
                <a:lnTo>
                  <a:pt x="0" y="11515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555401" y="4701774"/>
            <a:ext cx="7703899" cy="1017496"/>
          </a:xfrm>
          <a:custGeom>
            <a:avLst/>
            <a:gdLst/>
            <a:ahLst/>
            <a:cxnLst/>
            <a:rect r="r" b="b" t="t" l="l"/>
            <a:pathLst>
              <a:path h="1017496" w="7703899">
                <a:moveTo>
                  <a:pt x="0" y="0"/>
                </a:moveTo>
                <a:lnTo>
                  <a:pt x="7703899" y="0"/>
                </a:lnTo>
                <a:lnTo>
                  <a:pt x="7703899" y="1017496"/>
                </a:lnTo>
                <a:lnTo>
                  <a:pt x="0" y="101749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410751" y="8443648"/>
            <a:ext cx="8708501" cy="949692"/>
          </a:xfrm>
          <a:custGeom>
            <a:avLst/>
            <a:gdLst/>
            <a:ahLst/>
            <a:cxnLst/>
            <a:rect r="r" b="b" t="t" l="l"/>
            <a:pathLst>
              <a:path h="949692" w="8708501">
                <a:moveTo>
                  <a:pt x="0" y="0"/>
                </a:moveTo>
                <a:lnTo>
                  <a:pt x="8708501" y="0"/>
                </a:lnTo>
                <a:lnTo>
                  <a:pt x="8708501" y="949692"/>
                </a:lnTo>
                <a:lnTo>
                  <a:pt x="0" y="94969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726528"/>
            <a:ext cx="4243380" cy="91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sz="5308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BE BUILT</a:t>
            </a:r>
            <a:r>
              <a:rPr lang="en-US" sz="5308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827190"/>
            <a:ext cx="4842085" cy="1812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12"/>
              </a:lnSpc>
            </a:pPr>
            <a:r>
              <a:rPr lang="en-US" sz="5151" b="tru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REPORTS TO </a:t>
            </a:r>
          </a:p>
          <a:p>
            <a:pPr algn="l">
              <a:lnSpc>
                <a:spcPts val="7212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DAGTL17T0go</dc:identifier>
  <dcterms:modified xsi:type="dcterms:W3CDTF">2011-08-01T06:04:30Z</dcterms:modified>
  <cp:revision>1</cp:revision>
  <dc:title>Blue &amp; white company profile presentation</dc:title>
</cp:coreProperties>
</file>