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DashboardFinal_1739777334668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AF38AEE-2D7B-47A6-9565-E6E56447DDF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Dashboard Final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15EDFB6-B0C9-4464-8094-4CEABA0BA60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2/17/2025 8:03:27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043BF1A-734E-4B9D-86D6-8E97401F71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84" y="0"/>
            <a:ext cx="10290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2025-02-17T08:03:29Z</dcterms:created>
  <dcterms:modified xsi:type="dcterms:W3CDTF">2025-02-17T08:03:29Z</dcterms:modified>
</cp:coreProperties>
</file>