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4F3AB32-017A-4ACC-B18C-3151A607F85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95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1CC7-6F2B-463E-AB1C-BC4DDFEA355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35385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622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897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3330308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60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32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66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96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213950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1CC7-6F2B-463E-AB1C-BC4DDFEA355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AB32-017A-4ACC-B18C-3151A607F85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87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211CC7-6F2B-463E-AB1C-BC4DDFEA355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84404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11CC7-6F2B-463E-AB1C-BC4DDFEA3557}"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3AB32-017A-4ACC-B18C-3151A607F85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1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11CC7-6F2B-463E-AB1C-BC4DDFEA3557}"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3AB32-017A-4ACC-B18C-3151A607F8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9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11CC7-6F2B-463E-AB1C-BC4DDFEA3557}" type="datetimeFigureOut">
              <a:rPr lang="en-IN" smtClean="0"/>
              <a:t>29-02-2020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359795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1CC7-6F2B-463E-AB1C-BC4DDFEA355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AB32-017A-4ACC-B18C-3151A607F85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5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1CC7-6F2B-463E-AB1C-BC4DDFEA355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AB32-017A-4ACC-B18C-3151A607F854}" type="slidenum">
              <a:rPr lang="en-IN" smtClean="0"/>
              <a:t>‹#›</a:t>
            </a:fld>
            <a:endParaRPr lang="en-IN"/>
          </a:p>
        </p:txBody>
      </p:sp>
    </p:spTree>
    <p:extLst>
      <p:ext uri="{BB962C8B-B14F-4D97-AF65-F5344CB8AC3E}">
        <p14:creationId xmlns:p14="http://schemas.microsoft.com/office/powerpoint/2010/main" val="68326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211CC7-6F2B-463E-AB1C-BC4DDFEA3557}" type="datetimeFigureOut">
              <a:rPr lang="en-IN" smtClean="0"/>
              <a:t>29-02-2020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F3AB32-017A-4ACC-B18C-3151A607F854}" type="slidenum">
              <a:rPr lang="en-IN" smtClean="0"/>
              <a:t>‹#›</a:t>
            </a:fld>
            <a:endParaRPr lang="en-IN"/>
          </a:p>
        </p:txBody>
      </p:sp>
    </p:spTree>
    <p:extLst>
      <p:ext uri="{BB962C8B-B14F-4D97-AF65-F5344CB8AC3E}">
        <p14:creationId xmlns:p14="http://schemas.microsoft.com/office/powerpoint/2010/main" val="3352618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conomictimes.indiatimes.com/markets/stocks/ne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890B-B3A9-4653-944C-775A4E865E0F}"/>
              </a:ext>
            </a:extLst>
          </p:cNvPr>
          <p:cNvSpPr>
            <a:spLocks noGrp="1"/>
          </p:cNvSpPr>
          <p:nvPr>
            <p:ph type="ctrTitle"/>
          </p:nvPr>
        </p:nvSpPr>
        <p:spPr>
          <a:xfrm>
            <a:off x="2392260" y="2061594"/>
            <a:ext cx="7407479" cy="1367406"/>
          </a:xfrm>
        </p:spPr>
        <p:txBody>
          <a:bodyPr>
            <a:normAutofit fontScale="90000"/>
          </a:bodyPr>
          <a:lstStyle/>
          <a:p>
            <a:r>
              <a:rPr lang="en-US" dirty="0"/>
              <a:t>Stock Price Prediction Model</a:t>
            </a:r>
            <a:endParaRPr lang="en-IN" dirty="0"/>
          </a:p>
        </p:txBody>
      </p:sp>
      <p:sp>
        <p:nvSpPr>
          <p:cNvPr id="3" name="Subtitle 2">
            <a:extLst>
              <a:ext uri="{FF2B5EF4-FFF2-40B4-BE49-F238E27FC236}">
                <a16:creationId xmlns:a16="http://schemas.microsoft.com/office/drawing/2014/main" id="{FAF948EF-56FE-4966-A170-0C3B77DC81A4}"/>
              </a:ext>
            </a:extLst>
          </p:cNvPr>
          <p:cNvSpPr>
            <a:spLocks noGrp="1"/>
          </p:cNvSpPr>
          <p:nvPr>
            <p:ph type="subTitle" idx="1"/>
          </p:nvPr>
        </p:nvSpPr>
        <p:spPr>
          <a:xfrm>
            <a:off x="6375633" y="4387441"/>
            <a:ext cx="5478011" cy="1491143"/>
          </a:xfrm>
        </p:spPr>
        <p:txBody>
          <a:bodyPr/>
          <a:lstStyle/>
          <a:p>
            <a:pPr algn="l"/>
            <a:r>
              <a:rPr lang="en-US" dirty="0"/>
              <a:t>Submitted by : Akash Verma</a:t>
            </a:r>
          </a:p>
          <a:p>
            <a:pPr algn="l"/>
            <a:r>
              <a:rPr lang="en-US" dirty="0"/>
              <a:t>Email: averma9838@gmail.com</a:t>
            </a:r>
            <a:endParaRPr lang="en-IN" dirty="0"/>
          </a:p>
        </p:txBody>
      </p:sp>
    </p:spTree>
    <p:extLst>
      <p:ext uri="{BB962C8B-B14F-4D97-AF65-F5344CB8AC3E}">
        <p14:creationId xmlns:p14="http://schemas.microsoft.com/office/powerpoint/2010/main" val="149331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664C-1053-4764-A733-FB216FF0F968}"/>
              </a:ext>
            </a:extLst>
          </p:cNvPr>
          <p:cNvSpPr>
            <a:spLocks noGrp="1"/>
          </p:cNvSpPr>
          <p:nvPr>
            <p:ph type="title"/>
          </p:nvPr>
        </p:nvSpPr>
        <p:spPr>
          <a:xfrm>
            <a:off x="993399" y="982132"/>
            <a:ext cx="9601196" cy="1303867"/>
          </a:xfrm>
        </p:spPr>
        <p:txBody>
          <a:bodyPr>
            <a:normAutofit fontScale="90000"/>
          </a:bodyPr>
          <a:lstStyle/>
          <a:p>
            <a:r>
              <a:rPr lang="en-US" dirty="0">
                <a:latin typeface="Arial Narrow" panose="020B0606020202030204" pitchFamily="34" charset="0"/>
              </a:rPr>
              <a:t>Explanation of results and logic behind the code</a:t>
            </a:r>
            <a:endParaRPr lang="en-IN"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7AEB7D9D-B86A-4AC0-8F80-ADA803F2B3F3}"/>
              </a:ext>
            </a:extLst>
          </p:cNvPr>
          <p:cNvSpPr>
            <a:spLocks noGrp="1"/>
          </p:cNvSpPr>
          <p:nvPr>
            <p:ph idx="1"/>
          </p:nvPr>
        </p:nvSpPr>
        <p:spPr/>
        <p:txBody>
          <a:bodyPr>
            <a:noAutofit/>
          </a:bodyPr>
          <a:lstStyle/>
          <a:p>
            <a:r>
              <a:rPr lang="en-US" sz="1400" dirty="0">
                <a:latin typeface="+mj-lt"/>
              </a:rPr>
              <a:t>I have taken data from the Yahoo Finance.</a:t>
            </a:r>
          </a:p>
          <a:p>
            <a:r>
              <a:rPr lang="en-US" sz="1400" dirty="0">
                <a:latin typeface="+mj-lt"/>
              </a:rPr>
              <a:t>I have used 80% of the total available data from training purpose</a:t>
            </a:r>
            <a:r>
              <a:rPr lang="en-IN" sz="1400" dirty="0">
                <a:latin typeface="+mj-lt"/>
              </a:rPr>
              <a:t> and the remaining 20% data for the testing purpose.</a:t>
            </a:r>
          </a:p>
          <a:p>
            <a:r>
              <a:rPr lang="en-IN" sz="1400" dirty="0">
                <a:latin typeface="+mj-lt"/>
              </a:rPr>
              <a:t>I have used Keras, LSTM for predicting the results.</a:t>
            </a:r>
          </a:p>
          <a:p>
            <a:r>
              <a:rPr lang="en-IN" sz="1400" dirty="0">
                <a:latin typeface="+mj-lt"/>
              </a:rPr>
              <a:t>I have got a score of 0.93 for testing data.</a:t>
            </a:r>
          </a:p>
          <a:p>
            <a:r>
              <a:rPr lang="en-IN" sz="1400" dirty="0">
                <a:latin typeface="+mj-lt"/>
              </a:rPr>
              <a:t>Logic :-</a:t>
            </a:r>
          </a:p>
          <a:p>
            <a:pPr marL="0" indent="0">
              <a:buNone/>
            </a:pPr>
            <a:r>
              <a:rPr lang="en-IN" sz="1400" dirty="0">
                <a:latin typeface="+mj-lt"/>
              </a:rPr>
              <a:t>	Firstly I have converted the data from 2-D to 3-D form using </a:t>
            </a:r>
          </a:p>
          <a:p>
            <a:pPr marL="0" indent="0">
              <a:buNone/>
            </a:pPr>
            <a:r>
              <a:rPr lang="en-IN" sz="1400" dirty="0">
                <a:latin typeface="+mj-lt"/>
              </a:rPr>
              <a:t>	reshape() function. After that I have used ‘adam’ optimizer with</a:t>
            </a:r>
          </a:p>
          <a:p>
            <a:pPr marL="0" indent="0">
              <a:buNone/>
            </a:pPr>
            <a:r>
              <a:rPr lang="en-IN" sz="1400" dirty="0">
                <a:latin typeface="+mj-lt"/>
              </a:rPr>
              <a:t>	‘Mean Square Error’ to train the model over the training data.</a:t>
            </a:r>
          </a:p>
          <a:p>
            <a:pPr marL="0" indent="0">
              <a:buNone/>
            </a:pPr>
            <a:r>
              <a:rPr lang="en-IN" sz="1400" dirty="0">
                <a:latin typeface="+mj-lt"/>
              </a:rPr>
              <a:t>	Details about epochs and other parameters can be seen in the code,</a:t>
            </a:r>
          </a:p>
          <a:p>
            <a:pPr marL="0" indent="0">
              <a:buNone/>
            </a:pPr>
            <a:r>
              <a:rPr lang="en-IN" sz="1400" dirty="0">
                <a:latin typeface="+mj-lt"/>
              </a:rPr>
              <a:t>	I have tuned the parameters to find the best fit for the model.</a:t>
            </a:r>
          </a:p>
        </p:txBody>
      </p:sp>
    </p:spTree>
    <p:extLst>
      <p:ext uri="{BB962C8B-B14F-4D97-AF65-F5344CB8AC3E}">
        <p14:creationId xmlns:p14="http://schemas.microsoft.com/office/powerpoint/2010/main" val="86690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Graph Between Actual and </a:t>
            </a:r>
            <a:r>
              <a:rPr lang="en-US" b="1" dirty="0" smtClean="0"/>
              <a:t>Predicted </a:t>
            </a:r>
            <a:r>
              <a:rPr lang="en-US" b="1" dirty="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480" y="2374134"/>
            <a:ext cx="8736376" cy="3850396"/>
          </a:xfrm>
        </p:spPr>
      </p:pic>
    </p:spTree>
    <p:extLst>
      <p:ext uri="{BB962C8B-B14F-4D97-AF65-F5344CB8AC3E}">
        <p14:creationId xmlns:p14="http://schemas.microsoft.com/office/powerpoint/2010/main" val="331492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5026-7B79-4B5D-A882-18A197357C16}"/>
              </a:ext>
            </a:extLst>
          </p:cNvPr>
          <p:cNvSpPr>
            <a:spLocks noGrp="1"/>
          </p:cNvSpPr>
          <p:nvPr>
            <p:ph type="title"/>
          </p:nvPr>
        </p:nvSpPr>
        <p:spPr/>
        <p:txBody>
          <a:bodyPr>
            <a:normAutofit fontScale="90000"/>
          </a:bodyPr>
          <a:lstStyle/>
          <a:p>
            <a:r>
              <a:rPr lang="en-US" sz="4000" dirty="0">
                <a:latin typeface="Arial Narrow" panose="020B0606020202030204" pitchFamily="34" charset="0"/>
              </a:rPr>
              <a:t>Actionable Trading Strategies On The Basis Of Results</a:t>
            </a:r>
            <a:endParaRPr lang="en-IN" sz="40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1D135926-FB18-4501-8DC2-4938DE3A77FF}"/>
              </a:ext>
            </a:extLst>
          </p:cNvPr>
          <p:cNvSpPr>
            <a:spLocks noGrp="1"/>
          </p:cNvSpPr>
          <p:nvPr>
            <p:ph idx="1"/>
          </p:nvPr>
        </p:nvSpPr>
        <p:spPr/>
        <p:txBody>
          <a:bodyPr>
            <a:normAutofit fontScale="92500" lnSpcReduction="10000"/>
          </a:bodyPr>
          <a:lstStyle/>
          <a:p>
            <a:pPr marL="0" indent="0">
              <a:buNone/>
            </a:pPr>
            <a:r>
              <a:rPr lang="en-US" dirty="0"/>
              <a:t>In the model I have done comparision between the actual and predicted values of the stocks.</a:t>
            </a:r>
            <a:r>
              <a:rPr lang="en-IN" dirty="0"/>
              <a:t> As the model is getting score of 0.93 with the testing data, so we can use the model to perform prediction for the future days. We can add a mean error to those predictions and on the basis of those predictions, we can build our strategies for buying or selling of the stocks. </a:t>
            </a:r>
          </a:p>
          <a:p>
            <a:pPr marL="0" indent="0">
              <a:buNone/>
            </a:pPr>
            <a:r>
              <a:rPr lang="en-IN" dirty="0"/>
              <a:t>If the hike in future prices of the stocks as predicted by our model is more than a threshold value say ‘h’, then we can buy the stocks. Also, if the drop in prices of stocks in upcoming days is more than a threshold value say ‘d’, then we can decide to sell those stocks as soon as possible. We can find these values ‘h’ and ‘d’ from the analysis of previous data.</a:t>
            </a:r>
            <a:endParaRPr lang="en-US" dirty="0"/>
          </a:p>
        </p:txBody>
      </p:sp>
    </p:spTree>
    <p:extLst>
      <p:ext uri="{BB962C8B-B14F-4D97-AF65-F5344CB8AC3E}">
        <p14:creationId xmlns:p14="http://schemas.microsoft.com/office/powerpoint/2010/main" val="142828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EE6E-7517-48AE-B05C-BD838776DF2D}"/>
              </a:ext>
            </a:extLst>
          </p:cNvPr>
          <p:cNvSpPr>
            <a:spLocks noGrp="1"/>
          </p:cNvSpPr>
          <p:nvPr>
            <p:ph type="title"/>
          </p:nvPr>
        </p:nvSpPr>
        <p:spPr/>
        <p:txBody>
          <a:bodyPr>
            <a:normAutofit fontScale="90000"/>
          </a:bodyPr>
          <a:lstStyle/>
          <a:p>
            <a:r>
              <a:rPr lang="en-US" sz="4000" dirty="0">
                <a:latin typeface="Arial Narrow" panose="020B0606020202030204" pitchFamily="34" charset="0"/>
              </a:rPr>
              <a:t>Creative Ideas For Future Data And Model Building</a:t>
            </a:r>
            <a:endParaRPr lang="en-IN" sz="40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EFD15613-BE9A-449A-B1BE-5BF38589EBCE}"/>
              </a:ext>
            </a:extLst>
          </p:cNvPr>
          <p:cNvSpPr>
            <a:spLocks noGrp="1"/>
          </p:cNvSpPr>
          <p:nvPr>
            <p:ph idx="1"/>
          </p:nvPr>
        </p:nvSpPr>
        <p:spPr/>
        <p:txBody>
          <a:bodyPr/>
          <a:lstStyle/>
          <a:p>
            <a:r>
              <a:rPr lang="en-US" dirty="0"/>
              <a:t>We can add some form of unsupervised learning to our model to find some kind of pattern between the days on which the difference between the price of stocks as predicted by our model and actual price is more than a particular threshold value. This will help us to identify those days in future on which our model may give bad predictions.</a:t>
            </a:r>
          </a:p>
          <a:p>
            <a:r>
              <a:rPr lang="en-US" dirty="0"/>
              <a:t>We can use web scraping to find the latest news and trends regarding the stocks, after that we can analyze that data. This might help our model to provide better predictions. </a:t>
            </a:r>
            <a:endParaRPr lang="en-IN" dirty="0"/>
          </a:p>
        </p:txBody>
      </p:sp>
    </p:spTree>
    <p:extLst>
      <p:ext uri="{BB962C8B-B14F-4D97-AF65-F5344CB8AC3E}">
        <p14:creationId xmlns:p14="http://schemas.microsoft.com/office/powerpoint/2010/main" val="7696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E415-627E-4028-8ACE-14AA7637D30B}"/>
              </a:ext>
            </a:extLst>
          </p:cNvPr>
          <p:cNvSpPr>
            <a:spLocks noGrp="1"/>
          </p:cNvSpPr>
          <p:nvPr>
            <p:ph type="title"/>
          </p:nvPr>
        </p:nvSpPr>
        <p:spPr/>
        <p:txBody>
          <a:bodyPr>
            <a:normAutofit fontScale="90000"/>
          </a:bodyPr>
          <a:lstStyle/>
          <a:p>
            <a:r>
              <a:rPr lang="en-US" dirty="0">
                <a:latin typeface="Arial Narrow" panose="020B0606020202030204" pitchFamily="34" charset="0"/>
              </a:rPr>
              <a:t>Resources Or Papers Used For This Submission</a:t>
            </a:r>
            <a:endParaRPr lang="en-IN"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83D788E7-53B1-4666-8337-CB645DABE02E}"/>
              </a:ext>
            </a:extLst>
          </p:cNvPr>
          <p:cNvSpPr>
            <a:spLocks noGrp="1"/>
          </p:cNvSpPr>
          <p:nvPr>
            <p:ph idx="1"/>
          </p:nvPr>
        </p:nvSpPr>
        <p:spPr/>
        <p:txBody>
          <a:bodyPr/>
          <a:lstStyle/>
          <a:p>
            <a:r>
              <a:rPr lang="en-US" dirty="0"/>
              <a:t>Yahoo Finance – Fetched data regarding prices of stocks.</a:t>
            </a:r>
          </a:p>
          <a:p>
            <a:r>
              <a:rPr lang="en-US" dirty="0"/>
              <a:t>Economictimes – Used this website to understand about the stocks</a:t>
            </a:r>
          </a:p>
          <a:p>
            <a:pPr marL="0" indent="0">
              <a:buNone/>
            </a:pPr>
            <a:r>
              <a:rPr lang="en-US" dirty="0"/>
              <a:t>			and general trends in stock marketing.</a:t>
            </a:r>
          </a:p>
          <a:p>
            <a:pPr marL="0" indent="0">
              <a:buNone/>
            </a:pPr>
            <a:r>
              <a:rPr lang="en-US" dirty="0"/>
              <a:t>      Link : </a:t>
            </a:r>
            <a:r>
              <a:rPr lang="en-IN" dirty="0">
                <a:hlinkClick r:id="rId2"/>
              </a:rPr>
              <a:t>https://economictimes.indiatimes.com/markets/stocks/news</a:t>
            </a:r>
            <a:endParaRPr lang="en-IN" dirty="0"/>
          </a:p>
        </p:txBody>
      </p:sp>
    </p:spTree>
    <p:extLst>
      <p:ext uri="{BB962C8B-B14F-4D97-AF65-F5344CB8AC3E}">
        <p14:creationId xmlns:p14="http://schemas.microsoft.com/office/powerpoint/2010/main" val="22429738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383</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Narrow</vt:lpstr>
      <vt:lpstr>Garamond</vt:lpstr>
      <vt:lpstr>Organic</vt:lpstr>
      <vt:lpstr>Stock Price Prediction Model</vt:lpstr>
      <vt:lpstr>Explanation of results and logic behind the code</vt:lpstr>
      <vt:lpstr>Graph Between Actual and Predicted Result</vt:lpstr>
      <vt:lpstr>Actionable Trading Strategies On The Basis Of Results</vt:lpstr>
      <vt:lpstr>Creative Ideas For Future Data And Model Building</vt:lpstr>
      <vt:lpstr>Resources Or Papers Used For This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Model</dc:title>
  <dc:creator>rkt3011@gmail.com</dc:creator>
  <cp:lastModifiedBy>Akash Verma</cp:lastModifiedBy>
  <cp:revision>8</cp:revision>
  <dcterms:created xsi:type="dcterms:W3CDTF">2020-02-29T15:56:44Z</dcterms:created>
  <dcterms:modified xsi:type="dcterms:W3CDTF">2020-02-29T16:50:14Z</dcterms:modified>
</cp:coreProperties>
</file>