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746"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4/2/2024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4/2/2024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693002F-D6EA-CF48-8F44-2316036B2B87}" type="slidenum">
              <a:rPr lang="en-US" smtClean="0"/>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A693002F-D6EA-CF48-8F44-2316036B2B87}"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06A8E3A-8DBF-0542-BC99-444DCA0CC2C2}" type="datetimeFigureOut">
              <a:rPr lang="en-US" smtClean="0"/>
              <a:pPr/>
              <a:t>4/2/2024</a:t>
            </a:fld>
            <a:endParaRPr lang="en-US" dirty="0"/>
          </a:p>
        </p:txBody>
      </p:sp>
      <p:sp>
        <p:nvSpPr>
          <p:cNvPr id="10" name="Slide Number Placeholder 9"/>
          <p:cNvSpPr>
            <a:spLocks noGrp="1"/>
          </p:cNvSpPr>
          <p:nvPr>
            <p:ph type="sldNum" sz="quarter" idx="16"/>
          </p:nvPr>
        </p:nvSpPr>
        <p:spPr/>
        <p:txBody>
          <a:bodyPr rtlCol="0"/>
          <a:lstStyle/>
          <a:p>
            <a:fld id="{A693002F-D6EA-CF48-8F44-2316036B2B87}"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06A8E3A-8DBF-0542-BC99-444DCA0CC2C2}" type="datetimeFigureOut">
              <a:rPr lang="en-US" smtClean="0"/>
              <a:pPr/>
              <a:t>4/2/2024</a:t>
            </a:fld>
            <a:endParaRPr lang="en-US" dirty="0"/>
          </a:p>
        </p:txBody>
      </p:sp>
      <p:sp>
        <p:nvSpPr>
          <p:cNvPr id="12" name="Slide Number Placeholder 11"/>
          <p:cNvSpPr>
            <a:spLocks noGrp="1"/>
          </p:cNvSpPr>
          <p:nvPr>
            <p:ph type="sldNum" sz="quarter" idx="16"/>
          </p:nvPr>
        </p:nvSpPr>
        <p:spPr/>
        <p:txBody>
          <a:bodyPr rtlCol="0"/>
          <a:lstStyle/>
          <a:p>
            <a:fld id="{A693002F-D6EA-CF48-8F44-2316036B2B87}"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693002F-D6EA-CF48-8F44-2316036B2B87}" type="slidenum">
              <a:rPr lang="en-US" smtClean="0"/>
              <a:pPr/>
              <a:t>‹#›</a:t>
            </a:fld>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906A8E3A-8DBF-0542-BC99-444DCA0CC2C2}" type="datetimeFigureOut">
              <a:rPr lang="en-US" smtClean="0"/>
              <a:pPr/>
              <a:t>4/2/2024</a:t>
            </a:fld>
            <a:endParaRPr lang="en-US"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A693002F-D6EA-CF48-8F44-2316036B2B87}"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906A8E3A-8DBF-0542-BC99-444DCA0CC2C2}" type="datetimeFigureOut">
              <a:rPr lang="en-US" smtClean="0"/>
              <a:pPr/>
              <a:t>4/2/2024</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endParaRPr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4/2/2024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06A8E3A-8DBF-0542-BC99-444DCA0CC2C2}" type="datetimeFigureOut">
              <a:rPr lang="en-US" smtClean="0"/>
              <a:pPr/>
              <a:t>4/2/2024</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A693002F-D6EA-CF48-8F44-2316036B2B8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4/2/2024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906A8E3A-8DBF-0542-BC99-444DCA0CC2C2}" type="datetimeFigureOut">
              <a:rPr lang="en-US" smtClean="0"/>
              <a:pPr/>
              <a:t>4/2/2024</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WRITTEN</a:t>
            </a:r>
            <a:r>
              <a:rPr lang="en-US" sz="3800" b="1" i="1" dirty="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 DIGIT RECOGNITION USING</a:t>
            </a:r>
            <a:endParaRPr lang="en-US" sz="3800" b="1" i="1" dirty="0">
              <a:solidFill>
                <a:srgbClr val="2A1F43"/>
              </a:solidFill>
              <a:latin typeface="Algerian" pitchFamily="82" charset="0"/>
              <a:cs typeface="Arabic Typesetting" pitchFamily="66" charset="-78"/>
            </a:endParaRPr>
          </a:p>
          <a:p>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smtClean="0"/>
          </a:p>
          <a:p>
            <a:pPr marL="0" indent="0" algn="l">
              <a:buNone/>
            </a:pPr>
            <a:r>
              <a:rPr lang="en-US" sz="1400" dirty="0" smtClean="0"/>
              <a:t> </a:t>
            </a:r>
            <a:r>
              <a:rPr lang="en-US" sz="2000" b="1" dirty="0"/>
              <a:t>8.</a:t>
            </a:r>
            <a:r>
              <a:rPr lang="en-US" sz="2000" b="1" i="1" dirty="0">
                <a:solidFill>
                  <a:srgbClr val="0D0D0D"/>
                </a:solidFill>
                <a:effectLst/>
              </a:rPr>
              <a:t>Integration with Handwritten Recognition </a:t>
            </a:r>
            <a:r>
              <a:rPr lang="en-US" sz="2000" b="1" i="1" dirty="0" smtClean="0">
                <a:solidFill>
                  <a:srgbClr val="0D0D0D"/>
                </a:solidFill>
                <a:effectLst/>
              </a:rPr>
              <a:t>Systems:</a:t>
            </a:r>
          </a:p>
          <a:p>
            <a:pPr marL="0" indent="0" algn="l">
              <a:buNone/>
            </a:pPr>
            <a:r>
              <a:rPr lang="en-US" sz="2000" b="1" i="1" dirty="0" smtClean="0">
                <a:solidFill>
                  <a:srgbClr val="0D0D0D"/>
                </a:solidFill>
              </a:rPr>
              <a:t>	</a:t>
            </a:r>
            <a:r>
              <a:rPr lang="en-US" sz="2000" b="0" i="1" dirty="0" smtClean="0">
                <a:solidFill>
                  <a:srgbClr val="0D0D0D"/>
                </a:solidFill>
                <a:effectLst/>
              </a:rPr>
              <a:t>Explore </a:t>
            </a:r>
            <a:r>
              <a:rPr lang="en-US" sz="2000" b="0" i="1" dirty="0">
                <a:solidFill>
                  <a:srgbClr val="0D0D0D"/>
                </a:solidFill>
                <a:effectLst/>
              </a:rPr>
              <a:t>how the generated handwritten characters can be integrated into existing recognition systems to augment training data, improving the system's accuracy and robustness</a:t>
            </a:r>
            <a:r>
              <a:rPr lang="en-US" sz="2000" b="0" i="1" dirty="0" smtClean="0">
                <a:solidFill>
                  <a:srgbClr val="0D0D0D"/>
                </a:solidFill>
                <a:effectLst/>
              </a:rPr>
              <a:t>.</a:t>
            </a:r>
          </a:p>
          <a:p>
            <a:pPr marL="0" indent="0" algn="l">
              <a:buNone/>
            </a:pPr>
            <a:endParaRPr lang="en-US" sz="2000" b="0" i="1" dirty="0">
              <a:solidFill>
                <a:srgbClr val="0D0D0D"/>
              </a:solidFill>
              <a:effectLst/>
            </a:endParaRPr>
          </a:p>
          <a:p>
            <a:pPr marL="0" indent="0" algn="l">
              <a:buNone/>
            </a:pPr>
            <a:r>
              <a:rPr lang="en-US" sz="2000" b="1" i="1" dirty="0">
                <a:solidFill>
                  <a:srgbClr val="0D0D0D"/>
                </a:solidFill>
                <a:effectLst/>
              </a:rPr>
              <a:t>9.Benefits and </a:t>
            </a:r>
            <a:r>
              <a:rPr lang="en-US" sz="2000" b="1" i="1" dirty="0" smtClean="0">
                <a:solidFill>
                  <a:srgbClr val="0D0D0D"/>
                </a:solidFill>
                <a:effectLst/>
              </a:rPr>
              <a:t>Applications:</a:t>
            </a:r>
            <a:endParaRPr lang="en-US" sz="2000" i="1" dirty="0">
              <a:solidFill>
                <a:srgbClr val="0D0D0D"/>
              </a:solidFill>
            </a:endParaRPr>
          </a:p>
          <a:p>
            <a:pPr marL="0" indent="0" algn="l">
              <a:buNone/>
            </a:pPr>
            <a:r>
              <a:rPr lang="en-US" sz="2000" b="0" i="1" dirty="0" smtClean="0">
                <a:solidFill>
                  <a:srgbClr val="0D0D0D"/>
                </a:solidFill>
                <a:effectLst/>
              </a:rPr>
              <a:t>	Highlight </a:t>
            </a:r>
            <a:r>
              <a:rPr lang="en-US" sz="2000" b="0" i="1" dirty="0">
                <a:solidFill>
                  <a:srgbClr val="0D0D0D"/>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85000" lnSpcReduction="2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838200" y="666206"/>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Akash.K</a:t>
            </a:r>
            <a:r>
              <a:rPr lang="en-IN" sz="2000" dirty="0" smtClean="0">
                <a:latin typeface="Arial" pitchFamily="34" charset="0"/>
                <a:cs typeface="Arial" pitchFamily="34" charset="0"/>
              </a:rPr>
              <a:t>(BTECH/IT </a:t>
            </a:r>
            <a:r>
              <a:rPr lang="en-IN" sz="2000" dirty="0" smtClean="0">
                <a:latin typeface="Arial" pitchFamily="34" charset="0"/>
                <a:cs typeface="Arial" pitchFamily="34" charset="0"/>
              </a:rPr>
              <a:t>3RD year)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210921205501</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a:t>
            </a:r>
            <a:r>
              <a:rPr lang="en-IN" sz="2000" smtClean="0">
                <a:latin typeface="Arial" pitchFamily="34" charset="0"/>
                <a:cs typeface="Arial" pitchFamily="34" charset="0"/>
              </a:rPr>
              <a:t>	</a:t>
            </a:r>
            <a:r>
              <a:rPr lang="en-IN" sz="2000" smtClean="0">
                <a:latin typeface="Arial" pitchFamily="34" charset="0"/>
                <a:cs typeface="Arial" pitchFamily="34" charset="0"/>
              </a:rPr>
              <a:t>hairlyaakash236@gmail.com</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Loyola institute of technology                                          </a:t>
            </a:r>
          </a:p>
          <a:p>
            <a:pPr>
              <a:buNone/>
            </a:pPr>
            <a:r>
              <a:rPr lang="en-IN" sz="2000" dirty="0" smtClean="0">
                <a:latin typeface="Arial" pitchFamily="34" charset="0"/>
                <a:cs typeface="Arial" pitchFamily="34" charset="0"/>
              </a:rPr>
              <a:t> 							Palanchur,Chennai-123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548640" y="1750423"/>
            <a:ext cx="11192645" cy="3200876"/>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927</Words>
  <Application>Microsoft Office PowerPoint</Application>
  <PresentationFormat>Custom</PresentationFormat>
  <Paragraphs>165</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Median</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ADMIN</cp:lastModifiedBy>
  <cp:revision>3</cp:revision>
  <dcterms:created xsi:type="dcterms:W3CDTF">2024-03-28T03:40:19Z</dcterms:created>
  <dcterms:modified xsi:type="dcterms:W3CDTF">2024-04-02T08:40:32Z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