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 id="2147483687" r:id="rId2"/>
  </p:sldMasterIdLst>
  <p:notesMasterIdLst>
    <p:notesMasterId r:id="rId3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9144000" cy="5143500" type="screen16x9"/>
  <p:notesSz cx="6858000" cy="9144000"/>
  <p:embeddedFontLst>
    <p:embeddedFont>
      <p:font typeface="Fira Sans" panose="020B0503050000020004" pitchFamily="34" charset="0"/>
      <p:regular r:id="rId36"/>
      <p:bold r:id="rId37"/>
      <p:italic r:id="rId38"/>
      <p:boldItalic r:id="rId39"/>
    </p:embeddedFont>
    <p:embeddedFont>
      <p:font typeface="Francois One" panose="020B0604020202020204" charset="0"/>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92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4.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2.fntdata"/><Relationship Id="rId40" Type="http://schemas.openxmlformats.org/officeDocument/2006/relationships/font" Target="fonts/font5.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1.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c30ce8ae87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2c30ce8ae87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2c435ce18c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2c435ce18c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2c30ce8ae87_0_9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2c30ce8ae87_0_9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26bb6fc532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26bb6fc53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2c435ce18c2_0_2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2c435ce18c2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2c45e29d9b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2c45e29d9b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2c45e29d9b7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2c45e29d9b7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2c45e29d9b7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2c45e29d9b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2c45e29d9b7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2c45e29d9b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2c45e29d9b7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2c45e29d9b7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2c45e29d9b7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2c45e29d9b7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2c30ce8ae87_0_7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2c30ce8ae87_0_7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2c45e29d9b7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2c45e29d9b7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2c45e29d9b7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2c45e29d9b7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2c45e29d9b7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2c45e29d9b7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2c45e29d9b7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2c45e29d9b7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2c45e29d9b7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2c45e29d9b7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2c45e29d9b7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2c45e29d9b7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2c45e29d9b7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2c45e29d9b7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2c45e29d9b7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2c45e29d9b7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2c45e29d9b7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2c45e29d9b7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2c45e29d9b7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2c45e29d9b7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c30ce8ae87_0_8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c30ce8ae87_0_8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2c45e29d9b7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2c45e29d9b7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2c30ce8ae87_0_9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2c30ce8ae87_0_9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2c30ce8ae87_0_9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2c30ce8ae87_0_9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2c30ce8ae87_0_8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2c30ce8ae87_0_8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c30ce8ae87_0_8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2c30ce8ae87_0_8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2c30ce8ae87_0_8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2c30ce8ae87_0_8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2c30ce8ae87_0_8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2c30ce8ae87_0_8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26bfe6edc7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26bfe6edc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2c30ce8ae87_0_9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2c30ce8ae87_0_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p:nvPr/>
        </p:nvSpPr>
        <p:spPr>
          <a:xfrm rot="2490071">
            <a:off x="5164411" y="-2092132"/>
            <a:ext cx="6871484" cy="6420207"/>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4"/>
          <p:cNvSpPr/>
          <p:nvPr/>
        </p:nvSpPr>
        <p:spPr>
          <a:xfrm>
            <a:off x="-3397127" y="1672603"/>
            <a:ext cx="9183169" cy="8579991"/>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4"/>
          <p:cNvSpPr/>
          <p:nvPr/>
        </p:nvSpPr>
        <p:spPr>
          <a:xfrm>
            <a:off x="8596100" y="2424350"/>
            <a:ext cx="814564" cy="761061"/>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p:nvPr/>
        </p:nvSpPr>
        <p:spPr>
          <a:xfrm>
            <a:off x="4777375" y="489876"/>
            <a:ext cx="571795" cy="53423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p:nvPr/>
        </p:nvSpPr>
        <p:spPr>
          <a:xfrm>
            <a:off x="7095725" y="-157198"/>
            <a:ext cx="366617" cy="3424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4"/>
          <p:cNvSpPr/>
          <p:nvPr/>
        </p:nvSpPr>
        <p:spPr>
          <a:xfrm>
            <a:off x="7095725" y="4547177"/>
            <a:ext cx="366617" cy="3424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4"/>
          <p:cNvSpPr/>
          <p:nvPr/>
        </p:nvSpPr>
        <p:spPr>
          <a:xfrm>
            <a:off x="714300" y="3280526"/>
            <a:ext cx="571795" cy="53423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4"/>
          <p:cNvSpPr/>
          <p:nvPr/>
        </p:nvSpPr>
        <p:spPr>
          <a:xfrm>
            <a:off x="114296" y="-400303"/>
            <a:ext cx="1016692" cy="94991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4"/>
          <p:cNvSpPr/>
          <p:nvPr/>
        </p:nvSpPr>
        <p:spPr>
          <a:xfrm>
            <a:off x="1738100" y="4604450"/>
            <a:ext cx="814564" cy="761061"/>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txBox="1">
            <a:spLocks noGrp="1"/>
          </p:cNvSpPr>
          <p:nvPr>
            <p:ph type="ctrTitle"/>
          </p:nvPr>
        </p:nvSpPr>
        <p:spPr>
          <a:xfrm>
            <a:off x="714300" y="1816150"/>
            <a:ext cx="7715400" cy="195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4900">
                <a:solidFill>
                  <a:srgbClr val="FFD736"/>
                </a:solidFill>
                <a:latin typeface="Francois One"/>
                <a:ea typeface="Francois One"/>
                <a:cs typeface="Francois One"/>
                <a:sym typeface="Francois 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5" name="Google Shape;65;p14"/>
          <p:cNvSpPr txBox="1">
            <a:spLocks noGrp="1"/>
          </p:cNvSpPr>
          <p:nvPr>
            <p:ph type="subTitle" idx="1"/>
          </p:nvPr>
        </p:nvSpPr>
        <p:spPr>
          <a:xfrm>
            <a:off x="714300" y="3767962"/>
            <a:ext cx="77154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solidFill>
                  <a:schemeClr val="lt1"/>
                </a:solidFill>
                <a:latin typeface="Fira Sans"/>
                <a:ea typeface="Fira Sans"/>
                <a:cs typeface="Fira Sans"/>
                <a:sym typeface="Fira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6"/>
        <p:cNvGrpSpPr/>
        <p:nvPr/>
      </p:nvGrpSpPr>
      <p:grpSpPr>
        <a:xfrm>
          <a:off x="0" y="0"/>
          <a:ext cx="0" cy="0"/>
          <a:chOff x="0" y="0"/>
          <a:chExt cx="0" cy="0"/>
        </a:xfrm>
      </p:grpSpPr>
      <p:sp>
        <p:nvSpPr>
          <p:cNvPr id="67" name="Google Shape;67;p15"/>
          <p:cNvSpPr/>
          <p:nvPr/>
        </p:nvSpPr>
        <p:spPr>
          <a:xfrm rot="2699983">
            <a:off x="4891301" y="-519549"/>
            <a:ext cx="6811223" cy="636387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txBox="1">
            <a:spLocks noGrp="1"/>
          </p:cNvSpPr>
          <p:nvPr>
            <p:ph type="title"/>
          </p:nvPr>
        </p:nvSpPr>
        <p:spPr>
          <a:xfrm>
            <a:off x="4572000" y="2222975"/>
            <a:ext cx="38577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9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9" name="Google Shape;69;p15"/>
          <p:cNvSpPr txBox="1">
            <a:spLocks noGrp="1"/>
          </p:cNvSpPr>
          <p:nvPr>
            <p:ph type="title" idx="2" hasCustomPrompt="1"/>
          </p:nvPr>
        </p:nvSpPr>
        <p:spPr>
          <a:xfrm>
            <a:off x="4572000" y="549600"/>
            <a:ext cx="3857700" cy="1963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0"/>
              <a:buNone/>
              <a:defRPr sz="10900">
                <a:solidFill>
                  <a:srgbClr val="FFF9C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0" name="Google Shape;70;p15"/>
          <p:cNvSpPr txBox="1">
            <a:spLocks noGrp="1"/>
          </p:cNvSpPr>
          <p:nvPr>
            <p:ph type="subTitle" idx="1"/>
          </p:nvPr>
        </p:nvSpPr>
        <p:spPr>
          <a:xfrm>
            <a:off x="5143500" y="3064775"/>
            <a:ext cx="32862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a:solidFill>
                  <a:schemeClr val="lt1"/>
                </a:solidFill>
                <a:latin typeface="Fira Sans"/>
                <a:ea typeface="Fira Sans"/>
                <a:cs typeface="Fira Sans"/>
                <a:sym typeface="Fira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1"/>
        <p:cNvGrpSpPr/>
        <p:nvPr/>
      </p:nvGrpSpPr>
      <p:grpSpPr>
        <a:xfrm>
          <a:off x="0" y="0"/>
          <a:ext cx="0" cy="0"/>
          <a:chOff x="0" y="0"/>
          <a:chExt cx="0" cy="0"/>
        </a:xfrm>
      </p:grpSpPr>
      <p:sp>
        <p:nvSpPr>
          <p:cNvPr id="72" name="Google Shape;72;p16"/>
          <p:cNvSpPr/>
          <p:nvPr/>
        </p:nvSpPr>
        <p:spPr>
          <a:xfrm rot="3157688">
            <a:off x="5460439" y="1474790"/>
            <a:ext cx="5938525" cy="5548527"/>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6"/>
          <p:cNvSpPr txBox="1">
            <a:spLocks noGrp="1"/>
          </p:cNvSpPr>
          <p:nvPr>
            <p:ph type="title"/>
          </p:nvPr>
        </p:nvSpPr>
        <p:spPr>
          <a:xfrm>
            <a:off x="714300" y="45435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4" name="Google Shape;74;p16"/>
          <p:cNvSpPr txBox="1">
            <a:spLocks noGrp="1"/>
          </p:cNvSpPr>
          <p:nvPr>
            <p:ph type="subTitle" idx="1"/>
          </p:nvPr>
        </p:nvSpPr>
        <p:spPr>
          <a:xfrm>
            <a:off x="714300" y="1206800"/>
            <a:ext cx="7715400" cy="339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9C3"/>
              </a:buClr>
              <a:buSzPts val="1200"/>
              <a:buAutoNum type="arabicPeriod"/>
              <a:defRPr sz="1200"/>
            </a:lvl1pPr>
            <a:lvl2pPr lvl="1" rtl="0">
              <a:lnSpc>
                <a:spcPct val="100000"/>
              </a:lnSpc>
              <a:spcBef>
                <a:spcPts val="0"/>
              </a:spcBef>
              <a:spcAft>
                <a:spcPts val="0"/>
              </a:spcAft>
              <a:buClr>
                <a:srgbClr val="461A34"/>
              </a:buClr>
              <a:buSzPts val="1400"/>
              <a:buFont typeface="Nunito Sans"/>
              <a:buAutoNum type="alphaLcPeriod"/>
              <a:defRPr sz="1200"/>
            </a:lvl2pPr>
            <a:lvl3pPr lvl="2" rtl="0">
              <a:lnSpc>
                <a:spcPct val="100000"/>
              </a:lnSpc>
              <a:spcBef>
                <a:spcPts val="0"/>
              </a:spcBef>
              <a:spcAft>
                <a:spcPts val="0"/>
              </a:spcAft>
              <a:buClr>
                <a:srgbClr val="461A34"/>
              </a:buClr>
              <a:buSzPts val="1400"/>
              <a:buFont typeface="Nunito Sans"/>
              <a:buAutoNum type="romanLcPeriod"/>
              <a:defRPr sz="1200"/>
            </a:lvl3pPr>
            <a:lvl4pPr lvl="3" rtl="0">
              <a:lnSpc>
                <a:spcPct val="100000"/>
              </a:lnSpc>
              <a:spcBef>
                <a:spcPts val="0"/>
              </a:spcBef>
              <a:spcAft>
                <a:spcPts val="0"/>
              </a:spcAft>
              <a:buClr>
                <a:srgbClr val="461A34"/>
              </a:buClr>
              <a:buSzPts val="1400"/>
              <a:buFont typeface="Nunito Sans"/>
              <a:buAutoNum type="arabicPeriod"/>
              <a:defRPr sz="1200"/>
            </a:lvl4pPr>
            <a:lvl5pPr lvl="4" rtl="0">
              <a:lnSpc>
                <a:spcPct val="100000"/>
              </a:lnSpc>
              <a:spcBef>
                <a:spcPts val="0"/>
              </a:spcBef>
              <a:spcAft>
                <a:spcPts val="0"/>
              </a:spcAft>
              <a:buClr>
                <a:srgbClr val="461A34"/>
              </a:buClr>
              <a:buSzPts val="1400"/>
              <a:buFont typeface="Nunito Sans"/>
              <a:buAutoNum type="alphaLcPeriod"/>
              <a:defRPr sz="1200"/>
            </a:lvl5pPr>
            <a:lvl6pPr lvl="5" rtl="0">
              <a:lnSpc>
                <a:spcPct val="100000"/>
              </a:lnSpc>
              <a:spcBef>
                <a:spcPts val="0"/>
              </a:spcBef>
              <a:spcAft>
                <a:spcPts val="0"/>
              </a:spcAft>
              <a:buClr>
                <a:srgbClr val="461A34"/>
              </a:buClr>
              <a:buSzPts val="1400"/>
              <a:buFont typeface="Nunito Sans"/>
              <a:buAutoNum type="romanLcPeriod"/>
              <a:defRPr sz="1200"/>
            </a:lvl6pPr>
            <a:lvl7pPr lvl="6" rtl="0">
              <a:lnSpc>
                <a:spcPct val="100000"/>
              </a:lnSpc>
              <a:spcBef>
                <a:spcPts val="0"/>
              </a:spcBef>
              <a:spcAft>
                <a:spcPts val="0"/>
              </a:spcAft>
              <a:buClr>
                <a:srgbClr val="461A34"/>
              </a:buClr>
              <a:buSzPts val="1400"/>
              <a:buFont typeface="Nunito Sans"/>
              <a:buAutoNum type="arabicPeriod"/>
              <a:defRPr sz="1200"/>
            </a:lvl7pPr>
            <a:lvl8pPr lvl="7" rtl="0">
              <a:lnSpc>
                <a:spcPct val="100000"/>
              </a:lnSpc>
              <a:spcBef>
                <a:spcPts val="0"/>
              </a:spcBef>
              <a:spcAft>
                <a:spcPts val="0"/>
              </a:spcAft>
              <a:buClr>
                <a:srgbClr val="461A34"/>
              </a:buClr>
              <a:buSzPts val="1400"/>
              <a:buFont typeface="Nunito Sans"/>
              <a:buAutoNum type="alphaLcPeriod"/>
              <a:defRPr sz="1200"/>
            </a:lvl8pPr>
            <a:lvl9pPr lvl="8" rtl="0">
              <a:lnSpc>
                <a:spcPct val="100000"/>
              </a:lnSpc>
              <a:spcBef>
                <a:spcPts val="0"/>
              </a:spcBef>
              <a:spcAft>
                <a:spcPts val="0"/>
              </a:spcAft>
              <a:buClr>
                <a:srgbClr val="461A34"/>
              </a:buClr>
              <a:buSzPts val="1400"/>
              <a:buFont typeface="Nunito Sans"/>
              <a:buAutoNum type="romanLcPeriod"/>
              <a:defRPr sz="12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5"/>
        <p:cNvGrpSpPr/>
        <p:nvPr/>
      </p:nvGrpSpPr>
      <p:grpSpPr>
        <a:xfrm>
          <a:off x="0" y="0"/>
          <a:ext cx="0" cy="0"/>
          <a:chOff x="0" y="0"/>
          <a:chExt cx="0" cy="0"/>
        </a:xfrm>
      </p:grpSpPr>
      <p:sp>
        <p:nvSpPr>
          <p:cNvPr id="76" name="Google Shape;76;p17"/>
          <p:cNvSpPr/>
          <p:nvPr/>
        </p:nvSpPr>
        <p:spPr>
          <a:xfrm>
            <a:off x="-2057388" y="149539"/>
            <a:ext cx="7365476" cy="6881777"/>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7"/>
          <p:cNvSpPr txBox="1">
            <a:spLocks noGrp="1"/>
          </p:cNvSpPr>
          <p:nvPr>
            <p:ph type="subTitle" idx="1"/>
          </p:nvPr>
        </p:nvSpPr>
        <p:spPr>
          <a:xfrm>
            <a:off x="1219202" y="2021300"/>
            <a:ext cx="2395200" cy="98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8" name="Google Shape;78;p17"/>
          <p:cNvSpPr txBox="1">
            <a:spLocks noGrp="1"/>
          </p:cNvSpPr>
          <p:nvPr>
            <p:ph type="subTitle" idx="2"/>
          </p:nvPr>
        </p:nvSpPr>
        <p:spPr>
          <a:xfrm>
            <a:off x="1219200" y="3318500"/>
            <a:ext cx="2395200" cy="98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9" name="Google Shape;79;p17"/>
          <p:cNvSpPr txBox="1">
            <a:spLocks noGrp="1"/>
          </p:cNvSpPr>
          <p:nvPr>
            <p:ph type="title"/>
          </p:nvPr>
        </p:nvSpPr>
        <p:spPr>
          <a:xfrm>
            <a:off x="714300" y="45435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0" name="Google Shape;80;p17"/>
          <p:cNvSpPr txBox="1">
            <a:spLocks noGrp="1"/>
          </p:cNvSpPr>
          <p:nvPr>
            <p:ph type="title" idx="3"/>
          </p:nvPr>
        </p:nvSpPr>
        <p:spPr>
          <a:xfrm>
            <a:off x="1219200" y="1689150"/>
            <a:ext cx="23952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81" name="Google Shape;81;p17"/>
          <p:cNvSpPr txBox="1">
            <a:spLocks noGrp="1"/>
          </p:cNvSpPr>
          <p:nvPr>
            <p:ph type="title" idx="4"/>
          </p:nvPr>
        </p:nvSpPr>
        <p:spPr>
          <a:xfrm>
            <a:off x="1219200" y="2986350"/>
            <a:ext cx="23952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82" name="Google Shape;82;p17"/>
          <p:cNvSpPr/>
          <p:nvPr/>
        </p:nvSpPr>
        <p:spPr>
          <a:xfrm rot="3600125">
            <a:off x="-226175" y="169063"/>
            <a:ext cx="814568" cy="761065"/>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7"/>
          <p:cNvSpPr/>
          <p:nvPr/>
        </p:nvSpPr>
        <p:spPr>
          <a:xfrm rot="3599914">
            <a:off x="537557" y="-79426"/>
            <a:ext cx="366601" cy="342500"/>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4"/>
        <p:cNvGrpSpPr/>
        <p:nvPr/>
      </p:nvGrpSpPr>
      <p:grpSpPr>
        <a:xfrm>
          <a:off x="0" y="0"/>
          <a:ext cx="0" cy="0"/>
          <a:chOff x="0" y="0"/>
          <a:chExt cx="0" cy="0"/>
        </a:xfrm>
      </p:grpSpPr>
      <p:sp>
        <p:nvSpPr>
          <p:cNvPr id="85" name="Google Shape;85;p18"/>
          <p:cNvSpPr/>
          <p:nvPr/>
        </p:nvSpPr>
        <p:spPr>
          <a:xfrm rot="3157688">
            <a:off x="5060389" y="-1516060"/>
            <a:ext cx="5938525" cy="5548527"/>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8"/>
          <p:cNvSpPr txBox="1">
            <a:spLocks noGrp="1"/>
          </p:cNvSpPr>
          <p:nvPr>
            <p:ph type="title"/>
          </p:nvPr>
        </p:nvSpPr>
        <p:spPr>
          <a:xfrm>
            <a:off x="714300" y="45435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7" name="Google Shape;87;p18"/>
          <p:cNvSpPr/>
          <p:nvPr/>
        </p:nvSpPr>
        <p:spPr>
          <a:xfrm>
            <a:off x="1037296" y="-495553"/>
            <a:ext cx="1016692" cy="94991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8"/>
          <p:cNvSpPr/>
          <p:nvPr/>
        </p:nvSpPr>
        <p:spPr>
          <a:xfrm>
            <a:off x="2190813" y="73552"/>
            <a:ext cx="366617" cy="3424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8"/>
          <p:cNvSpPr/>
          <p:nvPr/>
        </p:nvSpPr>
        <p:spPr>
          <a:xfrm>
            <a:off x="3703050" y="4855776"/>
            <a:ext cx="571795" cy="53423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0"/>
        <p:cNvGrpSpPr/>
        <p:nvPr/>
      </p:nvGrpSpPr>
      <p:grpSpPr>
        <a:xfrm>
          <a:off x="0" y="0"/>
          <a:ext cx="0" cy="0"/>
          <a:chOff x="0" y="0"/>
          <a:chExt cx="0" cy="0"/>
        </a:xfrm>
      </p:grpSpPr>
      <p:sp>
        <p:nvSpPr>
          <p:cNvPr id="91" name="Google Shape;91;p19"/>
          <p:cNvSpPr/>
          <p:nvPr/>
        </p:nvSpPr>
        <p:spPr>
          <a:xfrm rot="4500008">
            <a:off x="5273403" y="-1477138"/>
            <a:ext cx="4635395" cy="4330971"/>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9"/>
          <p:cNvSpPr/>
          <p:nvPr/>
        </p:nvSpPr>
        <p:spPr>
          <a:xfrm rot="3157683">
            <a:off x="-657018" y="1347952"/>
            <a:ext cx="6358574" cy="5940986"/>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9"/>
          <p:cNvSpPr txBox="1">
            <a:spLocks noGrp="1"/>
          </p:cNvSpPr>
          <p:nvPr>
            <p:ph type="subTitle" idx="1"/>
          </p:nvPr>
        </p:nvSpPr>
        <p:spPr>
          <a:xfrm>
            <a:off x="2643150" y="1552575"/>
            <a:ext cx="3857700" cy="159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4" name="Google Shape;94;p19"/>
          <p:cNvSpPr txBox="1">
            <a:spLocks noGrp="1"/>
          </p:cNvSpPr>
          <p:nvPr>
            <p:ph type="title"/>
          </p:nvPr>
        </p:nvSpPr>
        <p:spPr>
          <a:xfrm>
            <a:off x="714300" y="45435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5" name="Google Shape;95;p19"/>
          <p:cNvSpPr/>
          <p:nvPr/>
        </p:nvSpPr>
        <p:spPr>
          <a:xfrm>
            <a:off x="7921358" y="3905247"/>
            <a:ext cx="1016692" cy="94991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9"/>
          <p:cNvSpPr/>
          <p:nvPr/>
        </p:nvSpPr>
        <p:spPr>
          <a:xfrm>
            <a:off x="209613" y="517102"/>
            <a:ext cx="366617" cy="3424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9"/>
          <p:cNvSpPr/>
          <p:nvPr/>
        </p:nvSpPr>
        <p:spPr>
          <a:xfrm>
            <a:off x="8789325" y="3371001"/>
            <a:ext cx="571795" cy="53423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9"/>
          <p:cNvSpPr/>
          <p:nvPr/>
        </p:nvSpPr>
        <p:spPr>
          <a:xfrm>
            <a:off x="2328813" y="2931052"/>
            <a:ext cx="366617" cy="3424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9"/>
          <p:cNvSpPr/>
          <p:nvPr/>
        </p:nvSpPr>
        <p:spPr>
          <a:xfrm>
            <a:off x="293025" y="-229449"/>
            <a:ext cx="571795" cy="53423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0"/>
        <p:cNvGrpSpPr/>
        <p:nvPr/>
      </p:nvGrpSpPr>
      <p:grpSpPr>
        <a:xfrm>
          <a:off x="0" y="0"/>
          <a:ext cx="0" cy="0"/>
          <a:chOff x="0" y="0"/>
          <a:chExt cx="0" cy="0"/>
        </a:xfrm>
      </p:grpSpPr>
      <p:sp>
        <p:nvSpPr>
          <p:cNvPr id="101" name="Google Shape;101;p20"/>
          <p:cNvSpPr/>
          <p:nvPr/>
        </p:nvSpPr>
        <p:spPr>
          <a:xfrm>
            <a:off x="-648226" y="-1962152"/>
            <a:ext cx="6100384" cy="56996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0"/>
          <p:cNvSpPr/>
          <p:nvPr/>
        </p:nvSpPr>
        <p:spPr>
          <a:xfrm>
            <a:off x="5276325" y="2743259"/>
            <a:ext cx="4611905" cy="430898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0"/>
          <p:cNvSpPr/>
          <p:nvPr/>
        </p:nvSpPr>
        <p:spPr>
          <a:xfrm>
            <a:off x="-438154" y="773097"/>
            <a:ext cx="1016692" cy="94991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0"/>
          <p:cNvSpPr/>
          <p:nvPr/>
        </p:nvSpPr>
        <p:spPr>
          <a:xfrm>
            <a:off x="7857900" y="4169976"/>
            <a:ext cx="571795" cy="53423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0"/>
          <p:cNvSpPr/>
          <p:nvPr/>
        </p:nvSpPr>
        <p:spPr>
          <a:xfrm>
            <a:off x="7635458" y="3095897"/>
            <a:ext cx="1016692" cy="94991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0"/>
          <p:cNvSpPr/>
          <p:nvPr/>
        </p:nvSpPr>
        <p:spPr>
          <a:xfrm>
            <a:off x="1899438" y="70252"/>
            <a:ext cx="366617" cy="3424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0"/>
          <p:cNvSpPr txBox="1">
            <a:spLocks noGrp="1"/>
          </p:cNvSpPr>
          <p:nvPr>
            <p:ph type="title"/>
          </p:nvPr>
        </p:nvSpPr>
        <p:spPr>
          <a:xfrm>
            <a:off x="2266050" y="773100"/>
            <a:ext cx="4611900" cy="359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7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08" name="Google Shape;108;p20"/>
          <p:cNvSpPr/>
          <p:nvPr/>
        </p:nvSpPr>
        <p:spPr>
          <a:xfrm>
            <a:off x="1410837" y="3737551"/>
            <a:ext cx="571795" cy="53423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0"/>
          <p:cNvSpPr/>
          <p:nvPr/>
        </p:nvSpPr>
        <p:spPr>
          <a:xfrm>
            <a:off x="7413008" y="412747"/>
            <a:ext cx="1016692" cy="94991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0"/>
          <p:cNvSpPr/>
          <p:nvPr/>
        </p:nvSpPr>
        <p:spPr>
          <a:xfrm>
            <a:off x="1609788" y="4604452"/>
            <a:ext cx="366617" cy="3424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0"/>
          <p:cNvSpPr/>
          <p:nvPr/>
        </p:nvSpPr>
        <p:spPr>
          <a:xfrm>
            <a:off x="8143800" y="-173424"/>
            <a:ext cx="571795" cy="53423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0"/>
          <p:cNvSpPr/>
          <p:nvPr/>
        </p:nvSpPr>
        <p:spPr>
          <a:xfrm>
            <a:off x="394171" y="4045797"/>
            <a:ext cx="1016692" cy="94991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0"/>
          <p:cNvSpPr/>
          <p:nvPr/>
        </p:nvSpPr>
        <p:spPr>
          <a:xfrm>
            <a:off x="8905938" y="2127952"/>
            <a:ext cx="366617" cy="3424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4"/>
        <p:cNvGrpSpPr/>
        <p:nvPr/>
      </p:nvGrpSpPr>
      <p:grpSpPr>
        <a:xfrm>
          <a:off x="0" y="0"/>
          <a:ext cx="0" cy="0"/>
          <a:chOff x="0" y="0"/>
          <a:chExt cx="0" cy="0"/>
        </a:xfrm>
      </p:grpSpPr>
      <p:sp>
        <p:nvSpPr>
          <p:cNvPr id="115" name="Google Shape;115;p21"/>
          <p:cNvSpPr/>
          <p:nvPr/>
        </p:nvSpPr>
        <p:spPr>
          <a:xfrm rot="3379069">
            <a:off x="-1342785" y="983174"/>
            <a:ext cx="6811203" cy="6363859"/>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1"/>
          <p:cNvSpPr/>
          <p:nvPr/>
        </p:nvSpPr>
        <p:spPr>
          <a:xfrm>
            <a:off x="2159875" y="740164"/>
            <a:ext cx="366617" cy="3424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1"/>
          <p:cNvSpPr/>
          <p:nvPr/>
        </p:nvSpPr>
        <p:spPr>
          <a:xfrm>
            <a:off x="448621" y="236497"/>
            <a:ext cx="1016692" cy="94991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1"/>
          <p:cNvSpPr txBox="1">
            <a:spLocks noGrp="1"/>
          </p:cNvSpPr>
          <p:nvPr>
            <p:ph type="title"/>
          </p:nvPr>
        </p:nvSpPr>
        <p:spPr>
          <a:xfrm>
            <a:off x="714300" y="1819700"/>
            <a:ext cx="3857700" cy="14823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9" name="Google Shape;119;p21"/>
          <p:cNvSpPr txBox="1">
            <a:spLocks noGrp="1"/>
          </p:cNvSpPr>
          <p:nvPr>
            <p:ph type="subTitle" idx="1"/>
          </p:nvPr>
        </p:nvSpPr>
        <p:spPr>
          <a:xfrm>
            <a:off x="714300" y="3302000"/>
            <a:ext cx="3613500" cy="115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0" name="Google Shape;120;p21"/>
          <p:cNvSpPr/>
          <p:nvPr/>
        </p:nvSpPr>
        <p:spPr>
          <a:xfrm>
            <a:off x="3717125" y="-87212"/>
            <a:ext cx="571795" cy="53423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1"/>
          <p:cNvSpPr/>
          <p:nvPr/>
        </p:nvSpPr>
        <p:spPr>
          <a:xfrm>
            <a:off x="8841575" y="987788"/>
            <a:ext cx="571795" cy="53423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1"/>
          <p:cNvSpPr/>
          <p:nvPr/>
        </p:nvSpPr>
        <p:spPr>
          <a:xfrm>
            <a:off x="6478108" y="4629047"/>
            <a:ext cx="1016692" cy="94991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4324200" y="1775325"/>
            <a:ext cx="4105500" cy="1953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4300">
                <a:solidFill>
                  <a:srgbClr val="5C178D"/>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5" name="Google Shape;125;p22"/>
          <p:cNvSpPr/>
          <p:nvPr/>
        </p:nvSpPr>
        <p:spPr>
          <a:xfrm>
            <a:off x="8429700" y="715275"/>
            <a:ext cx="814564" cy="761061"/>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380925" y="4547300"/>
            <a:ext cx="814564" cy="761061"/>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233100" y="4166777"/>
            <a:ext cx="366617" cy="3424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8838875" y="1"/>
            <a:ext cx="571795" cy="53423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9"/>
        <p:cNvGrpSpPr/>
        <p:nvPr/>
      </p:nvGrpSpPr>
      <p:grpSpPr>
        <a:xfrm>
          <a:off x="0" y="0"/>
          <a:ext cx="0" cy="0"/>
          <a:chOff x="0" y="0"/>
          <a:chExt cx="0" cy="0"/>
        </a:xfrm>
      </p:grpSpPr>
      <p:sp>
        <p:nvSpPr>
          <p:cNvPr id="130" name="Google Shape;130;p23"/>
          <p:cNvSpPr/>
          <p:nvPr/>
        </p:nvSpPr>
        <p:spPr>
          <a:xfrm>
            <a:off x="-19577" y="-1718247"/>
            <a:ext cx="9183169" cy="8579991"/>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3"/>
          <p:cNvSpPr txBox="1">
            <a:spLocks noGrp="1"/>
          </p:cNvSpPr>
          <p:nvPr>
            <p:ph type="title" hasCustomPrompt="1"/>
          </p:nvPr>
        </p:nvSpPr>
        <p:spPr>
          <a:xfrm>
            <a:off x="714300" y="1131275"/>
            <a:ext cx="77154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9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2" name="Google Shape;132;p23"/>
          <p:cNvSpPr txBox="1">
            <a:spLocks noGrp="1"/>
          </p:cNvSpPr>
          <p:nvPr>
            <p:ph type="subTitle" idx="1"/>
          </p:nvPr>
        </p:nvSpPr>
        <p:spPr>
          <a:xfrm>
            <a:off x="1519200" y="3094775"/>
            <a:ext cx="6105600" cy="54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3" name="Google Shape;133;p23"/>
          <p:cNvSpPr/>
          <p:nvPr/>
        </p:nvSpPr>
        <p:spPr>
          <a:xfrm>
            <a:off x="7095725" y="4547177"/>
            <a:ext cx="366617" cy="3424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3"/>
          <p:cNvSpPr/>
          <p:nvPr/>
        </p:nvSpPr>
        <p:spPr>
          <a:xfrm>
            <a:off x="-177612" y="3674676"/>
            <a:ext cx="571795" cy="53423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3"/>
          <p:cNvSpPr/>
          <p:nvPr/>
        </p:nvSpPr>
        <p:spPr>
          <a:xfrm>
            <a:off x="114296" y="-400303"/>
            <a:ext cx="1016692" cy="94991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3"/>
          <p:cNvSpPr/>
          <p:nvPr/>
        </p:nvSpPr>
        <p:spPr>
          <a:xfrm>
            <a:off x="8612996" y="3466847"/>
            <a:ext cx="1016692" cy="94991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3"/>
          <p:cNvSpPr/>
          <p:nvPr/>
        </p:nvSpPr>
        <p:spPr>
          <a:xfrm>
            <a:off x="8429688" y="378352"/>
            <a:ext cx="366617" cy="3424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3"/>
          <p:cNvSpPr/>
          <p:nvPr/>
        </p:nvSpPr>
        <p:spPr>
          <a:xfrm>
            <a:off x="7857900" y="-192474"/>
            <a:ext cx="571795" cy="53423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3"/>
          <p:cNvSpPr/>
          <p:nvPr/>
        </p:nvSpPr>
        <p:spPr>
          <a:xfrm>
            <a:off x="394171" y="4045797"/>
            <a:ext cx="1016692" cy="94991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40"/>
        <p:cNvGrpSpPr/>
        <p:nvPr/>
      </p:nvGrpSpPr>
      <p:grpSpPr>
        <a:xfrm>
          <a:off x="0" y="0"/>
          <a:ext cx="0" cy="0"/>
          <a:chOff x="0" y="0"/>
          <a:chExt cx="0" cy="0"/>
        </a:xfrm>
      </p:grpSpPr>
      <p:sp>
        <p:nvSpPr>
          <p:cNvPr id="141" name="Google Shape;141;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42"/>
        <p:cNvGrpSpPr/>
        <p:nvPr/>
      </p:nvGrpSpPr>
      <p:grpSpPr>
        <a:xfrm>
          <a:off x="0" y="0"/>
          <a:ext cx="0" cy="0"/>
          <a:chOff x="0" y="0"/>
          <a:chExt cx="0" cy="0"/>
        </a:xfrm>
      </p:grpSpPr>
      <p:sp>
        <p:nvSpPr>
          <p:cNvPr id="143" name="Google Shape;143;p25"/>
          <p:cNvSpPr/>
          <p:nvPr/>
        </p:nvSpPr>
        <p:spPr>
          <a:xfrm rot="4660878">
            <a:off x="6707124" y="3419104"/>
            <a:ext cx="3647948" cy="340838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5"/>
          <p:cNvSpPr/>
          <p:nvPr/>
        </p:nvSpPr>
        <p:spPr>
          <a:xfrm rot="3157689">
            <a:off x="-1750745" y="-1533973"/>
            <a:ext cx="7184714" cy="671289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5"/>
          <p:cNvSpPr txBox="1">
            <a:spLocks noGrp="1"/>
          </p:cNvSpPr>
          <p:nvPr>
            <p:ph type="title"/>
          </p:nvPr>
        </p:nvSpPr>
        <p:spPr>
          <a:xfrm>
            <a:off x="846425" y="510975"/>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6" name="Google Shape;146;p25"/>
          <p:cNvSpPr txBox="1">
            <a:spLocks noGrp="1"/>
          </p:cNvSpPr>
          <p:nvPr>
            <p:ph type="title" idx="2"/>
          </p:nvPr>
        </p:nvSpPr>
        <p:spPr>
          <a:xfrm>
            <a:off x="714300" y="1838613"/>
            <a:ext cx="24576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47" name="Google Shape;147;p25"/>
          <p:cNvSpPr txBox="1">
            <a:spLocks noGrp="1"/>
          </p:cNvSpPr>
          <p:nvPr>
            <p:ph type="subTitle" idx="1"/>
          </p:nvPr>
        </p:nvSpPr>
        <p:spPr>
          <a:xfrm>
            <a:off x="714300" y="2154213"/>
            <a:ext cx="2457600" cy="82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8" name="Google Shape;148;p25"/>
          <p:cNvSpPr txBox="1">
            <a:spLocks noGrp="1"/>
          </p:cNvSpPr>
          <p:nvPr>
            <p:ph type="title" idx="3" hasCustomPrompt="1"/>
          </p:nvPr>
        </p:nvSpPr>
        <p:spPr>
          <a:xfrm>
            <a:off x="714300" y="1516313"/>
            <a:ext cx="1238400" cy="6123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5100">
                <a:solidFill>
                  <a:srgbClr val="FFF9C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9" name="Google Shape;149;p25"/>
          <p:cNvSpPr txBox="1">
            <a:spLocks noGrp="1"/>
          </p:cNvSpPr>
          <p:nvPr>
            <p:ph type="title" idx="4"/>
          </p:nvPr>
        </p:nvSpPr>
        <p:spPr>
          <a:xfrm>
            <a:off x="3343200" y="1838613"/>
            <a:ext cx="24576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50" name="Google Shape;150;p25"/>
          <p:cNvSpPr txBox="1">
            <a:spLocks noGrp="1"/>
          </p:cNvSpPr>
          <p:nvPr>
            <p:ph type="subTitle" idx="5"/>
          </p:nvPr>
        </p:nvSpPr>
        <p:spPr>
          <a:xfrm>
            <a:off x="3343200" y="2154213"/>
            <a:ext cx="2457600" cy="82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1" name="Google Shape;151;p25"/>
          <p:cNvSpPr txBox="1">
            <a:spLocks noGrp="1"/>
          </p:cNvSpPr>
          <p:nvPr>
            <p:ph type="title" idx="6" hasCustomPrompt="1"/>
          </p:nvPr>
        </p:nvSpPr>
        <p:spPr>
          <a:xfrm>
            <a:off x="3343200" y="1516313"/>
            <a:ext cx="1238400" cy="6123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5100">
                <a:solidFill>
                  <a:srgbClr val="FFF9C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2" name="Google Shape;152;p25"/>
          <p:cNvSpPr txBox="1">
            <a:spLocks noGrp="1"/>
          </p:cNvSpPr>
          <p:nvPr>
            <p:ph type="title" idx="7"/>
          </p:nvPr>
        </p:nvSpPr>
        <p:spPr>
          <a:xfrm>
            <a:off x="5972100" y="1838613"/>
            <a:ext cx="24576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53" name="Google Shape;153;p25"/>
          <p:cNvSpPr txBox="1">
            <a:spLocks noGrp="1"/>
          </p:cNvSpPr>
          <p:nvPr>
            <p:ph type="subTitle" idx="8"/>
          </p:nvPr>
        </p:nvSpPr>
        <p:spPr>
          <a:xfrm>
            <a:off x="5972100" y="2154213"/>
            <a:ext cx="2457600" cy="82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4" name="Google Shape;154;p25"/>
          <p:cNvSpPr txBox="1">
            <a:spLocks noGrp="1"/>
          </p:cNvSpPr>
          <p:nvPr>
            <p:ph type="title" idx="9" hasCustomPrompt="1"/>
          </p:nvPr>
        </p:nvSpPr>
        <p:spPr>
          <a:xfrm>
            <a:off x="5972100" y="1516313"/>
            <a:ext cx="1238400" cy="6123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5100">
                <a:solidFill>
                  <a:srgbClr val="FFF9C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5" name="Google Shape;155;p25"/>
          <p:cNvSpPr txBox="1">
            <a:spLocks noGrp="1"/>
          </p:cNvSpPr>
          <p:nvPr>
            <p:ph type="title" idx="13"/>
          </p:nvPr>
        </p:nvSpPr>
        <p:spPr>
          <a:xfrm>
            <a:off x="714300" y="3646325"/>
            <a:ext cx="24576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56" name="Google Shape;156;p25"/>
          <p:cNvSpPr txBox="1">
            <a:spLocks noGrp="1"/>
          </p:cNvSpPr>
          <p:nvPr>
            <p:ph type="subTitle" idx="14"/>
          </p:nvPr>
        </p:nvSpPr>
        <p:spPr>
          <a:xfrm>
            <a:off x="714300" y="3961925"/>
            <a:ext cx="2457600" cy="82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7" name="Google Shape;157;p25"/>
          <p:cNvSpPr txBox="1">
            <a:spLocks noGrp="1"/>
          </p:cNvSpPr>
          <p:nvPr>
            <p:ph type="title" idx="15" hasCustomPrompt="1"/>
          </p:nvPr>
        </p:nvSpPr>
        <p:spPr>
          <a:xfrm>
            <a:off x="714300" y="3324025"/>
            <a:ext cx="1238400" cy="6123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5100">
                <a:solidFill>
                  <a:srgbClr val="FFF9C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8" name="Google Shape;158;p25"/>
          <p:cNvSpPr txBox="1">
            <a:spLocks noGrp="1"/>
          </p:cNvSpPr>
          <p:nvPr>
            <p:ph type="title" idx="16"/>
          </p:nvPr>
        </p:nvSpPr>
        <p:spPr>
          <a:xfrm>
            <a:off x="3343200" y="3646325"/>
            <a:ext cx="24576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59" name="Google Shape;159;p25"/>
          <p:cNvSpPr txBox="1">
            <a:spLocks noGrp="1"/>
          </p:cNvSpPr>
          <p:nvPr>
            <p:ph type="subTitle" idx="17"/>
          </p:nvPr>
        </p:nvSpPr>
        <p:spPr>
          <a:xfrm>
            <a:off x="3343200" y="3961925"/>
            <a:ext cx="2457600" cy="82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0" name="Google Shape;160;p25"/>
          <p:cNvSpPr txBox="1">
            <a:spLocks noGrp="1"/>
          </p:cNvSpPr>
          <p:nvPr>
            <p:ph type="title" idx="18" hasCustomPrompt="1"/>
          </p:nvPr>
        </p:nvSpPr>
        <p:spPr>
          <a:xfrm>
            <a:off x="3343200" y="3324025"/>
            <a:ext cx="1238400" cy="6123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5100">
                <a:solidFill>
                  <a:srgbClr val="FFF9C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1" name="Google Shape;161;p25"/>
          <p:cNvSpPr txBox="1">
            <a:spLocks noGrp="1"/>
          </p:cNvSpPr>
          <p:nvPr>
            <p:ph type="title" idx="19"/>
          </p:nvPr>
        </p:nvSpPr>
        <p:spPr>
          <a:xfrm>
            <a:off x="5972100" y="3646325"/>
            <a:ext cx="24576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62" name="Google Shape;162;p25"/>
          <p:cNvSpPr txBox="1">
            <a:spLocks noGrp="1"/>
          </p:cNvSpPr>
          <p:nvPr>
            <p:ph type="subTitle" idx="20"/>
          </p:nvPr>
        </p:nvSpPr>
        <p:spPr>
          <a:xfrm>
            <a:off x="5972100" y="3961925"/>
            <a:ext cx="2457600" cy="82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3" name="Google Shape;163;p25"/>
          <p:cNvSpPr txBox="1">
            <a:spLocks noGrp="1"/>
          </p:cNvSpPr>
          <p:nvPr>
            <p:ph type="title" idx="21" hasCustomPrompt="1"/>
          </p:nvPr>
        </p:nvSpPr>
        <p:spPr>
          <a:xfrm>
            <a:off x="5972100" y="3324025"/>
            <a:ext cx="1238400" cy="6123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5100">
                <a:solidFill>
                  <a:srgbClr val="FFF9C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4" name="Google Shape;164;p25"/>
          <p:cNvSpPr/>
          <p:nvPr/>
        </p:nvSpPr>
        <p:spPr>
          <a:xfrm>
            <a:off x="8854075" y="282476"/>
            <a:ext cx="571795" cy="53423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5"/>
          <p:cNvSpPr/>
          <p:nvPr/>
        </p:nvSpPr>
        <p:spPr>
          <a:xfrm>
            <a:off x="7677146" y="535722"/>
            <a:ext cx="1016692" cy="94991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5"/>
          <p:cNvSpPr/>
          <p:nvPr/>
        </p:nvSpPr>
        <p:spPr>
          <a:xfrm>
            <a:off x="7310525" y="-157198"/>
            <a:ext cx="366617" cy="3424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167"/>
        <p:cNvGrpSpPr/>
        <p:nvPr/>
      </p:nvGrpSpPr>
      <p:grpSpPr>
        <a:xfrm>
          <a:off x="0" y="0"/>
          <a:ext cx="0" cy="0"/>
          <a:chOff x="0" y="0"/>
          <a:chExt cx="0" cy="0"/>
        </a:xfrm>
      </p:grpSpPr>
      <p:sp>
        <p:nvSpPr>
          <p:cNvPr id="168" name="Google Shape;168;p26"/>
          <p:cNvSpPr/>
          <p:nvPr/>
        </p:nvSpPr>
        <p:spPr>
          <a:xfrm rot="3599993">
            <a:off x="3087438" y="618481"/>
            <a:ext cx="8017868" cy="7491329"/>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6"/>
          <p:cNvSpPr txBox="1">
            <a:spLocks noGrp="1"/>
          </p:cNvSpPr>
          <p:nvPr>
            <p:ph type="title"/>
          </p:nvPr>
        </p:nvSpPr>
        <p:spPr>
          <a:xfrm>
            <a:off x="714300" y="45435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0" name="Google Shape;170;p26"/>
          <p:cNvSpPr txBox="1">
            <a:spLocks noGrp="1"/>
          </p:cNvSpPr>
          <p:nvPr>
            <p:ph type="title" idx="2"/>
          </p:nvPr>
        </p:nvSpPr>
        <p:spPr>
          <a:xfrm>
            <a:off x="1723950" y="1333788"/>
            <a:ext cx="24576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1" name="Google Shape;171;p26"/>
          <p:cNvSpPr txBox="1">
            <a:spLocks noGrp="1"/>
          </p:cNvSpPr>
          <p:nvPr>
            <p:ph type="subTitle" idx="1"/>
          </p:nvPr>
        </p:nvSpPr>
        <p:spPr>
          <a:xfrm>
            <a:off x="1723950" y="1654350"/>
            <a:ext cx="2457600" cy="82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2" name="Google Shape;172;p26"/>
          <p:cNvSpPr txBox="1">
            <a:spLocks noGrp="1"/>
          </p:cNvSpPr>
          <p:nvPr>
            <p:ph type="title" idx="3"/>
          </p:nvPr>
        </p:nvSpPr>
        <p:spPr>
          <a:xfrm>
            <a:off x="1723950" y="3631838"/>
            <a:ext cx="24576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3" name="Google Shape;173;p26"/>
          <p:cNvSpPr txBox="1">
            <a:spLocks noGrp="1"/>
          </p:cNvSpPr>
          <p:nvPr>
            <p:ph type="subTitle" idx="4"/>
          </p:nvPr>
        </p:nvSpPr>
        <p:spPr>
          <a:xfrm>
            <a:off x="1723950" y="3952400"/>
            <a:ext cx="2457600" cy="82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4" name="Google Shape;174;p26"/>
          <p:cNvSpPr txBox="1">
            <a:spLocks noGrp="1"/>
          </p:cNvSpPr>
          <p:nvPr>
            <p:ph type="title" idx="5"/>
          </p:nvPr>
        </p:nvSpPr>
        <p:spPr>
          <a:xfrm>
            <a:off x="1723950" y="2482813"/>
            <a:ext cx="24576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5" name="Google Shape;175;p26"/>
          <p:cNvSpPr txBox="1">
            <a:spLocks noGrp="1"/>
          </p:cNvSpPr>
          <p:nvPr>
            <p:ph type="subTitle" idx="6"/>
          </p:nvPr>
        </p:nvSpPr>
        <p:spPr>
          <a:xfrm>
            <a:off x="1723950" y="2803375"/>
            <a:ext cx="2457600" cy="82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26"/>
          <p:cNvSpPr txBox="1">
            <a:spLocks noGrp="1"/>
          </p:cNvSpPr>
          <p:nvPr>
            <p:ph type="title" idx="7"/>
          </p:nvPr>
        </p:nvSpPr>
        <p:spPr>
          <a:xfrm>
            <a:off x="5562525" y="1333788"/>
            <a:ext cx="24576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7" name="Google Shape;177;p26"/>
          <p:cNvSpPr txBox="1">
            <a:spLocks noGrp="1"/>
          </p:cNvSpPr>
          <p:nvPr>
            <p:ph type="subTitle" idx="8"/>
          </p:nvPr>
        </p:nvSpPr>
        <p:spPr>
          <a:xfrm>
            <a:off x="5562525" y="1654350"/>
            <a:ext cx="2457600" cy="82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 name="Google Shape;178;p26"/>
          <p:cNvSpPr txBox="1">
            <a:spLocks noGrp="1"/>
          </p:cNvSpPr>
          <p:nvPr>
            <p:ph type="title" idx="9"/>
          </p:nvPr>
        </p:nvSpPr>
        <p:spPr>
          <a:xfrm>
            <a:off x="5562525" y="3631838"/>
            <a:ext cx="24576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9" name="Google Shape;179;p26"/>
          <p:cNvSpPr txBox="1">
            <a:spLocks noGrp="1"/>
          </p:cNvSpPr>
          <p:nvPr>
            <p:ph type="subTitle" idx="13"/>
          </p:nvPr>
        </p:nvSpPr>
        <p:spPr>
          <a:xfrm>
            <a:off x="5562525" y="3952400"/>
            <a:ext cx="2457600" cy="82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0" name="Google Shape;180;p26"/>
          <p:cNvSpPr txBox="1">
            <a:spLocks noGrp="1"/>
          </p:cNvSpPr>
          <p:nvPr>
            <p:ph type="title" idx="14"/>
          </p:nvPr>
        </p:nvSpPr>
        <p:spPr>
          <a:xfrm>
            <a:off x="5562525" y="2482813"/>
            <a:ext cx="24576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1" name="Google Shape;181;p26"/>
          <p:cNvSpPr txBox="1">
            <a:spLocks noGrp="1"/>
          </p:cNvSpPr>
          <p:nvPr>
            <p:ph type="subTitle" idx="15"/>
          </p:nvPr>
        </p:nvSpPr>
        <p:spPr>
          <a:xfrm>
            <a:off x="5562525" y="2803375"/>
            <a:ext cx="2457600" cy="82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2" name="Google Shape;182;p26"/>
          <p:cNvSpPr/>
          <p:nvPr/>
        </p:nvSpPr>
        <p:spPr>
          <a:xfrm>
            <a:off x="204875" y="4458976"/>
            <a:ext cx="571795" cy="53423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p:nvPr/>
        </p:nvSpPr>
        <p:spPr>
          <a:xfrm>
            <a:off x="438146" y="-460903"/>
            <a:ext cx="1016692" cy="94991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6"/>
          <p:cNvSpPr/>
          <p:nvPr/>
        </p:nvSpPr>
        <p:spPr>
          <a:xfrm>
            <a:off x="204875" y="517102"/>
            <a:ext cx="366617" cy="3424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185"/>
        <p:cNvGrpSpPr/>
        <p:nvPr/>
      </p:nvGrpSpPr>
      <p:grpSpPr>
        <a:xfrm>
          <a:off x="0" y="0"/>
          <a:ext cx="0" cy="0"/>
          <a:chOff x="0" y="0"/>
          <a:chExt cx="0" cy="0"/>
        </a:xfrm>
      </p:grpSpPr>
      <p:sp>
        <p:nvSpPr>
          <p:cNvPr id="186" name="Google Shape;186;p27"/>
          <p:cNvSpPr/>
          <p:nvPr/>
        </p:nvSpPr>
        <p:spPr>
          <a:xfrm rot="4660888">
            <a:off x="5900917" y="-1265865"/>
            <a:ext cx="4585512" cy="4284365"/>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7"/>
          <p:cNvSpPr/>
          <p:nvPr/>
        </p:nvSpPr>
        <p:spPr>
          <a:xfrm rot="4660901">
            <a:off x="-756971" y="3434045"/>
            <a:ext cx="3456904" cy="3229887"/>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7"/>
          <p:cNvSpPr txBox="1">
            <a:spLocks noGrp="1"/>
          </p:cNvSpPr>
          <p:nvPr>
            <p:ph type="title"/>
          </p:nvPr>
        </p:nvSpPr>
        <p:spPr>
          <a:xfrm>
            <a:off x="714300" y="45435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9" name="Google Shape;189;p27"/>
          <p:cNvSpPr txBox="1">
            <a:spLocks noGrp="1"/>
          </p:cNvSpPr>
          <p:nvPr>
            <p:ph type="title" idx="2"/>
          </p:nvPr>
        </p:nvSpPr>
        <p:spPr>
          <a:xfrm>
            <a:off x="1090475" y="2846225"/>
            <a:ext cx="21210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90" name="Google Shape;190;p27"/>
          <p:cNvSpPr txBox="1">
            <a:spLocks noGrp="1"/>
          </p:cNvSpPr>
          <p:nvPr>
            <p:ph type="subTitle" idx="1"/>
          </p:nvPr>
        </p:nvSpPr>
        <p:spPr>
          <a:xfrm>
            <a:off x="1090475" y="3238025"/>
            <a:ext cx="2121000" cy="82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1" name="Google Shape;191;p27"/>
          <p:cNvSpPr txBox="1">
            <a:spLocks noGrp="1"/>
          </p:cNvSpPr>
          <p:nvPr>
            <p:ph type="title" idx="3"/>
          </p:nvPr>
        </p:nvSpPr>
        <p:spPr>
          <a:xfrm>
            <a:off x="3511502" y="2846225"/>
            <a:ext cx="21210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92" name="Google Shape;192;p27"/>
          <p:cNvSpPr txBox="1">
            <a:spLocks noGrp="1"/>
          </p:cNvSpPr>
          <p:nvPr>
            <p:ph type="subTitle" idx="4"/>
          </p:nvPr>
        </p:nvSpPr>
        <p:spPr>
          <a:xfrm>
            <a:off x="3511502" y="3238025"/>
            <a:ext cx="2121000" cy="82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3" name="Google Shape;193;p27"/>
          <p:cNvSpPr txBox="1">
            <a:spLocks noGrp="1"/>
          </p:cNvSpPr>
          <p:nvPr>
            <p:ph type="title" idx="5"/>
          </p:nvPr>
        </p:nvSpPr>
        <p:spPr>
          <a:xfrm>
            <a:off x="5932528" y="2846225"/>
            <a:ext cx="21210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94" name="Google Shape;194;p27"/>
          <p:cNvSpPr txBox="1">
            <a:spLocks noGrp="1"/>
          </p:cNvSpPr>
          <p:nvPr>
            <p:ph type="subTitle" idx="6"/>
          </p:nvPr>
        </p:nvSpPr>
        <p:spPr>
          <a:xfrm>
            <a:off x="5932528" y="3238025"/>
            <a:ext cx="2121000" cy="82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5" name="Google Shape;195;p27"/>
          <p:cNvSpPr/>
          <p:nvPr/>
        </p:nvSpPr>
        <p:spPr>
          <a:xfrm>
            <a:off x="1148350" y="-269974"/>
            <a:ext cx="571795" cy="53423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7"/>
          <p:cNvSpPr/>
          <p:nvPr/>
        </p:nvSpPr>
        <p:spPr>
          <a:xfrm>
            <a:off x="585950" y="166652"/>
            <a:ext cx="366617" cy="3424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7"/>
          <p:cNvSpPr/>
          <p:nvPr/>
        </p:nvSpPr>
        <p:spPr>
          <a:xfrm>
            <a:off x="7921358" y="4574035"/>
            <a:ext cx="1016692" cy="94991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p:cSld name="CUSTOM_2">
    <p:spTree>
      <p:nvGrpSpPr>
        <p:cNvPr id="1" name="Shape 198"/>
        <p:cNvGrpSpPr/>
        <p:nvPr/>
      </p:nvGrpSpPr>
      <p:grpSpPr>
        <a:xfrm>
          <a:off x="0" y="0"/>
          <a:ext cx="0" cy="0"/>
          <a:chOff x="0" y="0"/>
          <a:chExt cx="0" cy="0"/>
        </a:xfrm>
      </p:grpSpPr>
      <p:sp>
        <p:nvSpPr>
          <p:cNvPr id="199" name="Google Shape;199;p28"/>
          <p:cNvSpPr/>
          <p:nvPr/>
        </p:nvSpPr>
        <p:spPr>
          <a:xfrm rot="3157684">
            <a:off x="-1820009" y="-159288"/>
            <a:ext cx="7444792" cy="6955857"/>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01" name="Google Shape;201;p28"/>
          <p:cNvSpPr txBox="1">
            <a:spLocks noGrp="1"/>
          </p:cNvSpPr>
          <p:nvPr>
            <p:ph type="title"/>
          </p:nvPr>
        </p:nvSpPr>
        <p:spPr>
          <a:xfrm>
            <a:off x="714300" y="45435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2" name="Google Shape;202;p28"/>
          <p:cNvSpPr/>
          <p:nvPr/>
        </p:nvSpPr>
        <p:spPr>
          <a:xfrm>
            <a:off x="7921358" y="-230153"/>
            <a:ext cx="1016692" cy="94991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8"/>
          <p:cNvSpPr/>
          <p:nvPr/>
        </p:nvSpPr>
        <p:spPr>
          <a:xfrm>
            <a:off x="95313" y="4512202"/>
            <a:ext cx="366617" cy="3424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8"/>
          <p:cNvSpPr/>
          <p:nvPr/>
        </p:nvSpPr>
        <p:spPr>
          <a:xfrm>
            <a:off x="8808450" y="549601"/>
            <a:ext cx="571795" cy="53423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four columns">
  <p:cSld name="CUSTOM_3">
    <p:spTree>
      <p:nvGrpSpPr>
        <p:cNvPr id="1" name="Shape 205"/>
        <p:cNvGrpSpPr/>
        <p:nvPr/>
      </p:nvGrpSpPr>
      <p:grpSpPr>
        <a:xfrm>
          <a:off x="0" y="0"/>
          <a:ext cx="0" cy="0"/>
          <a:chOff x="0" y="0"/>
          <a:chExt cx="0" cy="0"/>
        </a:xfrm>
      </p:grpSpPr>
      <p:sp>
        <p:nvSpPr>
          <p:cNvPr id="206" name="Google Shape;206;p29"/>
          <p:cNvSpPr/>
          <p:nvPr/>
        </p:nvSpPr>
        <p:spPr>
          <a:xfrm rot="3157684">
            <a:off x="4980841" y="-1340388"/>
            <a:ext cx="7444792" cy="6955857"/>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rot="3157667">
            <a:off x="-1367291" y="2535528"/>
            <a:ext cx="3620779" cy="3382991"/>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txBox="1">
            <a:spLocks noGrp="1"/>
          </p:cNvSpPr>
          <p:nvPr>
            <p:ph type="title"/>
          </p:nvPr>
        </p:nvSpPr>
        <p:spPr>
          <a:xfrm>
            <a:off x="714300" y="45435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9" name="Google Shape;209;p29"/>
          <p:cNvSpPr txBox="1">
            <a:spLocks noGrp="1"/>
          </p:cNvSpPr>
          <p:nvPr>
            <p:ph type="title" idx="2"/>
          </p:nvPr>
        </p:nvSpPr>
        <p:spPr>
          <a:xfrm>
            <a:off x="2165188" y="1533825"/>
            <a:ext cx="23241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10" name="Google Shape;210;p29"/>
          <p:cNvSpPr txBox="1">
            <a:spLocks noGrp="1"/>
          </p:cNvSpPr>
          <p:nvPr>
            <p:ph type="subTitle" idx="1"/>
          </p:nvPr>
        </p:nvSpPr>
        <p:spPr>
          <a:xfrm>
            <a:off x="2165188" y="1849425"/>
            <a:ext cx="2324100" cy="82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11" name="Google Shape;211;p29"/>
          <p:cNvSpPr txBox="1">
            <a:spLocks noGrp="1"/>
          </p:cNvSpPr>
          <p:nvPr>
            <p:ph type="title" idx="3"/>
          </p:nvPr>
        </p:nvSpPr>
        <p:spPr>
          <a:xfrm>
            <a:off x="2165188" y="3236750"/>
            <a:ext cx="23241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12" name="Google Shape;212;p29"/>
          <p:cNvSpPr txBox="1">
            <a:spLocks noGrp="1"/>
          </p:cNvSpPr>
          <p:nvPr>
            <p:ph type="subTitle" idx="4"/>
          </p:nvPr>
        </p:nvSpPr>
        <p:spPr>
          <a:xfrm>
            <a:off x="2165188" y="3552350"/>
            <a:ext cx="2324100" cy="82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13" name="Google Shape;213;p29"/>
          <p:cNvSpPr txBox="1">
            <a:spLocks noGrp="1"/>
          </p:cNvSpPr>
          <p:nvPr>
            <p:ph type="title" idx="5"/>
          </p:nvPr>
        </p:nvSpPr>
        <p:spPr>
          <a:xfrm>
            <a:off x="6256448" y="1533825"/>
            <a:ext cx="23241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14" name="Google Shape;214;p29"/>
          <p:cNvSpPr txBox="1">
            <a:spLocks noGrp="1"/>
          </p:cNvSpPr>
          <p:nvPr>
            <p:ph type="subTitle" idx="6"/>
          </p:nvPr>
        </p:nvSpPr>
        <p:spPr>
          <a:xfrm>
            <a:off x="6256448" y="1849425"/>
            <a:ext cx="2324100" cy="82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15" name="Google Shape;215;p29"/>
          <p:cNvSpPr txBox="1">
            <a:spLocks noGrp="1"/>
          </p:cNvSpPr>
          <p:nvPr>
            <p:ph type="title" idx="7"/>
          </p:nvPr>
        </p:nvSpPr>
        <p:spPr>
          <a:xfrm>
            <a:off x="6256448" y="3236750"/>
            <a:ext cx="23241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16" name="Google Shape;216;p29"/>
          <p:cNvSpPr txBox="1">
            <a:spLocks noGrp="1"/>
          </p:cNvSpPr>
          <p:nvPr>
            <p:ph type="subTitle" idx="8"/>
          </p:nvPr>
        </p:nvSpPr>
        <p:spPr>
          <a:xfrm>
            <a:off x="6256448" y="3552350"/>
            <a:ext cx="2324100" cy="82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17" name="Google Shape;217;p29"/>
          <p:cNvSpPr/>
          <p:nvPr/>
        </p:nvSpPr>
        <p:spPr>
          <a:xfrm>
            <a:off x="461933" y="-400303"/>
            <a:ext cx="1016692" cy="94991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95313" y="517102"/>
            <a:ext cx="366617" cy="3424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5188950" y="4835851"/>
            <a:ext cx="571795" cy="53423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hree columns 1">
  <p:cSld name="CUSTOM_3_1">
    <p:spTree>
      <p:nvGrpSpPr>
        <p:cNvPr id="1" name="Shape 220"/>
        <p:cNvGrpSpPr/>
        <p:nvPr/>
      </p:nvGrpSpPr>
      <p:grpSpPr>
        <a:xfrm>
          <a:off x="0" y="0"/>
          <a:ext cx="0" cy="0"/>
          <a:chOff x="0" y="0"/>
          <a:chExt cx="0" cy="0"/>
        </a:xfrm>
      </p:grpSpPr>
      <p:sp>
        <p:nvSpPr>
          <p:cNvPr id="221" name="Google Shape;221;p30"/>
          <p:cNvSpPr/>
          <p:nvPr/>
        </p:nvSpPr>
        <p:spPr>
          <a:xfrm rot="3157684">
            <a:off x="-1724759" y="-1445163"/>
            <a:ext cx="7444792" cy="6955857"/>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txBox="1">
            <a:spLocks noGrp="1"/>
          </p:cNvSpPr>
          <p:nvPr>
            <p:ph type="title"/>
          </p:nvPr>
        </p:nvSpPr>
        <p:spPr>
          <a:xfrm>
            <a:off x="714300" y="45435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3" name="Google Shape;223;p30"/>
          <p:cNvSpPr txBox="1">
            <a:spLocks noGrp="1"/>
          </p:cNvSpPr>
          <p:nvPr>
            <p:ph type="title" idx="2"/>
          </p:nvPr>
        </p:nvSpPr>
        <p:spPr>
          <a:xfrm>
            <a:off x="1439763" y="1123950"/>
            <a:ext cx="31941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24" name="Google Shape;224;p30"/>
          <p:cNvSpPr txBox="1">
            <a:spLocks noGrp="1"/>
          </p:cNvSpPr>
          <p:nvPr>
            <p:ph type="subTitle" idx="1"/>
          </p:nvPr>
        </p:nvSpPr>
        <p:spPr>
          <a:xfrm>
            <a:off x="1439763" y="1459340"/>
            <a:ext cx="3194100" cy="82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25" name="Google Shape;225;p30"/>
          <p:cNvSpPr txBox="1">
            <a:spLocks noGrp="1"/>
          </p:cNvSpPr>
          <p:nvPr>
            <p:ph type="title" idx="3"/>
          </p:nvPr>
        </p:nvSpPr>
        <p:spPr>
          <a:xfrm>
            <a:off x="1439777" y="3633710"/>
            <a:ext cx="31941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26" name="Google Shape;226;p30"/>
          <p:cNvSpPr txBox="1">
            <a:spLocks noGrp="1"/>
          </p:cNvSpPr>
          <p:nvPr>
            <p:ph type="subTitle" idx="4"/>
          </p:nvPr>
        </p:nvSpPr>
        <p:spPr>
          <a:xfrm>
            <a:off x="1439777" y="3969100"/>
            <a:ext cx="3194100" cy="82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27" name="Google Shape;227;p30"/>
          <p:cNvSpPr txBox="1">
            <a:spLocks noGrp="1"/>
          </p:cNvSpPr>
          <p:nvPr>
            <p:ph type="title" idx="5"/>
          </p:nvPr>
        </p:nvSpPr>
        <p:spPr>
          <a:xfrm>
            <a:off x="1439777" y="2378830"/>
            <a:ext cx="31941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28" name="Google Shape;228;p30"/>
          <p:cNvSpPr txBox="1">
            <a:spLocks noGrp="1"/>
          </p:cNvSpPr>
          <p:nvPr>
            <p:ph type="subTitle" idx="6"/>
          </p:nvPr>
        </p:nvSpPr>
        <p:spPr>
          <a:xfrm>
            <a:off x="1439777" y="2714220"/>
            <a:ext cx="3194100" cy="82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29" name="Google Shape;229;p30"/>
          <p:cNvSpPr/>
          <p:nvPr/>
        </p:nvSpPr>
        <p:spPr>
          <a:xfrm>
            <a:off x="8496383" y="-152403"/>
            <a:ext cx="1016692" cy="94991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0"/>
          <p:cNvSpPr/>
          <p:nvPr/>
        </p:nvSpPr>
        <p:spPr>
          <a:xfrm>
            <a:off x="347675" y="4301727"/>
            <a:ext cx="366617" cy="3424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0"/>
          <p:cNvSpPr/>
          <p:nvPr/>
        </p:nvSpPr>
        <p:spPr>
          <a:xfrm>
            <a:off x="43913" y="4792601"/>
            <a:ext cx="571795" cy="53423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0"/>
          <p:cNvSpPr/>
          <p:nvPr/>
        </p:nvSpPr>
        <p:spPr>
          <a:xfrm>
            <a:off x="7976050" y="378352"/>
            <a:ext cx="366617" cy="3424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numbers and text">
  <p:cSld name="CUSTOM_3_1_1">
    <p:spTree>
      <p:nvGrpSpPr>
        <p:cNvPr id="1" name="Shape 233"/>
        <p:cNvGrpSpPr/>
        <p:nvPr/>
      </p:nvGrpSpPr>
      <p:grpSpPr>
        <a:xfrm>
          <a:off x="0" y="0"/>
          <a:ext cx="0" cy="0"/>
          <a:chOff x="0" y="0"/>
          <a:chExt cx="0" cy="0"/>
        </a:xfrm>
      </p:grpSpPr>
      <p:sp>
        <p:nvSpPr>
          <p:cNvPr id="234" name="Google Shape;234;p31"/>
          <p:cNvSpPr/>
          <p:nvPr/>
        </p:nvSpPr>
        <p:spPr>
          <a:xfrm rot="-332686">
            <a:off x="4352192" y="-378373"/>
            <a:ext cx="7444800" cy="6955847"/>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1"/>
          <p:cNvSpPr txBox="1">
            <a:spLocks noGrp="1"/>
          </p:cNvSpPr>
          <p:nvPr>
            <p:ph type="subTitle" idx="1"/>
          </p:nvPr>
        </p:nvSpPr>
        <p:spPr>
          <a:xfrm>
            <a:off x="5235588" y="1204670"/>
            <a:ext cx="3194100" cy="823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36" name="Google Shape;236;p31"/>
          <p:cNvSpPr txBox="1">
            <a:spLocks noGrp="1"/>
          </p:cNvSpPr>
          <p:nvPr>
            <p:ph type="subTitle" idx="2"/>
          </p:nvPr>
        </p:nvSpPr>
        <p:spPr>
          <a:xfrm>
            <a:off x="5235602" y="3988150"/>
            <a:ext cx="3194100" cy="823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37" name="Google Shape;237;p31"/>
          <p:cNvSpPr txBox="1">
            <a:spLocks noGrp="1"/>
          </p:cNvSpPr>
          <p:nvPr>
            <p:ph type="subTitle" idx="3"/>
          </p:nvPr>
        </p:nvSpPr>
        <p:spPr>
          <a:xfrm>
            <a:off x="5235602" y="2596410"/>
            <a:ext cx="3194100" cy="823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38" name="Google Shape;238;p31"/>
          <p:cNvSpPr/>
          <p:nvPr/>
        </p:nvSpPr>
        <p:spPr>
          <a:xfrm>
            <a:off x="-399967" y="-152403"/>
            <a:ext cx="1016692" cy="94991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1"/>
          <p:cNvSpPr/>
          <p:nvPr/>
        </p:nvSpPr>
        <p:spPr>
          <a:xfrm>
            <a:off x="860875" y="378352"/>
            <a:ext cx="366617" cy="3424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1"/>
          <p:cNvSpPr txBox="1">
            <a:spLocks noGrp="1"/>
          </p:cNvSpPr>
          <p:nvPr>
            <p:ph type="title" hasCustomPrompt="1"/>
          </p:nvPr>
        </p:nvSpPr>
        <p:spPr>
          <a:xfrm>
            <a:off x="5235600" y="2268790"/>
            <a:ext cx="3194100" cy="468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500">
                <a:solidFill>
                  <a:srgbClr val="FFF9C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1" name="Google Shape;241;p31"/>
          <p:cNvSpPr txBox="1">
            <a:spLocks noGrp="1"/>
          </p:cNvSpPr>
          <p:nvPr>
            <p:ph type="title" idx="4" hasCustomPrompt="1"/>
          </p:nvPr>
        </p:nvSpPr>
        <p:spPr>
          <a:xfrm>
            <a:off x="5235600" y="877050"/>
            <a:ext cx="3194100" cy="468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500">
                <a:solidFill>
                  <a:srgbClr val="FFF9C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2" name="Google Shape;242;p31"/>
          <p:cNvSpPr txBox="1">
            <a:spLocks noGrp="1"/>
          </p:cNvSpPr>
          <p:nvPr>
            <p:ph type="title" idx="5" hasCustomPrompt="1"/>
          </p:nvPr>
        </p:nvSpPr>
        <p:spPr>
          <a:xfrm>
            <a:off x="5235600" y="3660530"/>
            <a:ext cx="3194100" cy="468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500">
                <a:solidFill>
                  <a:srgbClr val="FFF9C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3" name="Google Shape;243;p31"/>
          <p:cNvSpPr/>
          <p:nvPr/>
        </p:nvSpPr>
        <p:spPr>
          <a:xfrm>
            <a:off x="1148350" y="-269974"/>
            <a:ext cx="571795" cy="53423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1">
  <p:cSld name="CUSTOM_4">
    <p:spTree>
      <p:nvGrpSpPr>
        <p:cNvPr id="1" name="Shape 244"/>
        <p:cNvGrpSpPr/>
        <p:nvPr/>
      </p:nvGrpSpPr>
      <p:grpSpPr>
        <a:xfrm>
          <a:off x="0" y="0"/>
          <a:ext cx="0" cy="0"/>
          <a:chOff x="0" y="0"/>
          <a:chExt cx="0" cy="0"/>
        </a:xfrm>
      </p:grpSpPr>
      <p:sp>
        <p:nvSpPr>
          <p:cNvPr id="245" name="Google Shape;245;p32"/>
          <p:cNvSpPr/>
          <p:nvPr/>
        </p:nvSpPr>
        <p:spPr>
          <a:xfrm rot="3157667">
            <a:off x="128134" y="-1064922"/>
            <a:ext cx="3620779" cy="3382991"/>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2"/>
          <p:cNvSpPr txBox="1">
            <a:spLocks noGrp="1"/>
          </p:cNvSpPr>
          <p:nvPr>
            <p:ph type="title"/>
          </p:nvPr>
        </p:nvSpPr>
        <p:spPr>
          <a:xfrm>
            <a:off x="714300" y="45435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7" name="Google Shape;247;p32"/>
          <p:cNvSpPr/>
          <p:nvPr/>
        </p:nvSpPr>
        <p:spPr>
          <a:xfrm>
            <a:off x="8110633" y="-191503"/>
            <a:ext cx="1016692" cy="94991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2"/>
          <p:cNvSpPr/>
          <p:nvPr/>
        </p:nvSpPr>
        <p:spPr>
          <a:xfrm>
            <a:off x="7604575" y="112202"/>
            <a:ext cx="366617" cy="3424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2"/>
          <p:cNvSpPr/>
          <p:nvPr/>
        </p:nvSpPr>
        <p:spPr>
          <a:xfrm>
            <a:off x="8891350" y="4453451"/>
            <a:ext cx="571795" cy="53423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2"/>
          <p:cNvSpPr/>
          <p:nvPr/>
        </p:nvSpPr>
        <p:spPr>
          <a:xfrm>
            <a:off x="1517075" y="4834126"/>
            <a:ext cx="571795" cy="53423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2"/>
          <p:cNvSpPr/>
          <p:nvPr/>
        </p:nvSpPr>
        <p:spPr>
          <a:xfrm>
            <a:off x="1031325" y="4672352"/>
            <a:ext cx="366617" cy="3424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2">
  <p:cSld name="CUSTOM_4_1">
    <p:spTree>
      <p:nvGrpSpPr>
        <p:cNvPr id="1" name="Shape 252"/>
        <p:cNvGrpSpPr/>
        <p:nvPr/>
      </p:nvGrpSpPr>
      <p:grpSpPr>
        <a:xfrm>
          <a:off x="0" y="0"/>
          <a:ext cx="0" cy="0"/>
          <a:chOff x="0" y="0"/>
          <a:chExt cx="0" cy="0"/>
        </a:xfrm>
      </p:grpSpPr>
      <p:sp>
        <p:nvSpPr>
          <p:cNvPr id="253" name="Google Shape;253;p33"/>
          <p:cNvSpPr/>
          <p:nvPr/>
        </p:nvSpPr>
        <p:spPr>
          <a:xfrm rot="3157667">
            <a:off x="-1096091" y="2668878"/>
            <a:ext cx="3620779" cy="3382991"/>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3"/>
          <p:cNvSpPr/>
          <p:nvPr/>
        </p:nvSpPr>
        <p:spPr>
          <a:xfrm rot="3157684">
            <a:off x="4609366" y="-1721388"/>
            <a:ext cx="7444792" cy="6955857"/>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3"/>
          <p:cNvSpPr txBox="1">
            <a:spLocks noGrp="1"/>
          </p:cNvSpPr>
          <p:nvPr>
            <p:ph type="title"/>
          </p:nvPr>
        </p:nvSpPr>
        <p:spPr>
          <a:xfrm>
            <a:off x="714300" y="45435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6" name="Google Shape;256;p33"/>
          <p:cNvSpPr/>
          <p:nvPr/>
        </p:nvSpPr>
        <p:spPr>
          <a:xfrm>
            <a:off x="3771908" y="4644372"/>
            <a:ext cx="1016692" cy="94991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3"/>
          <p:cNvSpPr/>
          <p:nvPr/>
        </p:nvSpPr>
        <p:spPr>
          <a:xfrm>
            <a:off x="3292563" y="4704902"/>
            <a:ext cx="366617" cy="3424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3"/>
          <p:cNvSpPr/>
          <p:nvPr/>
        </p:nvSpPr>
        <p:spPr>
          <a:xfrm>
            <a:off x="5908100" y="-218049"/>
            <a:ext cx="571795" cy="53423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ext">
  <p:cSld name="CUSTOM_4_1_1">
    <p:spTree>
      <p:nvGrpSpPr>
        <p:cNvPr id="1" name="Shape 259"/>
        <p:cNvGrpSpPr/>
        <p:nvPr/>
      </p:nvGrpSpPr>
      <p:grpSpPr>
        <a:xfrm>
          <a:off x="0" y="0"/>
          <a:ext cx="0" cy="0"/>
          <a:chOff x="0" y="0"/>
          <a:chExt cx="0" cy="0"/>
        </a:xfrm>
      </p:grpSpPr>
      <p:sp>
        <p:nvSpPr>
          <p:cNvPr id="260" name="Google Shape;260;p34"/>
          <p:cNvSpPr/>
          <p:nvPr/>
        </p:nvSpPr>
        <p:spPr>
          <a:xfrm rot="3157684">
            <a:off x="-1553309" y="802737"/>
            <a:ext cx="7444792" cy="6955857"/>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4"/>
          <p:cNvSpPr txBox="1">
            <a:spLocks noGrp="1"/>
          </p:cNvSpPr>
          <p:nvPr>
            <p:ph type="title"/>
          </p:nvPr>
        </p:nvSpPr>
        <p:spPr>
          <a:xfrm>
            <a:off x="714300" y="1181175"/>
            <a:ext cx="38082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2" name="Google Shape;262;p34"/>
          <p:cNvSpPr txBox="1">
            <a:spLocks noGrp="1"/>
          </p:cNvSpPr>
          <p:nvPr>
            <p:ph type="subTitle" idx="1"/>
          </p:nvPr>
        </p:nvSpPr>
        <p:spPr>
          <a:xfrm>
            <a:off x="714300" y="1966400"/>
            <a:ext cx="3857700" cy="221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
        <p:nvSpPr>
          <p:cNvPr id="263" name="Google Shape;263;p34"/>
          <p:cNvSpPr/>
          <p:nvPr/>
        </p:nvSpPr>
        <p:spPr>
          <a:xfrm>
            <a:off x="3825963" y="4604377"/>
            <a:ext cx="366617" cy="3424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840800" y="407076"/>
            <a:ext cx="571795" cy="53423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8649750" y="238702"/>
            <a:ext cx="366617" cy="3424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302392" y="-218053"/>
            <a:ext cx="1016692" cy="94991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ext 2">
  <p:cSld name="CUSTOM_4_1_1_2">
    <p:spTree>
      <p:nvGrpSpPr>
        <p:cNvPr id="1" name="Shape 267"/>
        <p:cNvGrpSpPr/>
        <p:nvPr/>
      </p:nvGrpSpPr>
      <p:grpSpPr>
        <a:xfrm>
          <a:off x="0" y="0"/>
          <a:ext cx="0" cy="0"/>
          <a:chOff x="0" y="0"/>
          <a:chExt cx="0" cy="0"/>
        </a:xfrm>
      </p:grpSpPr>
      <p:sp>
        <p:nvSpPr>
          <p:cNvPr id="268" name="Google Shape;268;p35"/>
          <p:cNvSpPr/>
          <p:nvPr/>
        </p:nvSpPr>
        <p:spPr>
          <a:xfrm rot="3157692">
            <a:off x="5548702" y="2666649"/>
            <a:ext cx="5588986" cy="5221947"/>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5"/>
          <p:cNvSpPr txBox="1">
            <a:spLocks noGrp="1"/>
          </p:cNvSpPr>
          <p:nvPr>
            <p:ph type="title"/>
          </p:nvPr>
        </p:nvSpPr>
        <p:spPr>
          <a:xfrm>
            <a:off x="714300" y="45435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0" name="Google Shape;270;p35"/>
          <p:cNvSpPr txBox="1">
            <a:spLocks noGrp="1"/>
          </p:cNvSpPr>
          <p:nvPr>
            <p:ph type="subTitle" idx="1"/>
          </p:nvPr>
        </p:nvSpPr>
        <p:spPr>
          <a:xfrm>
            <a:off x="714300" y="1200150"/>
            <a:ext cx="7715400" cy="332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200"/>
              <a:buChar char="●"/>
              <a:defRPr sz="12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
        <p:nvSpPr>
          <p:cNvPr id="271" name="Google Shape;271;p35"/>
          <p:cNvSpPr/>
          <p:nvPr/>
        </p:nvSpPr>
        <p:spPr>
          <a:xfrm>
            <a:off x="-94200" y="238702"/>
            <a:ext cx="366617" cy="3424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ext 1">
  <p:cSld name="CUSTOM_4_1_1_1">
    <p:spTree>
      <p:nvGrpSpPr>
        <p:cNvPr id="1" name="Shape 272"/>
        <p:cNvGrpSpPr/>
        <p:nvPr/>
      </p:nvGrpSpPr>
      <p:grpSpPr>
        <a:xfrm>
          <a:off x="0" y="0"/>
          <a:ext cx="0" cy="0"/>
          <a:chOff x="0" y="0"/>
          <a:chExt cx="0" cy="0"/>
        </a:xfrm>
      </p:grpSpPr>
      <p:sp>
        <p:nvSpPr>
          <p:cNvPr id="273" name="Google Shape;273;p36"/>
          <p:cNvSpPr/>
          <p:nvPr/>
        </p:nvSpPr>
        <p:spPr>
          <a:xfrm rot="3157698">
            <a:off x="5810964" y="2521589"/>
            <a:ext cx="4752971" cy="4440809"/>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6"/>
          <p:cNvSpPr/>
          <p:nvPr/>
        </p:nvSpPr>
        <p:spPr>
          <a:xfrm rot="3157684">
            <a:off x="-734159" y="-2789575"/>
            <a:ext cx="7444792" cy="6955857"/>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6"/>
          <p:cNvSpPr txBox="1">
            <a:spLocks noGrp="1"/>
          </p:cNvSpPr>
          <p:nvPr>
            <p:ph type="title"/>
          </p:nvPr>
        </p:nvSpPr>
        <p:spPr>
          <a:xfrm>
            <a:off x="5267475" y="1910775"/>
            <a:ext cx="3019500" cy="46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6" name="Google Shape;276;p36"/>
          <p:cNvSpPr txBox="1">
            <a:spLocks noGrp="1"/>
          </p:cNvSpPr>
          <p:nvPr>
            <p:ph type="subTitle" idx="1"/>
          </p:nvPr>
        </p:nvSpPr>
        <p:spPr>
          <a:xfrm>
            <a:off x="5267325" y="2565075"/>
            <a:ext cx="3019500" cy="1162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77" name="Google Shape;277;p36"/>
          <p:cNvSpPr/>
          <p:nvPr/>
        </p:nvSpPr>
        <p:spPr>
          <a:xfrm>
            <a:off x="1222638" y="4433202"/>
            <a:ext cx="366617" cy="3424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6"/>
          <p:cNvSpPr/>
          <p:nvPr/>
        </p:nvSpPr>
        <p:spPr>
          <a:xfrm>
            <a:off x="8143800" y="549601"/>
            <a:ext cx="571795" cy="53423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6"/>
          <p:cNvSpPr/>
          <p:nvPr/>
        </p:nvSpPr>
        <p:spPr>
          <a:xfrm>
            <a:off x="205958" y="4506347"/>
            <a:ext cx="1016692" cy="94991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6"/>
          <p:cNvSpPr/>
          <p:nvPr/>
        </p:nvSpPr>
        <p:spPr>
          <a:xfrm>
            <a:off x="7127108" y="-400303"/>
            <a:ext cx="1016692" cy="94991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hanks">
  <p:cSld name="CUSTOM_4_1_1_1_1">
    <p:spTree>
      <p:nvGrpSpPr>
        <p:cNvPr id="1" name="Shape 281"/>
        <p:cNvGrpSpPr/>
        <p:nvPr/>
      </p:nvGrpSpPr>
      <p:grpSpPr>
        <a:xfrm>
          <a:off x="0" y="0"/>
          <a:ext cx="0" cy="0"/>
          <a:chOff x="0" y="0"/>
          <a:chExt cx="0" cy="0"/>
        </a:xfrm>
      </p:grpSpPr>
      <p:sp>
        <p:nvSpPr>
          <p:cNvPr id="282" name="Google Shape;282;p37"/>
          <p:cNvSpPr/>
          <p:nvPr/>
        </p:nvSpPr>
        <p:spPr>
          <a:xfrm rot="5400000">
            <a:off x="613678" y="-969056"/>
            <a:ext cx="7916622" cy="739672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7"/>
          <p:cNvSpPr txBox="1">
            <a:spLocks noGrp="1"/>
          </p:cNvSpPr>
          <p:nvPr>
            <p:ph type="title"/>
          </p:nvPr>
        </p:nvSpPr>
        <p:spPr>
          <a:xfrm>
            <a:off x="2455050" y="368625"/>
            <a:ext cx="4233900" cy="98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7200"/>
              <a:buNone/>
              <a:defRPr sz="72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endParaRPr/>
          </a:p>
        </p:txBody>
      </p:sp>
      <p:sp>
        <p:nvSpPr>
          <p:cNvPr id="284" name="Google Shape;284;p37"/>
          <p:cNvSpPr txBox="1">
            <a:spLocks noGrp="1"/>
          </p:cNvSpPr>
          <p:nvPr>
            <p:ph type="subTitle" idx="1"/>
          </p:nvPr>
        </p:nvSpPr>
        <p:spPr>
          <a:xfrm>
            <a:off x="3083700" y="1551563"/>
            <a:ext cx="2976600" cy="116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5" name="Google Shape;285;p37"/>
          <p:cNvSpPr txBox="1"/>
          <p:nvPr/>
        </p:nvSpPr>
        <p:spPr>
          <a:xfrm>
            <a:off x="2809800" y="2855250"/>
            <a:ext cx="3524400" cy="51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b="1">
                <a:solidFill>
                  <a:schemeClr val="lt1"/>
                </a:solidFill>
                <a:latin typeface="Fira Sans"/>
                <a:ea typeface="Fira Sans"/>
                <a:cs typeface="Fira Sans"/>
                <a:sym typeface="Fira Sans"/>
              </a:rPr>
              <a:t>CREDITS</a:t>
            </a:r>
            <a:r>
              <a:rPr lang="en" sz="1100">
                <a:solidFill>
                  <a:schemeClr val="lt1"/>
                </a:solidFill>
                <a:latin typeface="Fira Sans"/>
                <a:ea typeface="Fira Sans"/>
                <a:cs typeface="Fira Sans"/>
                <a:sym typeface="Fira Sans"/>
              </a:rPr>
              <a:t>: This presentation template was created by </a:t>
            </a:r>
            <a:r>
              <a:rPr lang="en" sz="1100" b="1">
                <a:solidFill>
                  <a:schemeClr val="lt1"/>
                </a:solidFill>
                <a:latin typeface="Fira Sans"/>
                <a:ea typeface="Fira Sans"/>
                <a:cs typeface="Fira Sans"/>
                <a:sym typeface="Fira Sans"/>
              </a:rPr>
              <a:t>Slidesgo</a:t>
            </a:r>
            <a:r>
              <a:rPr lang="en" sz="1100">
                <a:solidFill>
                  <a:schemeClr val="lt1"/>
                </a:solidFill>
                <a:latin typeface="Fira Sans"/>
                <a:ea typeface="Fira Sans"/>
                <a:cs typeface="Fira Sans"/>
                <a:sym typeface="Fira Sans"/>
              </a:rPr>
              <a:t>, including icons by </a:t>
            </a:r>
            <a:r>
              <a:rPr lang="en" sz="1100" b="1">
                <a:solidFill>
                  <a:schemeClr val="lt1"/>
                </a:solidFill>
                <a:latin typeface="Fira Sans"/>
                <a:ea typeface="Fira Sans"/>
                <a:cs typeface="Fira Sans"/>
                <a:sym typeface="Fira Sans"/>
              </a:rPr>
              <a:t>Flaticon</a:t>
            </a:r>
            <a:r>
              <a:rPr lang="en" sz="1100">
                <a:solidFill>
                  <a:schemeClr val="lt1"/>
                </a:solidFill>
                <a:latin typeface="Fira Sans"/>
                <a:ea typeface="Fira Sans"/>
                <a:cs typeface="Fira Sans"/>
                <a:sym typeface="Fira Sans"/>
              </a:rPr>
              <a:t>, and infographics &amp; images by </a:t>
            </a:r>
            <a:r>
              <a:rPr lang="en" sz="1100" b="1">
                <a:solidFill>
                  <a:schemeClr val="lt1"/>
                </a:solidFill>
                <a:latin typeface="Fira Sans"/>
                <a:ea typeface="Fira Sans"/>
                <a:cs typeface="Fira Sans"/>
                <a:sym typeface="Fira Sans"/>
              </a:rPr>
              <a:t>Freepik</a:t>
            </a:r>
            <a:endParaRPr sz="1100" b="1">
              <a:latin typeface="Fira Sans"/>
              <a:ea typeface="Fira Sans"/>
              <a:cs typeface="Fira Sans"/>
              <a:sym typeface="Fira Sans"/>
            </a:endParaRPr>
          </a:p>
        </p:txBody>
      </p:sp>
      <p:sp>
        <p:nvSpPr>
          <p:cNvPr id="286" name="Google Shape;286;p37"/>
          <p:cNvSpPr/>
          <p:nvPr/>
        </p:nvSpPr>
        <p:spPr>
          <a:xfrm>
            <a:off x="1051188" y="1209077"/>
            <a:ext cx="366617" cy="3424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7"/>
          <p:cNvSpPr/>
          <p:nvPr/>
        </p:nvSpPr>
        <p:spPr>
          <a:xfrm>
            <a:off x="8143800" y="3692851"/>
            <a:ext cx="571795" cy="53423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7"/>
          <p:cNvSpPr/>
          <p:nvPr/>
        </p:nvSpPr>
        <p:spPr>
          <a:xfrm>
            <a:off x="205958" y="133947"/>
            <a:ext cx="1016692" cy="94991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7"/>
          <p:cNvSpPr/>
          <p:nvPr/>
        </p:nvSpPr>
        <p:spPr>
          <a:xfrm>
            <a:off x="7698908" y="4420197"/>
            <a:ext cx="1016692" cy="94991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ckground">
  <p:cSld name="CUSTOM_4_1_1_1_1_1">
    <p:spTree>
      <p:nvGrpSpPr>
        <p:cNvPr id="1" name="Shape 290"/>
        <p:cNvGrpSpPr/>
        <p:nvPr/>
      </p:nvGrpSpPr>
      <p:grpSpPr>
        <a:xfrm>
          <a:off x="0" y="0"/>
          <a:ext cx="0" cy="0"/>
          <a:chOff x="0" y="0"/>
          <a:chExt cx="0" cy="0"/>
        </a:xfrm>
      </p:grpSpPr>
      <p:sp>
        <p:nvSpPr>
          <p:cNvPr id="291" name="Google Shape;291;p38"/>
          <p:cNvSpPr/>
          <p:nvPr/>
        </p:nvSpPr>
        <p:spPr>
          <a:xfrm rot="5400000">
            <a:off x="7114875" y="2213209"/>
            <a:ext cx="3029754" cy="283083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8"/>
          <p:cNvSpPr/>
          <p:nvPr/>
        </p:nvSpPr>
        <p:spPr>
          <a:xfrm rot="5400000">
            <a:off x="-1143619" y="-252016"/>
            <a:ext cx="4515933" cy="4219357"/>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8"/>
          <p:cNvSpPr/>
          <p:nvPr/>
        </p:nvSpPr>
        <p:spPr>
          <a:xfrm>
            <a:off x="1222638" y="4433202"/>
            <a:ext cx="366617" cy="3424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8"/>
          <p:cNvSpPr/>
          <p:nvPr/>
        </p:nvSpPr>
        <p:spPr>
          <a:xfrm>
            <a:off x="8143800" y="549601"/>
            <a:ext cx="571795" cy="53423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8"/>
          <p:cNvSpPr/>
          <p:nvPr/>
        </p:nvSpPr>
        <p:spPr>
          <a:xfrm>
            <a:off x="205958" y="4506347"/>
            <a:ext cx="1016692" cy="94991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8"/>
          <p:cNvSpPr/>
          <p:nvPr/>
        </p:nvSpPr>
        <p:spPr>
          <a:xfrm>
            <a:off x="7127108" y="-400303"/>
            <a:ext cx="1016692" cy="94991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8"/>
          <p:cNvSpPr/>
          <p:nvPr/>
        </p:nvSpPr>
        <p:spPr>
          <a:xfrm>
            <a:off x="428400" y="187226"/>
            <a:ext cx="571795" cy="53423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8"/>
          <p:cNvSpPr/>
          <p:nvPr/>
        </p:nvSpPr>
        <p:spPr>
          <a:xfrm>
            <a:off x="8608338" y="4090702"/>
            <a:ext cx="366617" cy="3424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ckground 1">
  <p:cSld name="CUSTOM_4_1_1_1_1_1_1">
    <p:spTree>
      <p:nvGrpSpPr>
        <p:cNvPr id="1" name="Shape 299"/>
        <p:cNvGrpSpPr/>
        <p:nvPr/>
      </p:nvGrpSpPr>
      <p:grpSpPr>
        <a:xfrm>
          <a:off x="0" y="0"/>
          <a:ext cx="0" cy="0"/>
          <a:chOff x="0" y="0"/>
          <a:chExt cx="0" cy="0"/>
        </a:xfrm>
      </p:grpSpPr>
      <p:sp>
        <p:nvSpPr>
          <p:cNvPr id="300" name="Google Shape;300;p39"/>
          <p:cNvSpPr/>
          <p:nvPr/>
        </p:nvSpPr>
        <p:spPr>
          <a:xfrm rot="8100000">
            <a:off x="-1673625" y="-2777503"/>
            <a:ext cx="9116717" cy="851802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9"/>
          <p:cNvSpPr/>
          <p:nvPr/>
        </p:nvSpPr>
        <p:spPr>
          <a:xfrm rot="5400000">
            <a:off x="6425617" y="2839088"/>
            <a:ext cx="4268237" cy="3987930"/>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8D5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ackground 2">
  <p:cSld name="CUSTOM_4_1_1_1_1_1_1_1">
    <p:spTree>
      <p:nvGrpSpPr>
        <p:cNvPr id="1" name="Shape 302"/>
        <p:cNvGrpSpPr/>
        <p:nvPr/>
      </p:nvGrpSpPr>
      <p:grpSpPr>
        <a:xfrm>
          <a:off x="0" y="0"/>
          <a:ext cx="0" cy="0"/>
          <a:chOff x="0" y="0"/>
          <a:chExt cx="0" cy="0"/>
        </a:xfrm>
      </p:grpSpPr>
      <p:sp>
        <p:nvSpPr>
          <p:cNvPr id="303" name="Google Shape;303;p40"/>
          <p:cNvSpPr/>
          <p:nvPr/>
        </p:nvSpPr>
        <p:spPr>
          <a:xfrm>
            <a:off x="484358" y="-303703"/>
            <a:ext cx="1016692" cy="94991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0"/>
          <p:cNvSpPr/>
          <p:nvPr/>
        </p:nvSpPr>
        <p:spPr>
          <a:xfrm>
            <a:off x="218850" y="758726"/>
            <a:ext cx="571795" cy="534238"/>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0"/>
          <p:cNvSpPr/>
          <p:nvPr/>
        </p:nvSpPr>
        <p:spPr>
          <a:xfrm>
            <a:off x="7654508" y="4514597"/>
            <a:ext cx="1016692" cy="949912"/>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0"/>
          <p:cNvSpPr/>
          <p:nvPr/>
        </p:nvSpPr>
        <p:spPr>
          <a:xfrm>
            <a:off x="8671188" y="4261952"/>
            <a:ext cx="366617" cy="342493"/>
          </a:xfrm>
          <a:custGeom>
            <a:avLst/>
            <a:gdLst/>
            <a:ahLst/>
            <a:cxnLst/>
            <a:rect l="l" t="t" r="r" b="b"/>
            <a:pathLst>
              <a:path w="18772" h="17539" extrusionOk="0">
                <a:moveTo>
                  <a:pt x="10259" y="0"/>
                </a:moveTo>
                <a:cubicBezTo>
                  <a:pt x="9452" y="0"/>
                  <a:pt x="8931" y="929"/>
                  <a:pt x="9401" y="1634"/>
                </a:cubicBezTo>
                <a:cubicBezTo>
                  <a:pt x="9539" y="1827"/>
                  <a:pt x="9732" y="1965"/>
                  <a:pt x="9980" y="2047"/>
                </a:cubicBezTo>
                <a:cubicBezTo>
                  <a:pt x="10200" y="2543"/>
                  <a:pt x="10228" y="3122"/>
                  <a:pt x="10007" y="3646"/>
                </a:cubicBezTo>
                <a:cubicBezTo>
                  <a:pt x="9933" y="3794"/>
                  <a:pt x="9793" y="3898"/>
                  <a:pt x="9625" y="3898"/>
                </a:cubicBezTo>
                <a:cubicBezTo>
                  <a:pt x="9606" y="3898"/>
                  <a:pt x="9586" y="3896"/>
                  <a:pt x="9567" y="3894"/>
                </a:cubicBezTo>
                <a:cubicBezTo>
                  <a:pt x="9236" y="3839"/>
                  <a:pt x="8933" y="3839"/>
                  <a:pt x="8602" y="3839"/>
                </a:cubicBezTo>
                <a:cubicBezTo>
                  <a:pt x="8327" y="3839"/>
                  <a:pt x="8106" y="3563"/>
                  <a:pt x="8216" y="3287"/>
                </a:cubicBezTo>
                <a:cubicBezTo>
                  <a:pt x="8271" y="3150"/>
                  <a:pt x="8299" y="3039"/>
                  <a:pt x="8354" y="2929"/>
                </a:cubicBezTo>
                <a:cubicBezTo>
                  <a:pt x="8850" y="2406"/>
                  <a:pt x="8519" y="1524"/>
                  <a:pt x="7776" y="1469"/>
                </a:cubicBezTo>
                <a:cubicBezTo>
                  <a:pt x="7752" y="1467"/>
                  <a:pt x="7729" y="1466"/>
                  <a:pt x="7706" y="1466"/>
                </a:cubicBezTo>
                <a:cubicBezTo>
                  <a:pt x="7029" y="1466"/>
                  <a:pt x="6604" y="2233"/>
                  <a:pt x="7004" y="2819"/>
                </a:cubicBezTo>
                <a:cubicBezTo>
                  <a:pt x="7059" y="2929"/>
                  <a:pt x="7169" y="3039"/>
                  <a:pt x="7307" y="3095"/>
                </a:cubicBezTo>
                <a:cubicBezTo>
                  <a:pt x="7335" y="3232"/>
                  <a:pt x="7390" y="3370"/>
                  <a:pt x="7472" y="3480"/>
                </a:cubicBezTo>
                <a:cubicBezTo>
                  <a:pt x="7583" y="3728"/>
                  <a:pt x="7445" y="4004"/>
                  <a:pt x="7197" y="4059"/>
                </a:cubicBezTo>
                <a:cubicBezTo>
                  <a:pt x="6894" y="4169"/>
                  <a:pt x="6618" y="4279"/>
                  <a:pt x="6315" y="4417"/>
                </a:cubicBezTo>
                <a:cubicBezTo>
                  <a:pt x="6260" y="4445"/>
                  <a:pt x="6198" y="4458"/>
                  <a:pt x="6136" y="4458"/>
                </a:cubicBezTo>
                <a:cubicBezTo>
                  <a:pt x="6074" y="4458"/>
                  <a:pt x="6012" y="4445"/>
                  <a:pt x="5957" y="4417"/>
                </a:cubicBezTo>
                <a:cubicBezTo>
                  <a:pt x="5296" y="4059"/>
                  <a:pt x="4855" y="2764"/>
                  <a:pt x="4579" y="1855"/>
                </a:cubicBezTo>
                <a:cubicBezTo>
                  <a:pt x="4780" y="1152"/>
                  <a:pt x="4220" y="567"/>
                  <a:pt x="3614" y="567"/>
                </a:cubicBezTo>
                <a:cubicBezTo>
                  <a:pt x="3388" y="567"/>
                  <a:pt x="3156" y="648"/>
                  <a:pt x="2954" y="835"/>
                </a:cubicBezTo>
                <a:cubicBezTo>
                  <a:pt x="2262" y="1450"/>
                  <a:pt x="2737" y="2564"/>
                  <a:pt x="3603" y="2564"/>
                </a:cubicBezTo>
                <a:cubicBezTo>
                  <a:pt x="3669" y="2564"/>
                  <a:pt x="3737" y="2557"/>
                  <a:pt x="3808" y="2543"/>
                </a:cubicBezTo>
                <a:cubicBezTo>
                  <a:pt x="4497" y="3205"/>
                  <a:pt x="4937" y="4086"/>
                  <a:pt x="5075" y="5051"/>
                </a:cubicBezTo>
                <a:cubicBezTo>
                  <a:pt x="5103" y="5161"/>
                  <a:pt x="5048" y="5299"/>
                  <a:pt x="4965" y="5382"/>
                </a:cubicBezTo>
                <a:cubicBezTo>
                  <a:pt x="4662" y="5685"/>
                  <a:pt x="4386" y="6043"/>
                  <a:pt x="4166" y="6429"/>
                </a:cubicBezTo>
                <a:cubicBezTo>
                  <a:pt x="4083" y="6539"/>
                  <a:pt x="3973" y="6621"/>
                  <a:pt x="3835" y="6621"/>
                </a:cubicBezTo>
                <a:cubicBezTo>
                  <a:pt x="3477" y="6621"/>
                  <a:pt x="3146" y="6429"/>
                  <a:pt x="2954" y="6153"/>
                </a:cubicBezTo>
                <a:lnTo>
                  <a:pt x="2926" y="6126"/>
                </a:lnTo>
                <a:cubicBezTo>
                  <a:pt x="2898" y="6015"/>
                  <a:pt x="2843" y="5933"/>
                  <a:pt x="2788" y="5850"/>
                </a:cubicBezTo>
                <a:cubicBezTo>
                  <a:pt x="2563" y="5501"/>
                  <a:pt x="2214" y="5341"/>
                  <a:pt x="1866" y="5341"/>
                </a:cubicBezTo>
                <a:cubicBezTo>
                  <a:pt x="1363" y="5341"/>
                  <a:pt x="863" y="5677"/>
                  <a:pt x="749" y="6263"/>
                </a:cubicBezTo>
                <a:cubicBezTo>
                  <a:pt x="602" y="7000"/>
                  <a:pt x="1195" y="7608"/>
                  <a:pt x="1863" y="7608"/>
                </a:cubicBezTo>
                <a:cubicBezTo>
                  <a:pt x="2070" y="7608"/>
                  <a:pt x="2284" y="7551"/>
                  <a:pt x="2485" y="7421"/>
                </a:cubicBezTo>
                <a:cubicBezTo>
                  <a:pt x="2595" y="7310"/>
                  <a:pt x="2706" y="7228"/>
                  <a:pt x="2788" y="7090"/>
                </a:cubicBezTo>
                <a:lnTo>
                  <a:pt x="2871" y="7090"/>
                </a:lnTo>
                <a:cubicBezTo>
                  <a:pt x="3009" y="7090"/>
                  <a:pt x="3174" y="7117"/>
                  <a:pt x="3339" y="7173"/>
                </a:cubicBezTo>
                <a:cubicBezTo>
                  <a:pt x="3532" y="7228"/>
                  <a:pt x="3670" y="7448"/>
                  <a:pt x="3615" y="7669"/>
                </a:cubicBezTo>
                <a:cubicBezTo>
                  <a:pt x="3505" y="8054"/>
                  <a:pt x="3422" y="8413"/>
                  <a:pt x="3394" y="8798"/>
                </a:cubicBezTo>
                <a:cubicBezTo>
                  <a:pt x="3394" y="9028"/>
                  <a:pt x="3205" y="9187"/>
                  <a:pt x="2980" y="9187"/>
                </a:cubicBezTo>
                <a:cubicBezTo>
                  <a:pt x="2962" y="9187"/>
                  <a:pt x="2944" y="9186"/>
                  <a:pt x="2926" y="9184"/>
                </a:cubicBezTo>
                <a:cubicBezTo>
                  <a:pt x="2816" y="9156"/>
                  <a:pt x="2706" y="9129"/>
                  <a:pt x="2595" y="9074"/>
                </a:cubicBezTo>
                <a:cubicBezTo>
                  <a:pt x="2485" y="9046"/>
                  <a:pt x="2375" y="8991"/>
                  <a:pt x="2237" y="8991"/>
                </a:cubicBezTo>
                <a:cubicBezTo>
                  <a:pt x="2131" y="8916"/>
                  <a:pt x="2017" y="8881"/>
                  <a:pt x="1907" y="8881"/>
                </a:cubicBezTo>
                <a:cubicBezTo>
                  <a:pt x="1616" y="8881"/>
                  <a:pt x="1355" y="9120"/>
                  <a:pt x="1355" y="9460"/>
                </a:cubicBezTo>
                <a:cubicBezTo>
                  <a:pt x="1355" y="9786"/>
                  <a:pt x="1627" y="10022"/>
                  <a:pt x="1925" y="10022"/>
                </a:cubicBezTo>
                <a:cubicBezTo>
                  <a:pt x="2029" y="10022"/>
                  <a:pt x="2137" y="9992"/>
                  <a:pt x="2237" y="9928"/>
                </a:cubicBezTo>
                <a:cubicBezTo>
                  <a:pt x="2292" y="9900"/>
                  <a:pt x="2320" y="9873"/>
                  <a:pt x="2347" y="9845"/>
                </a:cubicBezTo>
                <a:cubicBezTo>
                  <a:pt x="2540" y="9790"/>
                  <a:pt x="2733" y="9708"/>
                  <a:pt x="2898" y="9652"/>
                </a:cubicBezTo>
                <a:cubicBezTo>
                  <a:pt x="2942" y="9638"/>
                  <a:pt x="2986" y="9631"/>
                  <a:pt x="3029" y="9631"/>
                </a:cubicBezTo>
                <a:cubicBezTo>
                  <a:pt x="3227" y="9631"/>
                  <a:pt x="3399" y="9779"/>
                  <a:pt x="3422" y="9983"/>
                </a:cubicBezTo>
                <a:cubicBezTo>
                  <a:pt x="3477" y="10259"/>
                  <a:pt x="3532" y="10534"/>
                  <a:pt x="3615" y="10810"/>
                </a:cubicBezTo>
                <a:cubicBezTo>
                  <a:pt x="3670" y="10947"/>
                  <a:pt x="3642" y="11058"/>
                  <a:pt x="3587" y="11168"/>
                </a:cubicBezTo>
                <a:cubicBezTo>
                  <a:pt x="3312" y="11554"/>
                  <a:pt x="2926" y="11802"/>
                  <a:pt x="2485" y="11912"/>
                </a:cubicBezTo>
                <a:cubicBezTo>
                  <a:pt x="2127" y="11995"/>
                  <a:pt x="1796" y="12050"/>
                  <a:pt x="1576" y="12105"/>
                </a:cubicBezTo>
                <a:cubicBezTo>
                  <a:pt x="1413" y="11996"/>
                  <a:pt x="1243" y="11949"/>
                  <a:pt x="1079" y="11949"/>
                </a:cubicBezTo>
                <a:cubicBezTo>
                  <a:pt x="495" y="11949"/>
                  <a:pt x="1" y="12561"/>
                  <a:pt x="281" y="13207"/>
                </a:cubicBezTo>
                <a:cubicBezTo>
                  <a:pt x="447" y="13551"/>
                  <a:pt x="762" y="13712"/>
                  <a:pt x="1075" y="13712"/>
                </a:cubicBezTo>
                <a:cubicBezTo>
                  <a:pt x="1489" y="13712"/>
                  <a:pt x="1899" y="13433"/>
                  <a:pt x="1962" y="12931"/>
                </a:cubicBezTo>
                <a:cubicBezTo>
                  <a:pt x="2430" y="12435"/>
                  <a:pt x="2954" y="12022"/>
                  <a:pt x="3560" y="11691"/>
                </a:cubicBezTo>
                <a:cubicBezTo>
                  <a:pt x="3618" y="11667"/>
                  <a:pt x="3678" y="11654"/>
                  <a:pt x="3737" y="11654"/>
                </a:cubicBezTo>
                <a:cubicBezTo>
                  <a:pt x="3875" y="11654"/>
                  <a:pt x="4006" y="11722"/>
                  <a:pt x="4083" y="11857"/>
                </a:cubicBezTo>
                <a:cubicBezTo>
                  <a:pt x="4138" y="11967"/>
                  <a:pt x="4221" y="12050"/>
                  <a:pt x="4276" y="12160"/>
                </a:cubicBezTo>
                <a:cubicBezTo>
                  <a:pt x="4469" y="12435"/>
                  <a:pt x="4689" y="12711"/>
                  <a:pt x="4910" y="12931"/>
                </a:cubicBezTo>
                <a:cubicBezTo>
                  <a:pt x="5048" y="13069"/>
                  <a:pt x="5075" y="13262"/>
                  <a:pt x="4993" y="13400"/>
                </a:cubicBezTo>
                <a:cubicBezTo>
                  <a:pt x="4910" y="13538"/>
                  <a:pt x="4800" y="13648"/>
                  <a:pt x="4662" y="13730"/>
                </a:cubicBezTo>
                <a:lnTo>
                  <a:pt x="4524" y="13813"/>
                </a:lnTo>
                <a:cubicBezTo>
                  <a:pt x="4304" y="13813"/>
                  <a:pt x="4056" y="13868"/>
                  <a:pt x="3863" y="14006"/>
                </a:cubicBezTo>
                <a:cubicBezTo>
                  <a:pt x="3064" y="14530"/>
                  <a:pt x="3312" y="15769"/>
                  <a:pt x="4249" y="15962"/>
                </a:cubicBezTo>
                <a:cubicBezTo>
                  <a:pt x="4317" y="15974"/>
                  <a:pt x="4385" y="15980"/>
                  <a:pt x="4450" y="15980"/>
                </a:cubicBezTo>
                <a:cubicBezTo>
                  <a:pt x="5305" y="15980"/>
                  <a:pt x="5865" y="15024"/>
                  <a:pt x="5378" y="14282"/>
                </a:cubicBezTo>
                <a:cubicBezTo>
                  <a:pt x="5351" y="14282"/>
                  <a:pt x="5351" y="14254"/>
                  <a:pt x="5323" y="14254"/>
                </a:cubicBezTo>
                <a:cubicBezTo>
                  <a:pt x="5351" y="14199"/>
                  <a:pt x="5351" y="14116"/>
                  <a:pt x="5378" y="14061"/>
                </a:cubicBezTo>
                <a:cubicBezTo>
                  <a:pt x="5398" y="13861"/>
                  <a:pt x="5577" y="13720"/>
                  <a:pt x="5769" y="13720"/>
                </a:cubicBezTo>
                <a:cubicBezTo>
                  <a:pt x="5842" y="13720"/>
                  <a:pt x="5916" y="13740"/>
                  <a:pt x="5985" y="13786"/>
                </a:cubicBezTo>
                <a:cubicBezTo>
                  <a:pt x="6508" y="14061"/>
                  <a:pt x="7059" y="14282"/>
                  <a:pt x="7638" y="14392"/>
                </a:cubicBezTo>
                <a:cubicBezTo>
                  <a:pt x="7803" y="14419"/>
                  <a:pt x="7941" y="14557"/>
                  <a:pt x="7968" y="14750"/>
                </a:cubicBezTo>
                <a:cubicBezTo>
                  <a:pt x="7968" y="14915"/>
                  <a:pt x="7968" y="15081"/>
                  <a:pt x="7886" y="15246"/>
                </a:cubicBezTo>
                <a:lnTo>
                  <a:pt x="7886" y="15301"/>
                </a:lnTo>
                <a:cubicBezTo>
                  <a:pt x="7210" y="15769"/>
                  <a:pt x="7564" y="16801"/>
                  <a:pt x="8323" y="16801"/>
                </a:cubicBezTo>
                <a:cubicBezTo>
                  <a:pt x="8369" y="16801"/>
                  <a:pt x="8416" y="16797"/>
                  <a:pt x="8464" y="16789"/>
                </a:cubicBezTo>
                <a:cubicBezTo>
                  <a:pt x="9319" y="16651"/>
                  <a:pt x="9429" y="15466"/>
                  <a:pt x="8602" y="15218"/>
                </a:cubicBezTo>
                <a:cubicBezTo>
                  <a:pt x="8575" y="15163"/>
                  <a:pt x="8547" y="15136"/>
                  <a:pt x="8547" y="15081"/>
                </a:cubicBezTo>
                <a:cubicBezTo>
                  <a:pt x="8409" y="14805"/>
                  <a:pt x="8602" y="14502"/>
                  <a:pt x="8905" y="14502"/>
                </a:cubicBezTo>
                <a:cubicBezTo>
                  <a:pt x="9429" y="14474"/>
                  <a:pt x="9925" y="14392"/>
                  <a:pt x="10421" y="14226"/>
                </a:cubicBezTo>
                <a:cubicBezTo>
                  <a:pt x="10461" y="14215"/>
                  <a:pt x="10501" y="14209"/>
                  <a:pt x="10541" y="14209"/>
                </a:cubicBezTo>
                <a:cubicBezTo>
                  <a:pt x="10691" y="14209"/>
                  <a:pt x="10829" y="14289"/>
                  <a:pt x="10917" y="14419"/>
                </a:cubicBezTo>
                <a:cubicBezTo>
                  <a:pt x="11220" y="14943"/>
                  <a:pt x="11468" y="15522"/>
                  <a:pt x="11661" y="16128"/>
                </a:cubicBezTo>
                <a:cubicBezTo>
                  <a:pt x="11448" y="16922"/>
                  <a:pt x="12079" y="17539"/>
                  <a:pt x="12740" y="17539"/>
                </a:cubicBezTo>
                <a:cubicBezTo>
                  <a:pt x="13020" y="17539"/>
                  <a:pt x="13305" y="17429"/>
                  <a:pt x="13534" y="17175"/>
                </a:cubicBezTo>
                <a:cubicBezTo>
                  <a:pt x="14231" y="16430"/>
                  <a:pt x="13628" y="15307"/>
                  <a:pt x="12750" y="15307"/>
                </a:cubicBezTo>
                <a:cubicBezTo>
                  <a:pt x="12621" y="15307"/>
                  <a:pt x="12487" y="15331"/>
                  <a:pt x="12350" y="15384"/>
                </a:cubicBezTo>
                <a:cubicBezTo>
                  <a:pt x="11991" y="15026"/>
                  <a:pt x="11688" y="14640"/>
                  <a:pt x="11440" y="14199"/>
                </a:cubicBezTo>
                <a:cubicBezTo>
                  <a:pt x="11330" y="14006"/>
                  <a:pt x="11413" y="13786"/>
                  <a:pt x="11578" y="13675"/>
                </a:cubicBezTo>
                <a:lnTo>
                  <a:pt x="11688" y="13593"/>
                </a:lnTo>
                <a:cubicBezTo>
                  <a:pt x="11991" y="13400"/>
                  <a:pt x="12267" y="13179"/>
                  <a:pt x="12515" y="12931"/>
                </a:cubicBezTo>
                <a:cubicBezTo>
                  <a:pt x="12595" y="12851"/>
                  <a:pt x="12703" y="12808"/>
                  <a:pt x="12813" y="12808"/>
                </a:cubicBezTo>
                <a:cubicBezTo>
                  <a:pt x="12891" y="12808"/>
                  <a:pt x="12969" y="12830"/>
                  <a:pt x="13038" y="12876"/>
                </a:cubicBezTo>
                <a:cubicBezTo>
                  <a:pt x="13314" y="13069"/>
                  <a:pt x="13507" y="13317"/>
                  <a:pt x="13645" y="13620"/>
                </a:cubicBezTo>
                <a:cubicBezTo>
                  <a:pt x="13275" y="14475"/>
                  <a:pt x="13961" y="15206"/>
                  <a:pt x="14687" y="15206"/>
                </a:cubicBezTo>
                <a:cubicBezTo>
                  <a:pt x="14991" y="15206"/>
                  <a:pt x="15302" y="15078"/>
                  <a:pt x="15546" y="14778"/>
                </a:cubicBezTo>
                <a:cubicBezTo>
                  <a:pt x="16233" y="13980"/>
                  <a:pt x="15548" y="12915"/>
                  <a:pt x="14680" y="12915"/>
                </a:cubicBezTo>
                <a:cubicBezTo>
                  <a:pt x="14469" y="12915"/>
                  <a:pt x="14246" y="12978"/>
                  <a:pt x="14030" y="13124"/>
                </a:cubicBezTo>
                <a:cubicBezTo>
                  <a:pt x="14003" y="13152"/>
                  <a:pt x="13975" y="13179"/>
                  <a:pt x="13948" y="13207"/>
                </a:cubicBezTo>
                <a:cubicBezTo>
                  <a:pt x="13755" y="13097"/>
                  <a:pt x="13589" y="12959"/>
                  <a:pt x="13424" y="12794"/>
                </a:cubicBezTo>
                <a:cubicBezTo>
                  <a:pt x="13369" y="12711"/>
                  <a:pt x="13286" y="12628"/>
                  <a:pt x="13231" y="12546"/>
                </a:cubicBezTo>
                <a:cubicBezTo>
                  <a:pt x="13121" y="12408"/>
                  <a:pt x="13093" y="12215"/>
                  <a:pt x="13204" y="12077"/>
                </a:cubicBezTo>
                <a:cubicBezTo>
                  <a:pt x="13424" y="11747"/>
                  <a:pt x="13589" y="11388"/>
                  <a:pt x="13727" y="11030"/>
                </a:cubicBezTo>
                <a:cubicBezTo>
                  <a:pt x="13782" y="10892"/>
                  <a:pt x="13920" y="10782"/>
                  <a:pt x="14058" y="10782"/>
                </a:cubicBezTo>
                <a:cubicBezTo>
                  <a:pt x="14100" y="10777"/>
                  <a:pt x="14144" y="10775"/>
                  <a:pt x="14188" y="10775"/>
                </a:cubicBezTo>
                <a:cubicBezTo>
                  <a:pt x="14399" y="10775"/>
                  <a:pt x="14619" y="10829"/>
                  <a:pt x="14802" y="10920"/>
                </a:cubicBezTo>
                <a:cubicBezTo>
                  <a:pt x="15132" y="11140"/>
                  <a:pt x="15628" y="11443"/>
                  <a:pt x="16124" y="11691"/>
                </a:cubicBezTo>
                <a:cubicBezTo>
                  <a:pt x="16152" y="11802"/>
                  <a:pt x="16207" y="11939"/>
                  <a:pt x="16290" y="12050"/>
                </a:cubicBezTo>
                <a:cubicBezTo>
                  <a:pt x="16550" y="12435"/>
                  <a:pt x="16951" y="12615"/>
                  <a:pt x="17348" y="12615"/>
                </a:cubicBezTo>
                <a:cubicBezTo>
                  <a:pt x="17915" y="12615"/>
                  <a:pt x="18475" y="12246"/>
                  <a:pt x="18604" y="11581"/>
                </a:cubicBezTo>
                <a:cubicBezTo>
                  <a:pt x="18772" y="10722"/>
                  <a:pt x="18095" y="10039"/>
                  <a:pt x="17338" y="10039"/>
                </a:cubicBezTo>
                <a:cubicBezTo>
                  <a:pt x="17099" y="10039"/>
                  <a:pt x="16852" y="10107"/>
                  <a:pt x="16620" y="10259"/>
                </a:cubicBezTo>
                <a:cubicBezTo>
                  <a:pt x="16510" y="10341"/>
                  <a:pt x="16400" y="10452"/>
                  <a:pt x="16317" y="10562"/>
                </a:cubicBezTo>
                <a:cubicBezTo>
                  <a:pt x="15904" y="10534"/>
                  <a:pt x="15463" y="10452"/>
                  <a:pt x="15050" y="10369"/>
                </a:cubicBezTo>
                <a:cubicBezTo>
                  <a:pt x="14802" y="10286"/>
                  <a:pt x="14526" y="10204"/>
                  <a:pt x="14278" y="10093"/>
                </a:cubicBezTo>
                <a:cubicBezTo>
                  <a:pt x="14113" y="10038"/>
                  <a:pt x="14003" y="9845"/>
                  <a:pt x="14030" y="9680"/>
                </a:cubicBezTo>
                <a:cubicBezTo>
                  <a:pt x="14085" y="9129"/>
                  <a:pt x="14030" y="8605"/>
                  <a:pt x="13920" y="8054"/>
                </a:cubicBezTo>
                <a:cubicBezTo>
                  <a:pt x="13893" y="7944"/>
                  <a:pt x="13920" y="7806"/>
                  <a:pt x="14003" y="7724"/>
                </a:cubicBezTo>
                <a:cubicBezTo>
                  <a:pt x="14333" y="7283"/>
                  <a:pt x="14829" y="7035"/>
                  <a:pt x="15353" y="7035"/>
                </a:cubicBezTo>
                <a:cubicBezTo>
                  <a:pt x="15573" y="7021"/>
                  <a:pt x="15759" y="7014"/>
                  <a:pt x="15925" y="7014"/>
                </a:cubicBezTo>
                <a:cubicBezTo>
                  <a:pt x="16090" y="7014"/>
                  <a:pt x="16235" y="7021"/>
                  <a:pt x="16372" y="7035"/>
                </a:cubicBezTo>
                <a:cubicBezTo>
                  <a:pt x="16564" y="7236"/>
                  <a:pt x="16809" y="7327"/>
                  <a:pt x="17050" y="7327"/>
                </a:cubicBezTo>
                <a:cubicBezTo>
                  <a:pt x="17503" y="7327"/>
                  <a:pt x="17944" y="7005"/>
                  <a:pt x="17998" y="6484"/>
                </a:cubicBezTo>
                <a:cubicBezTo>
                  <a:pt x="18060" y="5864"/>
                  <a:pt x="17580" y="5414"/>
                  <a:pt x="17045" y="5414"/>
                </a:cubicBezTo>
                <a:cubicBezTo>
                  <a:pt x="16867" y="5414"/>
                  <a:pt x="16682" y="5464"/>
                  <a:pt x="16510" y="5574"/>
                </a:cubicBezTo>
                <a:lnTo>
                  <a:pt x="16510" y="5547"/>
                </a:lnTo>
                <a:cubicBezTo>
                  <a:pt x="16345" y="5685"/>
                  <a:pt x="16207" y="5850"/>
                  <a:pt x="16152" y="6070"/>
                </a:cubicBezTo>
                <a:cubicBezTo>
                  <a:pt x="15518" y="6511"/>
                  <a:pt x="14609" y="7062"/>
                  <a:pt x="13920" y="7090"/>
                </a:cubicBezTo>
                <a:cubicBezTo>
                  <a:pt x="13903" y="7093"/>
                  <a:pt x="13886" y="7094"/>
                  <a:pt x="13868" y="7094"/>
                </a:cubicBezTo>
                <a:cubicBezTo>
                  <a:pt x="13721" y="7094"/>
                  <a:pt x="13584" y="6993"/>
                  <a:pt x="13534" y="6869"/>
                </a:cubicBezTo>
                <a:cubicBezTo>
                  <a:pt x="13424" y="6649"/>
                  <a:pt x="13286" y="6429"/>
                  <a:pt x="13149" y="6208"/>
                </a:cubicBezTo>
                <a:cubicBezTo>
                  <a:pt x="13038" y="6015"/>
                  <a:pt x="12901" y="5850"/>
                  <a:pt x="12735" y="5685"/>
                </a:cubicBezTo>
                <a:cubicBezTo>
                  <a:pt x="12598" y="5492"/>
                  <a:pt x="12625" y="5189"/>
                  <a:pt x="12845" y="5078"/>
                </a:cubicBezTo>
                <a:lnTo>
                  <a:pt x="13038" y="4941"/>
                </a:lnTo>
                <a:cubicBezTo>
                  <a:pt x="13259" y="4941"/>
                  <a:pt x="13452" y="4886"/>
                  <a:pt x="13645" y="4775"/>
                </a:cubicBezTo>
                <a:cubicBezTo>
                  <a:pt x="14389" y="4279"/>
                  <a:pt x="14141" y="3122"/>
                  <a:pt x="13286" y="2957"/>
                </a:cubicBezTo>
                <a:cubicBezTo>
                  <a:pt x="13219" y="2944"/>
                  <a:pt x="13152" y="2938"/>
                  <a:pt x="13088" y="2938"/>
                </a:cubicBezTo>
                <a:cubicBezTo>
                  <a:pt x="12310" y="2938"/>
                  <a:pt x="11783" y="3813"/>
                  <a:pt x="12267" y="4500"/>
                </a:cubicBezTo>
                <a:cubicBezTo>
                  <a:pt x="12267" y="4527"/>
                  <a:pt x="12294" y="4555"/>
                  <a:pt x="12322" y="4582"/>
                </a:cubicBezTo>
                <a:cubicBezTo>
                  <a:pt x="12248" y="4729"/>
                  <a:pt x="12102" y="4815"/>
                  <a:pt x="11946" y="4815"/>
                </a:cubicBezTo>
                <a:cubicBezTo>
                  <a:pt x="11869" y="4815"/>
                  <a:pt x="11789" y="4794"/>
                  <a:pt x="11716" y="4748"/>
                </a:cubicBezTo>
                <a:cubicBezTo>
                  <a:pt x="11358" y="4500"/>
                  <a:pt x="10972" y="4307"/>
                  <a:pt x="10586" y="4169"/>
                </a:cubicBezTo>
                <a:cubicBezTo>
                  <a:pt x="10366" y="4086"/>
                  <a:pt x="10255" y="3894"/>
                  <a:pt x="10311" y="3673"/>
                </a:cubicBezTo>
                <a:cubicBezTo>
                  <a:pt x="10448" y="3150"/>
                  <a:pt x="10724" y="2433"/>
                  <a:pt x="10917" y="1827"/>
                </a:cubicBezTo>
                <a:cubicBezTo>
                  <a:pt x="11606" y="1276"/>
                  <a:pt x="11275" y="146"/>
                  <a:pt x="10393" y="8"/>
                </a:cubicBezTo>
                <a:cubicBezTo>
                  <a:pt x="10348" y="3"/>
                  <a:pt x="10303" y="0"/>
                  <a:pt x="10259" y="0"/>
                </a:cubicBezTo>
                <a:close/>
              </a:path>
            </a:pathLst>
          </a:custGeom>
          <a:solidFill>
            <a:srgbClr val="E1C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9B65C2"/>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FFD736"/>
              </a:buClr>
              <a:buSzPts val="2800"/>
              <a:buFont typeface="Francois One"/>
              <a:buNone/>
              <a:defRPr sz="2800">
                <a:solidFill>
                  <a:srgbClr val="FFD736"/>
                </a:solidFill>
                <a:latin typeface="Francois One"/>
                <a:ea typeface="Francois One"/>
                <a:cs typeface="Francois One"/>
                <a:sym typeface="Francois One"/>
              </a:defRPr>
            </a:lvl1pPr>
            <a:lvl2pPr lvl="1" rtl="0">
              <a:spcBef>
                <a:spcPts val="0"/>
              </a:spcBef>
              <a:spcAft>
                <a:spcPts val="0"/>
              </a:spcAft>
              <a:buClr>
                <a:schemeClr val="dk1"/>
              </a:buClr>
              <a:buSzPts val="2800"/>
              <a:buFont typeface="Francois One"/>
              <a:buNone/>
              <a:defRPr sz="2800">
                <a:solidFill>
                  <a:schemeClr val="dk1"/>
                </a:solidFill>
                <a:latin typeface="Francois One"/>
                <a:ea typeface="Francois One"/>
                <a:cs typeface="Francois One"/>
                <a:sym typeface="Francois One"/>
              </a:defRPr>
            </a:lvl2pPr>
            <a:lvl3pPr lvl="2" rtl="0">
              <a:spcBef>
                <a:spcPts val="0"/>
              </a:spcBef>
              <a:spcAft>
                <a:spcPts val="0"/>
              </a:spcAft>
              <a:buClr>
                <a:schemeClr val="dk1"/>
              </a:buClr>
              <a:buSzPts val="2800"/>
              <a:buFont typeface="Francois One"/>
              <a:buNone/>
              <a:defRPr sz="2800">
                <a:solidFill>
                  <a:schemeClr val="dk1"/>
                </a:solidFill>
                <a:latin typeface="Francois One"/>
                <a:ea typeface="Francois One"/>
                <a:cs typeface="Francois One"/>
                <a:sym typeface="Francois One"/>
              </a:defRPr>
            </a:lvl3pPr>
            <a:lvl4pPr lvl="3" rtl="0">
              <a:spcBef>
                <a:spcPts val="0"/>
              </a:spcBef>
              <a:spcAft>
                <a:spcPts val="0"/>
              </a:spcAft>
              <a:buClr>
                <a:schemeClr val="dk1"/>
              </a:buClr>
              <a:buSzPts val="2800"/>
              <a:buFont typeface="Francois One"/>
              <a:buNone/>
              <a:defRPr sz="2800">
                <a:solidFill>
                  <a:schemeClr val="dk1"/>
                </a:solidFill>
                <a:latin typeface="Francois One"/>
                <a:ea typeface="Francois One"/>
                <a:cs typeface="Francois One"/>
                <a:sym typeface="Francois One"/>
              </a:defRPr>
            </a:lvl4pPr>
            <a:lvl5pPr lvl="4" rtl="0">
              <a:spcBef>
                <a:spcPts val="0"/>
              </a:spcBef>
              <a:spcAft>
                <a:spcPts val="0"/>
              </a:spcAft>
              <a:buClr>
                <a:schemeClr val="dk1"/>
              </a:buClr>
              <a:buSzPts val="2800"/>
              <a:buFont typeface="Francois One"/>
              <a:buNone/>
              <a:defRPr sz="2800">
                <a:solidFill>
                  <a:schemeClr val="dk1"/>
                </a:solidFill>
                <a:latin typeface="Francois One"/>
                <a:ea typeface="Francois One"/>
                <a:cs typeface="Francois One"/>
                <a:sym typeface="Francois One"/>
              </a:defRPr>
            </a:lvl5pPr>
            <a:lvl6pPr lvl="5" rtl="0">
              <a:spcBef>
                <a:spcPts val="0"/>
              </a:spcBef>
              <a:spcAft>
                <a:spcPts val="0"/>
              </a:spcAft>
              <a:buClr>
                <a:schemeClr val="dk1"/>
              </a:buClr>
              <a:buSzPts val="2800"/>
              <a:buFont typeface="Francois One"/>
              <a:buNone/>
              <a:defRPr sz="2800">
                <a:solidFill>
                  <a:schemeClr val="dk1"/>
                </a:solidFill>
                <a:latin typeface="Francois One"/>
                <a:ea typeface="Francois One"/>
                <a:cs typeface="Francois One"/>
                <a:sym typeface="Francois One"/>
              </a:defRPr>
            </a:lvl6pPr>
            <a:lvl7pPr lvl="6" rtl="0">
              <a:spcBef>
                <a:spcPts val="0"/>
              </a:spcBef>
              <a:spcAft>
                <a:spcPts val="0"/>
              </a:spcAft>
              <a:buClr>
                <a:schemeClr val="dk1"/>
              </a:buClr>
              <a:buSzPts val="2800"/>
              <a:buFont typeface="Francois One"/>
              <a:buNone/>
              <a:defRPr sz="2800">
                <a:solidFill>
                  <a:schemeClr val="dk1"/>
                </a:solidFill>
                <a:latin typeface="Francois One"/>
                <a:ea typeface="Francois One"/>
                <a:cs typeface="Francois One"/>
                <a:sym typeface="Francois One"/>
              </a:defRPr>
            </a:lvl7pPr>
            <a:lvl8pPr lvl="7" rtl="0">
              <a:spcBef>
                <a:spcPts val="0"/>
              </a:spcBef>
              <a:spcAft>
                <a:spcPts val="0"/>
              </a:spcAft>
              <a:buClr>
                <a:schemeClr val="dk1"/>
              </a:buClr>
              <a:buSzPts val="2800"/>
              <a:buFont typeface="Francois One"/>
              <a:buNone/>
              <a:defRPr sz="2800">
                <a:solidFill>
                  <a:schemeClr val="dk1"/>
                </a:solidFill>
                <a:latin typeface="Francois One"/>
                <a:ea typeface="Francois One"/>
                <a:cs typeface="Francois One"/>
                <a:sym typeface="Francois One"/>
              </a:defRPr>
            </a:lvl8pPr>
            <a:lvl9pPr lvl="8" rtl="0">
              <a:spcBef>
                <a:spcPts val="0"/>
              </a:spcBef>
              <a:spcAft>
                <a:spcPts val="0"/>
              </a:spcAft>
              <a:buClr>
                <a:schemeClr val="dk1"/>
              </a:buClr>
              <a:buSzPts val="2800"/>
              <a:buFont typeface="Francois One"/>
              <a:buNone/>
              <a:defRPr sz="2800">
                <a:solidFill>
                  <a:schemeClr val="dk1"/>
                </a:solidFill>
                <a:latin typeface="Francois One"/>
                <a:ea typeface="Francois One"/>
                <a:cs typeface="Francois One"/>
                <a:sym typeface="Francois One"/>
              </a:defRPr>
            </a:lvl9pPr>
          </a:lstStyle>
          <a:p>
            <a:endParaRPr/>
          </a:p>
        </p:txBody>
      </p:sp>
      <p:sp>
        <p:nvSpPr>
          <p:cNvPr id="52" name="Google Shape;52;p13"/>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1"/>
              </a:buClr>
              <a:buSzPts val="1800"/>
              <a:buFont typeface="Fira Sans"/>
              <a:buChar char="●"/>
              <a:defRPr sz="1800">
                <a:solidFill>
                  <a:schemeClr val="lt1"/>
                </a:solidFill>
                <a:latin typeface="Fira Sans"/>
                <a:ea typeface="Fira Sans"/>
                <a:cs typeface="Fira Sans"/>
                <a:sym typeface="Fira Sans"/>
              </a:defRPr>
            </a:lvl1pPr>
            <a:lvl2pPr marL="914400" lvl="1" indent="-317500" rtl="0">
              <a:lnSpc>
                <a:spcPct val="115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2pPr>
            <a:lvl3pPr marL="1371600" lvl="2" indent="-317500" rtl="0">
              <a:lnSpc>
                <a:spcPct val="115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3pPr>
            <a:lvl4pPr marL="1828800" lvl="3" indent="-317500" rtl="0">
              <a:lnSpc>
                <a:spcPct val="115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4pPr>
            <a:lvl5pPr marL="2286000" lvl="4" indent="-317500" rtl="0">
              <a:lnSpc>
                <a:spcPct val="115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5pPr>
            <a:lvl6pPr marL="2743200" lvl="5" indent="-317500" rtl="0">
              <a:lnSpc>
                <a:spcPct val="115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6pPr>
            <a:lvl7pPr marL="3200400" lvl="6" indent="-317500" rtl="0">
              <a:lnSpc>
                <a:spcPct val="115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7pPr>
            <a:lvl8pPr marL="3657600" lvl="7" indent="-317500" rtl="0">
              <a:lnSpc>
                <a:spcPct val="115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8pPr>
            <a:lvl9pPr marL="4114800" lvl="8" indent="-317500" rtl="0">
              <a:lnSpc>
                <a:spcPct val="115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B65C2"/>
        </a:solidFill>
        <a:effectLst/>
      </p:bgPr>
    </p:bg>
    <p:spTree>
      <p:nvGrpSpPr>
        <p:cNvPr id="1" name="Shape 310"/>
        <p:cNvGrpSpPr/>
        <p:nvPr/>
      </p:nvGrpSpPr>
      <p:grpSpPr>
        <a:xfrm>
          <a:off x="0" y="0"/>
          <a:ext cx="0" cy="0"/>
          <a:chOff x="0" y="0"/>
          <a:chExt cx="0" cy="0"/>
        </a:xfrm>
      </p:grpSpPr>
      <p:sp>
        <p:nvSpPr>
          <p:cNvPr id="311" name="Google Shape;311;p41"/>
          <p:cNvSpPr txBox="1">
            <a:spLocks noGrp="1"/>
          </p:cNvSpPr>
          <p:nvPr>
            <p:ph type="ctrTitle"/>
          </p:nvPr>
        </p:nvSpPr>
        <p:spPr>
          <a:xfrm>
            <a:off x="714300" y="1348657"/>
            <a:ext cx="7715400" cy="2446793"/>
          </a:xfrm>
          <a:prstGeom prst="rect">
            <a:avLst/>
          </a:prstGeom>
        </p:spPr>
        <p:txBody>
          <a:bodyPr spcFirstLastPara="1" wrap="square" lIns="91425" tIns="91425" rIns="91425" bIns="91425" anchor="b" anchorCtr="0">
            <a:spAutoFit/>
          </a:bodyPr>
          <a:lstStyle/>
          <a:p>
            <a:pPr marL="0" lvl="0" indent="0" algn="ctr" rtl="0">
              <a:spcBef>
                <a:spcPts val="0"/>
              </a:spcBef>
              <a:spcAft>
                <a:spcPts val="0"/>
              </a:spcAft>
              <a:buNone/>
            </a:pPr>
            <a:r>
              <a:rPr lang="en" dirty="0"/>
              <a:t>COVID </a:t>
            </a:r>
            <a:r>
              <a:rPr lang="en"/>
              <a:t>19 </a:t>
            </a:r>
            <a:br>
              <a:rPr lang="en"/>
            </a:br>
            <a:r>
              <a:rPr lang="en"/>
              <a:t> </a:t>
            </a:r>
            <a:r>
              <a:rPr lang="en" dirty="0"/>
              <a:t>Exploratory Data Analysis Project</a:t>
            </a:r>
            <a:endParaRPr dirty="0"/>
          </a:p>
        </p:txBody>
      </p:sp>
      <p:sp>
        <p:nvSpPr>
          <p:cNvPr id="312" name="Google Shape;312;p41"/>
          <p:cNvSpPr txBox="1">
            <a:spLocks noGrp="1"/>
          </p:cNvSpPr>
          <p:nvPr>
            <p:ph type="subTitle" idx="1"/>
          </p:nvPr>
        </p:nvSpPr>
        <p:spPr>
          <a:xfrm>
            <a:off x="714300" y="3767962"/>
            <a:ext cx="77154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Mentor:</a:t>
            </a:r>
            <a:endParaRPr/>
          </a:p>
          <a:p>
            <a:pPr marL="457200" lvl="0" indent="0" algn="ctr" rtl="0">
              <a:lnSpc>
                <a:spcPct val="150000"/>
              </a:lnSpc>
              <a:spcBef>
                <a:spcPts val="0"/>
              </a:spcBef>
              <a:spcAft>
                <a:spcPts val="0"/>
              </a:spcAft>
              <a:buNone/>
            </a:pPr>
            <a:r>
              <a:rPr lang="en"/>
              <a:t>Ramakanta Chowdhuri</a:t>
            </a:r>
            <a:endParaRPr/>
          </a:p>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50"/>
          <p:cNvSpPr txBox="1">
            <a:spLocks noGrp="1"/>
          </p:cNvSpPr>
          <p:nvPr>
            <p:ph type="title"/>
          </p:nvPr>
        </p:nvSpPr>
        <p:spPr>
          <a:xfrm>
            <a:off x="292550" y="182800"/>
            <a:ext cx="77154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3"/>
                </a:solidFill>
              </a:rPr>
              <a:t>CORRELATION MATRIX</a:t>
            </a:r>
            <a:endParaRPr/>
          </a:p>
        </p:txBody>
      </p:sp>
      <p:sp>
        <p:nvSpPr>
          <p:cNvPr id="415" name="Google Shape;415;p50"/>
          <p:cNvSpPr txBox="1">
            <a:spLocks noGrp="1"/>
          </p:cNvSpPr>
          <p:nvPr>
            <p:ph type="subTitle" idx="1"/>
          </p:nvPr>
        </p:nvSpPr>
        <p:spPr>
          <a:xfrm>
            <a:off x="565700" y="4574025"/>
            <a:ext cx="3900600" cy="5541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Correlation Matrix of COVID 19 India Statewise Dataset</a:t>
            </a:r>
            <a:endParaRPr/>
          </a:p>
        </p:txBody>
      </p:sp>
      <p:sp>
        <p:nvSpPr>
          <p:cNvPr id="416" name="Google Shape;416;p50"/>
          <p:cNvSpPr txBox="1">
            <a:spLocks noGrp="1"/>
          </p:cNvSpPr>
          <p:nvPr>
            <p:ph type="subTitle" idx="1"/>
          </p:nvPr>
        </p:nvSpPr>
        <p:spPr>
          <a:xfrm>
            <a:off x="4992700" y="4574025"/>
            <a:ext cx="3900600" cy="5541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Correlation Matrix of COVID 19 India Statewise Vaccination Dataset</a:t>
            </a:r>
            <a:endParaRPr/>
          </a:p>
        </p:txBody>
      </p:sp>
      <p:pic>
        <p:nvPicPr>
          <p:cNvPr id="417" name="Google Shape;417;p50"/>
          <p:cNvPicPr preferRelativeResize="0"/>
          <p:nvPr/>
        </p:nvPicPr>
        <p:blipFill>
          <a:blip r:embed="rId3">
            <a:alphaModFix/>
          </a:blip>
          <a:stretch>
            <a:fillRect/>
          </a:stretch>
        </p:blipFill>
        <p:spPr>
          <a:xfrm>
            <a:off x="292550" y="889350"/>
            <a:ext cx="4039729" cy="3470826"/>
          </a:xfrm>
          <a:prstGeom prst="rect">
            <a:avLst/>
          </a:prstGeom>
          <a:noFill/>
          <a:ln>
            <a:noFill/>
          </a:ln>
        </p:spPr>
      </p:pic>
      <p:pic>
        <p:nvPicPr>
          <p:cNvPr id="418" name="Google Shape;418;p50"/>
          <p:cNvPicPr preferRelativeResize="0"/>
          <p:nvPr/>
        </p:nvPicPr>
        <p:blipFill>
          <a:blip r:embed="rId4">
            <a:alphaModFix/>
          </a:blip>
          <a:stretch>
            <a:fillRect/>
          </a:stretch>
        </p:blipFill>
        <p:spPr>
          <a:xfrm>
            <a:off x="4844875" y="683850"/>
            <a:ext cx="4196251" cy="3775789"/>
          </a:xfrm>
          <a:prstGeom prst="rect">
            <a:avLst/>
          </a:prstGeom>
          <a:noFill/>
          <a:ln>
            <a:noFill/>
          </a:ln>
        </p:spPr>
      </p:pic>
      <p:grpSp>
        <p:nvGrpSpPr>
          <p:cNvPr id="419" name="Google Shape;419;p50"/>
          <p:cNvGrpSpPr/>
          <p:nvPr/>
        </p:nvGrpSpPr>
        <p:grpSpPr>
          <a:xfrm rot="5400000">
            <a:off x="2781834" y="2823222"/>
            <a:ext cx="3613474" cy="80134"/>
            <a:chOff x="6336019" y="3733725"/>
            <a:chExt cx="2566206" cy="351310"/>
          </a:xfrm>
        </p:grpSpPr>
        <p:sp>
          <p:nvSpPr>
            <p:cNvPr id="420" name="Google Shape;420;p50"/>
            <p:cNvSpPr/>
            <p:nvPr/>
          </p:nvSpPr>
          <p:spPr>
            <a:xfrm>
              <a:off x="6336019" y="3733735"/>
              <a:ext cx="1881300" cy="351300"/>
            </a:xfrm>
            <a:prstGeom prst="homePlate">
              <a:avLst>
                <a:gd name="adj" fmla="val 5000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50"/>
            <p:cNvSpPr/>
            <p:nvPr/>
          </p:nvSpPr>
          <p:spPr>
            <a:xfrm>
              <a:off x="8098525" y="3733725"/>
              <a:ext cx="346500" cy="351300"/>
            </a:xfrm>
            <a:prstGeom prst="chevron">
              <a:avLst>
                <a:gd name="adj" fmla="val 5000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50"/>
            <p:cNvSpPr/>
            <p:nvPr/>
          </p:nvSpPr>
          <p:spPr>
            <a:xfrm>
              <a:off x="8327125" y="3733725"/>
              <a:ext cx="346500" cy="351300"/>
            </a:xfrm>
            <a:prstGeom prst="chevron">
              <a:avLst>
                <a:gd name="adj" fmla="val 5000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0"/>
            <p:cNvSpPr/>
            <p:nvPr/>
          </p:nvSpPr>
          <p:spPr>
            <a:xfrm>
              <a:off x="8555725" y="3733725"/>
              <a:ext cx="346500" cy="351300"/>
            </a:xfrm>
            <a:prstGeom prst="chevron">
              <a:avLst>
                <a:gd name="adj" fmla="val 5000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 name="Google Shape;424;p50"/>
          <p:cNvGrpSpPr/>
          <p:nvPr/>
        </p:nvGrpSpPr>
        <p:grpSpPr>
          <a:xfrm rot="-5400000">
            <a:off x="2781834" y="2735822"/>
            <a:ext cx="3613474" cy="80134"/>
            <a:chOff x="6336019" y="3733725"/>
            <a:chExt cx="2566206" cy="351310"/>
          </a:xfrm>
        </p:grpSpPr>
        <p:sp>
          <p:nvSpPr>
            <p:cNvPr id="425" name="Google Shape;425;p50"/>
            <p:cNvSpPr/>
            <p:nvPr/>
          </p:nvSpPr>
          <p:spPr>
            <a:xfrm>
              <a:off x="6336019" y="3733735"/>
              <a:ext cx="1881300" cy="351300"/>
            </a:xfrm>
            <a:prstGeom prst="homePlate">
              <a:avLst>
                <a:gd name="adj" fmla="val 5000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50"/>
            <p:cNvSpPr/>
            <p:nvPr/>
          </p:nvSpPr>
          <p:spPr>
            <a:xfrm>
              <a:off x="8098525" y="3733725"/>
              <a:ext cx="346500" cy="351300"/>
            </a:xfrm>
            <a:prstGeom prst="chevron">
              <a:avLst>
                <a:gd name="adj" fmla="val 5000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50"/>
            <p:cNvSpPr/>
            <p:nvPr/>
          </p:nvSpPr>
          <p:spPr>
            <a:xfrm>
              <a:off x="8327125" y="3733725"/>
              <a:ext cx="346500" cy="351300"/>
            </a:xfrm>
            <a:prstGeom prst="chevron">
              <a:avLst>
                <a:gd name="adj" fmla="val 5000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50"/>
            <p:cNvSpPr/>
            <p:nvPr/>
          </p:nvSpPr>
          <p:spPr>
            <a:xfrm>
              <a:off x="8555725" y="3733725"/>
              <a:ext cx="346500" cy="351300"/>
            </a:xfrm>
            <a:prstGeom prst="chevron">
              <a:avLst>
                <a:gd name="adj" fmla="val 5000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51"/>
          <p:cNvSpPr txBox="1">
            <a:spLocks noGrp="1"/>
          </p:cNvSpPr>
          <p:nvPr>
            <p:ph type="title"/>
          </p:nvPr>
        </p:nvSpPr>
        <p:spPr>
          <a:xfrm>
            <a:off x="425275" y="82225"/>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3"/>
                </a:solidFill>
              </a:rPr>
              <a:t>HEAT  MAP</a:t>
            </a:r>
            <a:endParaRPr/>
          </a:p>
        </p:txBody>
      </p:sp>
      <p:sp>
        <p:nvSpPr>
          <p:cNvPr id="434" name="Google Shape;434;p51"/>
          <p:cNvSpPr txBox="1">
            <a:spLocks noGrp="1"/>
          </p:cNvSpPr>
          <p:nvPr>
            <p:ph type="subTitle" idx="1"/>
          </p:nvPr>
        </p:nvSpPr>
        <p:spPr>
          <a:xfrm>
            <a:off x="425275" y="550225"/>
            <a:ext cx="7715400" cy="3693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Below we have Heat Maps representing the Null values in the dataset, before and after preprocessing them:</a:t>
            </a:r>
            <a:endParaRPr/>
          </a:p>
        </p:txBody>
      </p:sp>
      <p:pic>
        <p:nvPicPr>
          <p:cNvPr id="435" name="Google Shape;435;p51"/>
          <p:cNvPicPr preferRelativeResize="0"/>
          <p:nvPr/>
        </p:nvPicPr>
        <p:blipFill>
          <a:blip r:embed="rId3">
            <a:alphaModFix/>
          </a:blip>
          <a:stretch>
            <a:fillRect/>
          </a:stretch>
        </p:blipFill>
        <p:spPr>
          <a:xfrm>
            <a:off x="5233550" y="969150"/>
            <a:ext cx="3358249" cy="3279600"/>
          </a:xfrm>
          <a:prstGeom prst="rect">
            <a:avLst/>
          </a:prstGeom>
          <a:noFill/>
          <a:ln>
            <a:noFill/>
          </a:ln>
        </p:spPr>
      </p:pic>
      <p:pic>
        <p:nvPicPr>
          <p:cNvPr id="436" name="Google Shape;436;p51"/>
          <p:cNvPicPr preferRelativeResize="0"/>
          <p:nvPr/>
        </p:nvPicPr>
        <p:blipFill>
          <a:blip r:embed="rId4">
            <a:alphaModFix/>
          </a:blip>
          <a:stretch>
            <a:fillRect/>
          </a:stretch>
        </p:blipFill>
        <p:spPr>
          <a:xfrm>
            <a:off x="697400" y="969150"/>
            <a:ext cx="3171874" cy="3371824"/>
          </a:xfrm>
          <a:prstGeom prst="rect">
            <a:avLst/>
          </a:prstGeom>
          <a:noFill/>
          <a:ln>
            <a:noFill/>
          </a:ln>
        </p:spPr>
      </p:pic>
      <p:sp>
        <p:nvSpPr>
          <p:cNvPr id="437" name="Google Shape;437;p51"/>
          <p:cNvSpPr txBox="1">
            <a:spLocks noGrp="1"/>
          </p:cNvSpPr>
          <p:nvPr>
            <p:ph type="subTitle" idx="1"/>
          </p:nvPr>
        </p:nvSpPr>
        <p:spPr>
          <a:xfrm>
            <a:off x="425263" y="4374200"/>
            <a:ext cx="3831900" cy="5541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The yellow in this heatmap represents all the null values, while the violet represents all filled values</a:t>
            </a:r>
            <a:endParaRPr/>
          </a:p>
        </p:txBody>
      </p:sp>
      <p:sp>
        <p:nvSpPr>
          <p:cNvPr id="438" name="Google Shape;438;p51"/>
          <p:cNvSpPr txBox="1">
            <a:spLocks noGrp="1"/>
          </p:cNvSpPr>
          <p:nvPr>
            <p:ph type="subTitle" idx="1"/>
          </p:nvPr>
        </p:nvSpPr>
        <p:spPr>
          <a:xfrm>
            <a:off x="4996713" y="4374200"/>
            <a:ext cx="3831900" cy="5541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After preprocessing is done, all Null values are either filled or removed.</a:t>
            </a:r>
            <a:endParaRPr/>
          </a:p>
        </p:txBody>
      </p:sp>
      <p:grpSp>
        <p:nvGrpSpPr>
          <p:cNvPr id="439" name="Google Shape;439;p51"/>
          <p:cNvGrpSpPr/>
          <p:nvPr/>
        </p:nvGrpSpPr>
        <p:grpSpPr>
          <a:xfrm rot="5400000">
            <a:off x="2744671" y="2823222"/>
            <a:ext cx="3613474" cy="80134"/>
            <a:chOff x="6336019" y="3733725"/>
            <a:chExt cx="2566206" cy="351310"/>
          </a:xfrm>
        </p:grpSpPr>
        <p:sp>
          <p:nvSpPr>
            <p:cNvPr id="440" name="Google Shape;440;p51"/>
            <p:cNvSpPr/>
            <p:nvPr/>
          </p:nvSpPr>
          <p:spPr>
            <a:xfrm>
              <a:off x="6336019" y="3733735"/>
              <a:ext cx="1881300" cy="351300"/>
            </a:xfrm>
            <a:prstGeom prst="homePlate">
              <a:avLst>
                <a:gd name="adj" fmla="val 5000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1"/>
            <p:cNvSpPr/>
            <p:nvPr/>
          </p:nvSpPr>
          <p:spPr>
            <a:xfrm>
              <a:off x="8098525" y="3733725"/>
              <a:ext cx="346500" cy="351300"/>
            </a:xfrm>
            <a:prstGeom prst="chevron">
              <a:avLst>
                <a:gd name="adj" fmla="val 5000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1"/>
            <p:cNvSpPr/>
            <p:nvPr/>
          </p:nvSpPr>
          <p:spPr>
            <a:xfrm>
              <a:off x="8327125" y="3733725"/>
              <a:ext cx="346500" cy="351300"/>
            </a:xfrm>
            <a:prstGeom prst="chevron">
              <a:avLst>
                <a:gd name="adj" fmla="val 5000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1"/>
            <p:cNvSpPr/>
            <p:nvPr/>
          </p:nvSpPr>
          <p:spPr>
            <a:xfrm>
              <a:off x="8555725" y="3733725"/>
              <a:ext cx="346500" cy="351300"/>
            </a:xfrm>
            <a:prstGeom prst="chevron">
              <a:avLst>
                <a:gd name="adj" fmla="val 5000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51"/>
          <p:cNvGrpSpPr/>
          <p:nvPr/>
        </p:nvGrpSpPr>
        <p:grpSpPr>
          <a:xfrm rot="-5400000">
            <a:off x="2744671" y="2735822"/>
            <a:ext cx="3613474" cy="80134"/>
            <a:chOff x="6336019" y="3733725"/>
            <a:chExt cx="2566206" cy="351310"/>
          </a:xfrm>
        </p:grpSpPr>
        <p:sp>
          <p:nvSpPr>
            <p:cNvPr id="445" name="Google Shape;445;p51"/>
            <p:cNvSpPr/>
            <p:nvPr/>
          </p:nvSpPr>
          <p:spPr>
            <a:xfrm>
              <a:off x="6336019" y="3733735"/>
              <a:ext cx="1881300" cy="351300"/>
            </a:xfrm>
            <a:prstGeom prst="homePlate">
              <a:avLst>
                <a:gd name="adj" fmla="val 5000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51"/>
            <p:cNvSpPr/>
            <p:nvPr/>
          </p:nvSpPr>
          <p:spPr>
            <a:xfrm>
              <a:off x="8098525" y="3733725"/>
              <a:ext cx="346500" cy="351300"/>
            </a:xfrm>
            <a:prstGeom prst="chevron">
              <a:avLst>
                <a:gd name="adj" fmla="val 5000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1"/>
            <p:cNvSpPr/>
            <p:nvPr/>
          </p:nvSpPr>
          <p:spPr>
            <a:xfrm>
              <a:off x="8327125" y="3733725"/>
              <a:ext cx="346500" cy="351300"/>
            </a:xfrm>
            <a:prstGeom prst="chevron">
              <a:avLst>
                <a:gd name="adj" fmla="val 5000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1"/>
            <p:cNvSpPr/>
            <p:nvPr/>
          </p:nvSpPr>
          <p:spPr>
            <a:xfrm>
              <a:off x="8555725" y="3733725"/>
              <a:ext cx="346500" cy="351300"/>
            </a:xfrm>
            <a:prstGeom prst="chevron">
              <a:avLst>
                <a:gd name="adj" fmla="val 5000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52"/>
          <p:cNvSpPr txBox="1">
            <a:spLocks noGrp="1"/>
          </p:cNvSpPr>
          <p:nvPr>
            <p:ph type="title"/>
          </p:nvPr>
        </p:nvSpPr>
        <p:spPr>
          <a:xfrm>
            <a:off x="425275" y="82225"/>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3"/>
                </a:solidFill>
              </a:rPr>
              <a:t>HEAT  MAP</a:t>
            </a:r>
            <a:endParaRPr/>
          </a:p>
        </p:txBody>
      </p:sp>
      <p:sp>
        <p:nvSpPr>
          <p:cNvPr id="454" name="Google Shape;454;p52"/>
          <p:cNvSpPr txBox="1">
            <a:spLocks noGrp="1"/>
          </p:cNvSpPr>
          <p:nvPr>
            <p:ph type="subTitle" idx="1"/>
          </p:nvPr>
        </p:nvSpPr>
        <p:spPr>
          <a:xfrm>
            <a:off x="4829588" y="891950"/>
            <a:ext cx="3831900" cy="1647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150"/>
              <a:t>Here we have Heat Maps representing the Null values in the COVID 19 India Statewise dataset.</a:t>
            </a:r>
            <a:endParaRPr/>
          </a:p>
          <a:p>
            <a:pPr marL="0" lvl="0" indent="0" algn="l" rtl="0">
              <a:spcBef>
                <a:spcPts val="0"/>
              </a:spcBef>
              <a:spcAft>
                <a:spcPts val="0"/>
              </a:spcAft>
              <a:buNone/>
            </a:pPr>
            <a:endParaRPr/>
          </a:p>
          <a:p>
            <a:pPr marL="0" lvl="0" indent="0" algn="l" rtl="0">
              <a:spcBef>
                <a:spcPts val="0"/>
              </a:spcBef>
              <a:spcAft>
                <a:spcPts val="0"/>
              </a:spcAft>
              <a:buNone/>
            </a:pPr>
            <a:r>
              <a:rPr lang="en"/>
              <a:t>This dataset had no null values hence it only has one heat map.</a:t>
            </a:r>
            <a:endParaRPr/>
          </a:p>
          <a:p>
            <a:pPr marL="0" lvl="0" indent="0" algn="l" rtl="0">
              <a:spcBef>
                <a:spcPts val="0"/>
              </a:spcBef>
              <a:spcAft>
                <a:spcPts val="0"/>
              </a:spcAft>
              <a:buNone/>
            </a:pPr>
            <a:endParaRPr/>
          </a:p>
          <a:p>
            <a:pPr marL="0" lvl="0" indent="0" algn="l" rtl="0">
              <a:spcBef>
                <a:spcPts val="0"/>
              </a:spcBef>
              <a:spcAft>
                <a:spcPts val="0"/>
              </a:spcAft>
              <a:buNone/>
            </a:pPr>
            <a:r>
              <a:rPr lang="en"/>
              <a:t>This made it easier to analyse and visualize the dataset</a:t>
            </a:r>
            <a:endParaRPr/>
          </a:p>
        </p:txBody>
      </p:sp>
      <p:pic>
        <p:nvPicPr>
          <p:cNvPr id="455" name="Google Shape;455;p52"/>
          <p:cNvPicPr preferRelativeResize="0"/>
          <p:nvPr/>
        </p:nvPicPr>
        <p:blipFill>
          <a:blip r:embed="rId3">
            <a:alphaModFix/>
          </a:blip>
          <a:stretch>
            <a:fillRect/>
          </a:stretch>
        </p:blipFill>
        <p:spPr>
          <a:xfrm>
            <a:off x="502350" y="631525"/>
            <a:ext cx="4069650" cy="440259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53"/>
          <p:cNvSpPr txBox="1">
            <a:spLocks noGrp="1"/>
          </p:cNvSpPr>
          <p:nvPr>
            <p:ph type="title"/>
          </p:nvPr>
        </p:nvSpPr>
        <p:spPr>
          <a:xfrm>
            <a:off x="425275" y="82225"/>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3"/>
                </a:solidFill>
              </a:rPr>
              <a:t>HEAT  MAP</a:t>
            </a:r>
            <a:endParaRPr/>
          </a:p>
        </p:txBody>
      </p:sp>
      <p:sp>
        <p:nvSpPr>
          <p:cNvPr id="461" name="Google Shape;461;p53"/>
          <p:cNvSpPr txBox="1">
            <a:spLocks noGrp="1"/>
          </p:cNvSpPr>
          <p:nvPr>
            <p:ph type="subTitle" idx="1"/>
          </p:nvPr>
        </p:nvSpPr>
        <p:spPr>
          <a:xfrm>
            <a:off x="425275" y="550225"/>
            <a:ext cx="8502600" cy="5541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Below we have Heat Maps representing the Null values in the COVID 19 India Statewise Vaccination dataset, before and after preprocessing them:</a:t>
            </a:r>
            <a:endParaRPr/>
          </a:p>
        </p:txBody>
      </p:sp>
      <p:sp>
        <p:nvSpPr>
          <p:cNvPr id="462" name="Google Shape;462;p53"/>
          <p:cNvSpPr txBox="1">
            <a:spLocks noGrp="1"/>
          </p:cNvSpPr>
          <p:nvPr>
            <p:ph type="subTitle" idx="1"/>
          </p:nvPr>
        </p:nvSpPr>
        <p:spPr>
          <a:xfrm>
            <a:off x="526663" y="4533000"/>
            <a:ext cx="3831900" cy="5541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The yellow in this heatmap represents all the null values, while the violet represents all filled values</a:t>
            </a:r>
            <a:endParaRPr/>
          </a:p>
        </p:txBody>
      </p:sp>
      <p:sp>
        <p:nvSpPr>
          <p:cNvPr id="463" name="Google Shape;463;p53"/>
          <p:cNvSpPr txBox="1">
            <a:spLocks noGrp="1"/>
          </p:cNvSpPr>
          <p:nvPr>
            <p:ph type="subTitle" idx="1"/>
          </p:nvPr>
        </p:nvSpPr>
        <p:spPr>
          <a:xfrm>
            <a:off x="5095963" y="4533000"/>
            <a:ext cx="3831900" cy="5541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After preprocessing is done, all Null values are either filled or removed.</a:t>
            </a:r>
            <a:endParaRPr/>
          </a:p>
        </p:txBody>
      </p:sp>
      <p:grpSp>
        <p:nvGrpSpPr>
          <p:cNvPr id="464" name="Google Shape;464;p53"/>
          <p:cNvGrpSpPr/>
          <p:nvPr/>
        </p:nvGrpSpPr>
        <p:grpSpPr>
          <a:xfrm rot="5400000">
            <a:off x="2744671" y="2823222"/>
            <a:ext cx="3613474" cy="80134"/>
            <a:chOff x="6336019" y="3733725"/>
            <a:chExt cx="2566206" cy="351310"/>
          </a:xfrm>
        </p:grpSpPr>
        <p:sp>
          <p:nvSpPr>
            <p:cNvPr id="465" name="Google Shape;465;p53"/>
            <p:cNvSpPr/>
            <p:nvPr/>
          </p:nvSpPr>
          <p:spPr>
            <a:xfrm>
              <a:off x="6336019" y="3733735"/>
              <a:ext cx="1881300" cy="351300"/>
            </a:xfrm>
            <a:prstGeom prst="homePlate">
              <a:avLst>
                <a:gd name="adj" fmla="val 5000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3"/>
            <p:cNvSpPr/>
            <p:nvPr/>
          </p:nvSpPr>
          <p:spPr>
            <a:xfrm>
              <a:off x="8098525" y="3733725"/>
              <a:ext cx="346500" cy="351300"/>
            </a:xfrm>
            <a:prstGeom prst="chevron">
              <a:avLst>
                <a:gd name="adj" fmla="val 5000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3"/>
            <p:cNvSpPr/>
            <p:nvPr/>
          </p:nvSpPr>
          <p:spPr>
            <a:xfrm>
              <a:off x="8327125" y="3733725"/>
              <a:ext cx="346500" cy="351300"/>
            </a:xfrm>
            <a:prstGeom prst="chevron">
              <a:avLst>
                <a:gd name="adj" fmla="val 5000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3"/>
            <p:cNvSpPr/>
            <p:nvPr/>
          </p:nvSpPr>
          <p:spPr>
            <a:xfrm>
              <a:off x="8555725" y="3733725"/>
              <a:ext cx="346500" cy="351300"/>
            </a:xfrm>
            <a:prstGeom prst="chevron">
              <a:avLst>
                <a:gd name="adj" fmla="val 5000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9" name="Google Shape;469;p53"/>
          <p:cNvGrpSpPr/>
          <p:nvPr/>
        </p:nvGrpSpPr>
        <p:grpSpPr>
          <a:xfrm rot="-5400000">
            <a:off x="2744671" y="2735822"/>
            <a:ext cx="3613474" cy="80134"/>
            <a:chOff x="6336019" y="3733725"/>
            <a:chExt cx="2566206" cy="351310"/>
          </a:xfrm>
        </p:grpSpPr>
        <p:sp>
          <p:nvSpPr>
            <p:cNvPr id="470" name="Google Shape;470;p53"/>
            <p:cNvSpPr/>
            <p:nvPr/>
          </p:nvSpPr>
          <p:spPr>
            <a:xfrm>
              <a:off x="6336019" y="3733735"/>
              <a:ext cx="1881300" cy="351300"/>
            </a:xfrm>
            <a:prstGeom prst="homePlate">
              <a:avLst>
                <a:gd name="adj" fmla="val 5000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3"/>
            <p:cNvSpPr/>
            <p:nvPr/>
          </p:nvSpPr>
          <p:spPr>
            <a:xfrm>
              <a:off x="8098525" y="3733725"/>
              <a:ext cx="346500" cy="351300"/>
            </a:xfrm>
            <a:prstGeom prst="chevron">
              <a:avLst>
                <a:gd name="adj" fmla="val 5000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3"/>
            <p:cNvSpPr/>
            <p:nvPr/>
          </p:nvSpPr>
          <p:spPr>
            <a:xfrm>
              <a:off x="8327125" y="3733725"/>
              <a:ext cx="346500" cy="351300"/>
            </a:xfrm>
            <a:prstGeom prst="chevron">
              <a:avLst>
                <a:gd name="adj" fmla="val 5000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3"/>
            <p:cNvSpPr/>
            <p:nvPr/>
          </p:nvSpPr>
          <p:spPr>
            <a:xfrm>
              <a:off x="8555725" y="3733725"/>
              <a:ext cx="346500" cy="351300"/>
            </a:xfrm>
            <a:prstGeom prst="chevron">
              <a:avLst>
                <a:gd name="adj" fmla="val 5000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74" name="Google Shape;474;p53"/>
          <p:cNvPicPr preferRelativeResize="0"/>
          <p:nvPr/>
        </p:nvPicPr>
        <p:blipFill>
          <a:blip r:embed="rId3">
            <a:alphaModFix/>
          </a:blip>
          <a:stretch>
            <a:fillRect/>
          </a:stretch>
        </p:blipFill>
        <p:spPr>
          <a:xfrm>
            <a:off x="913175" y="1056550"/>
            <a:ext cx="2893481" cy="3526075"/>
          </a:xfrm>
          <a:prstGeom prst="rect">
            <a:avLst/>
          </a:prstGeom>
          <a:noFill/>
          <a:ln>
            <a:noFill/>
          </a:ln>
        </p:spPr>
      </p:pic>
      <p:pic>
        <p:nvPicPr>
          <p:cNvPr id="475" name="Google Shape;475;p53"/>
          <p:cNvPicPr preferRelativeResize="0"/>
          <p:nvPr/>
        </p:nvPicPr>
        <p:blipFill>
          <a:blip r:embed="rId4">
            <a:alphaModFix/>
          </a:blip>
          <a:stretch>
            <a:fillRect/>
          </a:stretch>
        </p:blipFill>
        <p:spPr>
          <a:xfrm>
            <a:off x="5345775" y="1056550"/>
            <a:ext cx="3023467" cy="35260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54"/>
          <p:cNvSpPr txBox="1">
            <a:spLocks noGrp="1"/>
          </p:cNvSpPr>
          <p:nvPr>
            <p:ph type="title"/>
          </p:nvPr>
        </p:nvSpPr>
        <p:spPr>
          <a:xfrm>
            <a:off x="714300" y="140100"/>
            <a:ext cx="7715400"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3"/>
                </a:solidFill>
              </a:rPr>
              <a:t>GRAPHICAL REPRESENTATION</a:t>
            </a:r>
            <a:endParaRPr/>
          </a:p>
        </p:txBody>
      </p:sp>
      <p:pic>
        <p:nvPicPr>
          <p:cNvPr id="481" name="Google Shape;481;p54"/>
          <p:cNvPicPr preferRelativeResize="0"/>
          <p:nvPr/>
        </p:nvPicPr>
        <p:blipFill>
          <a:blip r:embed="rId3">
            <a:alphaModFix/>
          </a:blip>
          <a:stretch>
            <a:fillRect/>
          </a:stretch>
        </p:blipFill>
        <p:spPr>
          <a:xfrm>
            <a:off x="121488" y="1104800"/>
            <a:ext cx="2948550" cy="2764276"/>
          </a:xfrm>
          <a:prstGeom prst="rect">
            <a:avLst/>
          </a:prstGeom>
          <a:noFill/>
          <a:ln>
            <a:noFill/>
          </a:ln>
        </p:spPr>
      </p:pic>
      <p:pic>
        <p:nvPicPr>
          <p:cNvPr id="482" name="Google Shape;482;p54"/>
          <p:cNvPicPr preferRelativeResize="0"/>
          <p:nvPr/>
        </p:nvPicPr>
        <p:blipFill>
          <a:blip r:embed="rId4">
            <a:alphaModFix/>
          </a:blip>
          <a:stretch>
            <a:fillRect/>
          </a:stretch>
        </p:blipFill>
        <p:spPr>
          <a:xfrm>
            <a:off x="6340000" y="2833075"/>
            <a:ext cx="2682524" cy="2243975"/>
          </a:xfrm>
          <a:prstGeom prst="rect">
            <a:avLst/>
          </a:prstGeom>
          <a:noFill/>
          <a:ln>
            <a:noFill/>
          </a:ln>
        </p:spPr>
      </p:pic>
      <p:sp>
        <p:nvSpPr>
          <p:cNvPr id="483" name="Google Shape;483;p54"/>
          <p:cNvSpPr txBox="1"/>
          <p:nvPr/>
        </p:nvSpPr>
        <p:spPr>
          <a:xfrm>
            <a:off x="3277988" y="1104800"/>
            <a:ext cx="5444400" cy="258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lt1"/>
                </a:solidFill>
                <a:latin typeface="Fira Sans"/>
                <a:ea typeface="Fira Sans"/>
                <a:cs typeface="Fira Sans"/>
                <a:sym typeface="Fira Sans"/>
              </a:rPr>
              <a:t>Observing the data when graphed, we see that the top 10 countries with most confirmed cases were:</a:t>
            </a:r>
            <a:endParaRPr sz="1300">
              <a:solidFill>
                <a:schemeClr val="lt1"/>
              </a:solidFill>
              <a:latin typeface="Fira Sans"/>
              <a:ea typeface="Fira Sans"/>
              <a:cs typeface="Fira Sans"/>
              <a:sym typeface="Fira Sans"/>
            </a:endParaRPr>
          </a:p>
          <a:p>
            <a:pPr marL="457200" lvl="0" indent="-311150" algn="l" rtl="0">
              <a:spcBef>
                <a:spcPts val="0"/>
              </a:spcBef>
              <a:spcAft>
                <a:spcPts val="0"/>
              </a:spcAft>
              <a:buClr>
                <a:schemeClr val="lt1"/>
              </a:buClr>
              <a:buSzPts val="1300"/>
              <a:buFont typeface="Fira Sans"/>
              <a:buChar char="●"/>
            </a:pPr>
            <a:r>
              <a:rPr lang="en" sz="1300">
                <a:solidFill>
                  <a:schemeClr val="lt1"/>
                </a:solidFill>
                <a:latin typeface="Fira Sans"/>
                <a:ea typeface="Fira Sans"/>
                <a:cs typeface="Fira Sans"/>
                <a:sym typeface="Fira Sans"/>
              </a:rPr>
              <a:t>US</a:t>
            </a:r>
            <a:endParaRPr sz="1300">
              <a:solidFill>
                <a:schemeClr val="lt1"/>
              </a:solidFill>
              <a:latin typeface="Fira Sans"/>
              <a:ea typeface="Fira Sans"/>
              <a:cs typeface="Fira Sans"/>
              <a:sym typeface="Fira Sans"/>
            </a:endParaRPr>
          </a:p>
          <a:p>
            <a:pPr marL="457200" lvl="0" indent="-311150" algn="l" rtl="0">
              <a:spcBef>
                <a:spcPts val="0"/>
              </a:spcBef>
              <a:spcAft>
                <a:spcPts val="0"/>
              </a:spcAft>
              <a:buClr>
                <a:schemeClr val="lt1"/>
              </a:buClr>
              <a:buSzPts val="1300"/>
              <a:buFont typeface="Fira Sans"/>
              <a:buChar char="●"/>
            </a:pPr>
            <a:r>
              <a:rPr lang="en" sz="1300">
                <a:solidFill>
                  <a:schemeClr val="lt1"/>
                </a:solidFill>
                <a:latin typeface="Fira Sans"/>
                <a:ea typeface="Fira Sans"/>
                <a:cs typeface="Fira Sans"/>
                <a:sym typeface="Fira Sans"/>
              </a:rPr>
              <a:t>Brazil</a:t>
            </a:r>
            <a:endParaRPr sz="1300">
              <a:solidFill>
                <a:schemeClr val="lt1"/>
              </a:solidFill>
              <a:latin typeface="Fira Sans"/>
              <a:ea typeface="Fira Sans"/>
              <a:cs typeface="Fira Sans"/>
              <a:sym typeface="Fira Sans"/>
            </a:endParaRPr>
          </a:p>
          <a:p>
            <a:pPr marL="457200" lvl="0" indent="-311150" algn="l" rtl="0">
              <a:spcBef>
                <a:spcPts val="0"/>
              </a:spcBef>
              <a:spcAft>
                <a:spcPts val="0"/>
              </a:spcAft>
              <a:buClr>
                <a:schemeClr val="lt1"/>
              </a:buClr>
              <a:buSzPts val="1300"/>
              <a:buFont typeface="Fira Sans"/>
              <a:buChar char="●"/>
            </a:pPr>
            <a:r>
              <a:rPr lang="en" sz="1300">
                <a:solidFill>
                  <a:schemeClr val="lt1"/>
                </a:solidFill>
                <a:latin typeface="Fira Sans"/>
                <a:ea typeface="Fira Sans"/>
                <a:cs typeface="Fira Sans"/>
                <a:sym typeface="Fira Sans"/>
              </a:rPr>
              <a:t>India</a:t>
            </a:r>
            <a:endParaRPr sz="1300">
              <a:solidFill>
                <a:schemeClr val="lt1"/>
              </a:solidFill>
              <a:latin typeface="Fira Sans"/>
              <a:ea typeface="Fira Sans"/>
              <a:cs typeface="Fira Sans"/>
              <a:sym typeface="Fira Sans"/>
            </a:endParaRPr>
          </a:p>
          <a:p>
            <a:pPr marL="457200" lvl="0" indent="-311150" algn="l" rtl="0">
              <a:spcBef>
                <a:spcPts val="0"/>
              </a:spcBef>
              <a:spcAft>
                <a:spcPts val="0"/>
              </a:spcAft>
              <a:buClr>
                <a:schemeClr val="lt1"/>
              </a:buClr>
              <a:buSzPts val="1300"/>
              <a:buFont typeface="Fira Sans"/>
              <a:buChar char="●"/>
            </a:pPr>
            <a:r>
              <a:rPr lang="en" sz="1300">
                <a:solidFill>
                  <a:schemeClr val="lt1"/>
                </a:solidFill>
                <a:latin typeface="Fira Sans"/>
                <a:ea typeface="Fira Sans"/>
                <a:cs typeface="Fira Sans"/>
                <a:sym typeface="Fira Sans"/>
              </a:rPr>
              <a:t>Russia</a:t>
            </a:r>
            <a:endParaRPr sz="1300">
              <a:solidFill>
                <a:schemeClr val="lt1"/>
              </a:solidFill>
              <a:latin typeface="Fira Sans"/>
              <a:ea typeface="Fira Sans"/>
              <a:cs typeface="Fira Sans"/>
              <a:sym typeface="Fira Sans"/>
            </a:endParaRPr>
          </a:p>
          <a:p>
            <a:pPr marL="457200" lvl="0" indent="-311150" algn="l" rtl="0">
              <a:spcBef>
                <a:spcPts val="0"/>
              </a:spcBef>
              <a:spcAft>
                <a:spcPts val="0"/>
              </a:spcAft>
              <a:buClr>
                <a:schemeClr val="lt1"/>
              </a:buClr>
              <a:buSzPts val="1300"/>
              <a:buFont typeface="Fira Sans"/>
              <a:buChar char="●"/>
            </a:pPr>
            <a:r>
              <a:rPr lang="en" sz="1300">
                <a:solidFill>
                  <a:schemeClr val="lt1"/>
                </a:solidFill>
                <a:latin typeface="Fira Sans"/>
                <a:ea typeface="Fira Sans"/>
                <a:cs typeface="Fira Sans"/>
                <a:sym typeface="Fira Sans"/>
              </a:rPr>
              <a:t>Peru</a:t>
            </a:r>
            <a:endParaRPr sz="1300">
              <a:solidFill>
                <a:schemeClr val="lt1"/>
              </a:solidFill>
              <a:latin typeface="Fira Sans"/>
              <a:ea typeface="Fira Sans"/>
              <a:cs typeface="Fira Sans"/>
              <a:sym typeface="Fira Sans"/>
            </a:endParaRPr>
          </a:p>
          <a:p>
            <a:pPr marL="457200" lvl="0" indent="-311150" algn="l" rtl="0">
              <a:spcBef>
                <a:spcPts val="0"/>
              </a:spcBef>
              <a:spcAft>
                <a:spcPts val="0"/>
              </a:spcAft>
              <a:buClr>
                <a:schemeClr val="lt1"/>
              </a:buClr>
              <a:buSzPts val="1300"/>
              <a:buFont typeface="Fira Sans"/>
              <a:buChar char="●"/>
            </a:pPr>
            <a:r>
              <a:rPr lang="en" sz="1300">
                <a:solidFill>
                  <a:schemeClr val="lt1"/>
                </a:solidFill>
                <a:latin typeface="Fira Sans"/>
                <a:ea typeface="Fira Sans"/>
                <a:cs typeface="Fira Sans"/>
                <a:sym typeface="Fira Sans"/>
              </a:rPr>
              <a:t>South Africa</a:t>
            </a:r>
            <a:endParaRPr sz="1300">
              <a:solidFill>
                <a:schemeClr val="lt1"/>
              </a:solidFill>
              <a:latin typeface="Fira Sans"/>
              <a:ea typeface="Fira Sans"/>
              <a:cs typeface="Fira Sans"/>
              <a:sym typeface="Fira Sans"/>
            </a:endParaRPr>
          </a:p>
          <a:p>
            <a:pPr marL="457200" lvl="0" indent="-311150" algn="l" rtl="0">
              <a:spcBef>
                <a:spcPts val="0"/>
              </a:spcBef>
              <a:spcAft>
                <a:spcPts val="0"/>
              </a:spcAft>
              <a:buClr>
                <a:schemeClr val="lt1"/>
              </a:buClr>
              <a:buSzPts val="1300"/>
              <a:buFont typeface="Fira Sans"/>
              <a:buChar char="●"/>
            </a:pPr>
            <a:r>
              <a:rPr lang="en" sz="1300">
                <a:solidFill>
                  <a:schemeClr val="lt1"/>
                </a:solidFill>
                <a:latin typeface="Fira Sans"/>
                <a:ea typeface="Fira Sans"/>
                <a:cs typeface="Fira Sans"/>
                <a:sym typeface="Fira Sans"/>
              </a:rPr>
              <a:t>Mexico</a:t>
            </a:r>
            <a:endParaRPr sz="1300">
              <a:solidFill>
                <a:schemeClr val="lt1"/>
              </a:solidFill>
              <a:latin typeface="Fira Sans"/>
              <a:ea typeface="Fira Sans"/>
              <a:cs typeface="Fira Sans"/>
              <a:sym typeface="Fira Sans"/>
            </a:endParaRPr>
          </a:p>
          <a:p>
            <a:pPr marL="457200" lvl="0" indent="-311150" algn="l" rtl="0">
              <a:spcBef>
                <a:spcPts val="0"/>
              </a:spcBef>
              <a:spcAft>
                <a:spcPts val="0"/>
              </a:spcAft>
              <a:buClr>
                <a:schemeClr val="lt1"/>
              </a:buClr>
              <a:buSzPts val="1300"/>
              <a:buFont typeface="Fira Sans"/>
              <a:buChar char="●"/>
            </a:pPr>
            <a:r>
              <a:rPr lang="en" sz="1300">
                <a:solidFill>
                  <a:schemeClr val="lt1"/>
                </a:solidFill>
                <a:latin typeface="Fira Sans"/>
                <a:ea typeface="Fira Sans"/>
                <a:cs typeface="Fira Sans"/>
                <a:sym typeface="Fira Sans"/>
              </a:rPr>
              <a:t>CHile</a:t>
            </a:r>
            <a:endParaRPr sz="1300">
              <a:solidFill>
                <a:schemeClr val="lt1"/>
              </a:solidFill>
              <a:latin typeface="Fira Sans"/>
              <a:ea typeface="Fira Sans"/>
              <a:cs typeface="Fira Sans"/>
              <a:sym typeface="Fira Sans"/>
            </a:endParaRPr>
          </a:p>
          <a:p>
            <a:pPr marL="457200" lvl="0" indent="-311150" algn="l" rtl="0">
              <a:spcBef>
                <a:spcPts val="0"/>
              </a:spcBef>
              <a:spcAft>
                <a:spcPts val="0"/>
              </a:spcAft>
              <a:buClr>
                <a:schemeClr val="lt1"/>
              </a:buClr>
              <a:buSzPts val="1300"/>
              <a:buFont typeface="Fira Sans"/>
              <a:buChar char="●"/>
            </a:pPr>
            <a:r>
              <a:rPr lang="en" sz="1300">
                <a:solidFill>
                  <a:schemeClr val="lt1"/>
                </a:solidFill>
                <a:latin typeface="Fira Sans"/>
                <a:ea typeface="Fira Sans"/>
                <a:cs typeface="Fira Sans"/>
                <a:sym typeface="Fira Sans"/>
              </a:rPr>
              <a:t>UK</a:t>
            </a:r>
            <a:endParaRPr sz="1300">
              <a:solidFill>
                <a:schemeClr val="lt1"/>
              </a:solidFill>
              <a:latin typeface="Fira Sans"/>
              <a:ea typeface="Fira Sans"/>
              <a:cs typeface="Fira Sans"/>
              <a:sym typeface="Fira Sans"/>
            </a:endParaRPr>
          </a:p>
          <a:p>
            <a:pPr marL="457200" lvl="0" indent="-311150" algn="l" rtl="0">
              <a:spcBef>
                <a:spcPts val="0"/>
              </a:spcBef>
              <a:spcAft>
                <a:spcPts val="0"/>
              </a:spcAft>
              <a:buClr>
                <a:schemeClr val="lt1"/>
              </a:buClr>
              <a:buSzPts val="1300"/>
              <a:buFont typeface="Fira Sans"/>
              <a:buChar char="●"/>
            </a:pPr>
            <a:r>
              <a:rPr lang="en" sz="1300">
                <a:solidFill>
                  <a:schemeClr val="lt1"/>
                </a:solidFill>
                <a:latin typeface="Fira Sans"/>
                <a:ea typeface="Fira Sans"/>
                <a:cs typeface="Fira Sans"/>
                <a:sym typeface="Fira Sans"/>
              </a:rPr>
              <a:t>Iran</a:t>
            </a:r>
            <a:endParaRPr sz="1300">
              <a:solidFill>
                <a:schemeClr val="lt1"/>
              </a:solidFill>
              <a:latin typeface="Fira Sans"/>
              <a:ea typeface="Fira Sans"/>
              <a:cs typeface="Fira Sans"/>
              <a:sym typeface="Fira Sans"/>
            </a:endParaRPr>
          </a:p>
        </p:txBody>
      </p:sp>
      <p:sp>
        <p:nvSpPr>
          <p:cNvPr id="484" name="Google Shape;484;p54"/>
          <p:cNvSpPr txBox="1"/>
          <p:nvPr/>
        </p:nvSpPr>
        <p:spPr>
          <a:xfrm>
            <a:off x="560963" y="4093575"/>
            <a:ext cx="54444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lt1"/>
                </a:solidFill>
                <a:latin typeface="Fira Sans"/>
                <a:ea typeface="Fira Sans"/>
                <a:cs typeface="Fira Sans"/>
                <a:sym typeface="Fira Sans"/>
              </a:rPr>
              <a:t>With US have reported the most number of confirmed cases, taking almost 40% within the top 10 itself.</a:t>
            </a:r>
            <a:endParaRPr sz="1300">
              <a:solidFill>
                <a:schemeClr val="lt1"/>
              </a:solidFill>
              <a:latin typeface="Fira Sans"/>
              <a:ea typeface="Fira Sans"/>
              <a:cs typeface="Fira Sans"/>
              <a:sym typeface="Fira Sans"/>
            </a:endParaRPr>
          </a:p>
        </p:txBody>
      </p:sp>
      <p:sp>
        <p:nvSpPr>
          <p:cNvPr id="485" name="Google Shape;485;p54"/>
          <p:cNvSpPr txBox="1"/>
          <p:nvPr/>
        </p:nvSpPr>
        <p:spPr>
          <a:xfrm>
            <a:off x="307457" y="664000"/>
            <a:ext cx="8623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lt1"/>
                </a:solidFill>
                <a:latin typeface="Fira Sans"/>
                <a:ea typeface="Fira Sans"/>
                <a:cs typeface="Fira Sans"/>
                <a:sym typeface="Fira Sans"/>
              </a:rPr>
              <a:t>First, we will have a look at the COVID -19 worldwide dataset:</a:t>
            </a:r>
            <a:endParaRPr sz="1300">
              <a:solidFill>
                <a:schemeClr val="lt1"/>
              </a:solidFill>
              <a:latin typeface="Fira Sans"/>
              <a:ea typeface="Fira Sans"/>
              <a:cs typeface="Fira Sans"/>
              <a:sym typeface="Fira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55"/>
          <p:cNvSpPr txBox="1">
            <a:spLocks noGrp="1"/>
          </p:cNvSpPr>
          <p:nvPr>
            <p:ph type="title"/>
          </p:nvPr>
        </p:nvSpPr>
        <p:spPr>
          <a:xfrm>
            <a:off x="714300" y="38025"/>
            <a:ext cx="7715400"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3"/>
                </a:solidFill>
              </a:rPr>
              <a:t>GRAPHICAL REPRESENTATION</a:t>
            </a:r>
            <a:endParaRPr/>
          </a:p>
        </p:txBody>
      </p:sp>
      <p:pic>
        <p:nvPicPr>
          <p:cNvPr id="491" name="Google Shape;491;p55"/>
          <p:cNvPicPr preferRelativeResize="0"/>
          <p:nvPr/>
        </p:nvPicPr>
        <p:blipFill>
          <a:blip r:embed="rId3">
            <a:alphaModFix/>
          </a:blip>
          <a:stretch>
            <a:fillRect/>
          </a:stretch>
        </p:blipFill>
        <p:spPr>
          <a:xfrm>
            <a:off x="110650" y="541975"/>
            <a:ext cx="2472826" cy="2350299"/>
          </a:xfrm>
          <a:prstGeom prst="rect">
            <a:avLst/>
          </a:prstGeom>
          <a:noFill/>
          <a:ln>
            <a:noFill/>
          </a:ln>
        </p:spPr>
      </p:pic>
      <p:pic>
        <p:nvPicPr>
          <p:cNvPr id="492" name="Google Shape;492;p55"/>
          <p:cNvPicPr preferRelativeResize="0"/>
          <p:nvPr/>
        </p:nvPicPr>
        <p:blipFill>
          <a:blip r:embed="rId4">
            <a:alphaModFix/>
          </a:blip>
          <a:stretch>
            <a:fillRect/>
          </a:stretch>
        </p:blipFill>
        <p:spPr>
          <a:xfrm>
            <a:off x="110650" y="2892275"/>
            <a:ext cx="2472825" cy="2094219"/>
          </a:xfrm>
          <a:prstGeom prst="rect">
            <a:avLst/>
          </a:prstGeom>
          <a:noFill/>
          <a:ln>
            <a:noFill/>
          </a:ln>
        </p:spPr>
      </p:pic>
      <p:pic>
        <p:nvPicPr>
          <p:cNvPr id="493" name="Google Shape;493;p55"/>
          <p:cNvPicPr preferRelativeResize="0"/>
          <p:nvPr/>
        </p:nvPicPr>
        <p:blipFill>
          <a:blip r:embed="rId5">
            <a:alphaModFix/>
          </a:blip>
          <a:stretch>
            <a:fillRect/>
          </a:stretch>
        </p:blipFill>
        <p:spPr>
          <a:xfrm>
            <a:off x="6577250" y="506025"/>
            <a:ext cx="2512875" cy="2255879"/>
          </a:xfrm>
          <a:prstGeom prst="rect">
            <a:avLst/>
          </a:prstGeom>
          <a:noFill/>
          <a:ln>
            <a:noFill/>
          </a:ln>
        </p:spPr>
      </p:pic>
      <p:pic>
        <p:nvPicPr>
          <p:cNvPr id="494" name="Google Shape;494;p55"/>
          <p:cNvPicPr preferRelativeResize="0"/>
          <p:nvPr/>
        </p:nvPicPr>
        <p:blipFill>
          <a:blip r:embed="rId6">
            <a:alphaModFix/>
          </a:blip>
          <a:stretch>
            <a:fillRect/>
          </a:stretch>
        </p:blipFill>
        <p:spPr>
          <a:xfrm>
            <a:off x="6577250" y="2761912"/>
            <a:ext cx="2512872" cy="2255699"/>
          </a:xfrm>
          <a:prstGeom prst="rect">
            <a:avLst/>
          </a:prstGeom>
          <a:noFill/>
          <a:ln>
            <a:noFill/>
          </a:ln>
        </p:spPr>
      </p:pic>
      <p:sp>
        <p:nvSpPr>
          <p:cNvPr id="495" name="Google Shape;495;p55"/>
          <p:cNvSpPr txBox="1"/>
          <p:nvPr/>
        </p:nvSpPr>
        <p:spPr>
          <a:xfrm>
            <a:off x="2739558" y="1130925"/>
            <a:ext cx="3681600" cy="198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lt1"/>
                </a:solidFill>
                <a:latin typeface="Fira Sans"/>
                <a:ea typeface="Fira Sans"/>
                <a:cs typeface="Fira Sans"/>
                <a:sym typeface="Fira Sans"/>
              </a:rPr>
              <a:t>Comparing with the numbers for death cases and, we see US has higher number of death cases.</a:t>
            </a:r>
            <a:endParaRPr sz="1300">
              <a:solidFill>
                <a:schemeClr val="lt1"/>
              </a:solidFill>
              <a:latin typeface="Fira Sans"/>
              <a:ea typeface="Fira Sans"/>
              <a:cs typeface="Fira Sans"/>
              <a:sym typeface="Fira Sans"/>
            </a:endParaRPr>
          </a:p>
          <a:p>
            <a:pPr marL="0" lvl="0" indent="0" algn="l" rtl="0">
              <a:spcBef>
                <a:spcPts val="0"/>
              </a:spcBef>
              <a:spcAft>
                <a:spcPts val="0"/>
              </a:spcAft>
              <a:buNone/>
            </a:pPr>
            <a:endParaRPr sz="1300">
              <a:solidFill>
                <a:schemeClr val="lt1"/>
              </a:solidFill>
              <a:latin typeface="Fira Sans"/>
              <a:ea typeface="Fira Sans"/>
              <a:cs typeface="Fira Sans"/>
              <a:sym typeface="Fira Sans"/>
            </a:endParaRPr>
          </a:p>
          <a:p>
            <a:pPr marL="0" lvl="0" indent="0" algn="l" rtl="0">
              <a:spcBef>
                <a:spcPts val="0"/>
              </a:spcBef>
              <a:spcAft>
                <a:spcPts val="0"/>
              </a:spcAft>
              <a:buNone/>
            </a:pPr>
            <a:r>
              <a:rPr lang="en" sz="1300">
                <a:solidFill>
                  <a:schemeClr val="lt1"/>
                </a:solidFill>
                <a:latin typeface="Fira Sans"/>
                <a:ea typeface="Fira Sans"/>
                <a:cs typeface="Fira Sans"/>
                <a:sym typeface="Fira Sans"/>
              </a:rPr>
              <a:t>However, Brazil has more number of recovered cases in contrast to the number of confirmed cases.</a:t>
            </a:r>
            <a:endParaRPr sz="1300">
              <a:solidFill>
                <a:schemeClr val="lt1"/>
              </a:solidFill>
              <a:latin typeface="Fira Sans"/>
              <a:ea typeface="Fira Sans"/>
              <a:cs typeface="Fira Sans"/>
              <a:sym typeface="Fira Sans"/>
            </a:endParaRPr>
          </a:p>
          <a:p>
            <a:pPr marL="0" lvl="0" indent="0" algn="l" rtl="0">
              <a:spcBef>
                <a:spcPts val="0"/>
              </a:spcBef>
              <a:spcAft>
                <a:spcPts val="0"/>
              </a:spcAft>
              <a:buNone/>
            </a:pPr>
            <a:endParaRPr sz="1300">
              <a:solidFill>
                <a:schemeClr val="lt1"/>
              </a:solidFill>
              <a:latin typeface="Fira Sans"/>
              <a:ea typeface="Fira Sans"/>
              <a:cs typeface="Fira Sans"/>
              <a:sym typeface="Fira Sans"/>
            </a:endParaRPr>
          </a:p>
          <a:p>
            <a:pPr marL="0" lvl="0" indent="0" algn="l" rtl="0">
              <a:spcBef>
                <a:spcPts val="0"/>
              </a:spcBef>
              <a:spcAft>
                <a:spcPts val="0"/>
              </a:spcAft>
              <a:buNone/>
            </a:pPr>
            <a:endParaRPr sz="1300">
              <a:solidFill>
                <a:schemeClr val="lt1"/>
              </a:solidFill>
              <a:latin typeface="Fira Sans"/>
              <a:ea typeface="Fira Sans"/>
              <a:cs typeface="Fira Sans"/>
              <a:sym typeface="Fira Sans"/>
            </a:endParaRPr>
          </a:p>
        </p:txBody>
      </p:sp>
      <p:sp>
        <p:nvSpPr>
          <p:cNvPr id="496" name="Google Shape;496;p55"/>
          <p:cNvSpPr txBox="1"/>
          <p:nvPr/>
        </p:nvSpPr>
        <p:spPr>
          <a:xfrm>
            <a:off x="2739558" y="2926475"/>
            <a:ext cx="3681600" cy="118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lt1"/>
                </a:solidFill>
                <a:latin typeface="Fira Sans"/>
                <a:ea typeface="Fira Sans"/>
                <a:cs typeface="Fira Sans"/>
                <a:sym typeface="Fira Sans"/>
              </a:rPr>
              <a:t>This visualization allows us to better understand the incidents that happened in these countries.</a:t>
            </a:r>
            <a:endParaRPr sz="1300">
              <a:solidFill>
                <a:schemeClr val="lt1"/>
              </a:solidFill>
              <a:latin typeface="Fira Sans"/>
              <a:ea typeface="Fira Sans"/>
              <a:cs typeface="Fira Sans"/>
              <a:sym typeface="Fira Sans"/>
            </a:endParaRPr>
          </a:p>
          <a:p>
            <a:pPr marL="0" lvl="0" indent="0" algn="l" rtl="0">
              <a:spcBef>
                <a:spcPts val="0"/>
              </a:spcBef>
              <a:spcAft>
                <a:spcPts val="0"/>
              </a:spcAft>
              <a:buNone/>
            </a:pPr>
            <a:endParaRPr sz="1300">
              <a:solidFill>
                <a:schemeClr val="lt1"/>
              </a:solidFill>
              <a:latin typeface="Fira Sans"/>
              <a:ea typeface="Fira Sans"/>
              <a:cs typeface="Fira Sans"/>
              <a:sym typeface="Fira Sans"/>
            </a:endParaRPr>
          </a:p>
          <a:p>
            <a:pPr marL="0" lvl="0" indent="0" algn="l" rtl="0">
              <a:spcBef>
                <a:spcPts val="0"/>
              </a:spcBef>
              <a:spcAft>
                <a:spcPts val="0"/>
              </a:spcAft>
              <a:buNone/>
            </a:pPr>
            <a:endParaRPr sz="1300">
              <a:solidFill>
                <a:schemeClr val="lt1"/>
              </a:solidFill>
              <a:latin typeface="Fira Sans"/>
              <a:ea typeface="Fira Sans"/>
              <a:cs typeface="Fira Sans"/>
              <a:sym typeface="Fira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56"/>
          <p:cNvSpPr txBox="1">
            <a:spLocks noGrp="1"/>
          </p:cNvSpPr>
          <p:nvPr>
            <p:ph type="title"/>
          </p:nvPr>
        </p:nvSpPr>
        <p:spPr>
          <a:xfrm>
            <a:off x="152400" y="65675"/>
            <a:ext cx="77154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3"/>
                </a:solidFill>
              </a:rPr>
              <a:t>GRAPHICAL REPRESENTATION</a:t>
            </a:r>
            <a:endParaRPr/>
          </a:p>
        </p:txBody>
      </p:sp>
      <p:pic>
        <p:nvPicPr>
          <p:cNvPr id="502" name="Google Shape;502;p56"/>
          <p:cNvPicPr preferRelativeResize="0"/>
          <p:nvPr/>
        </p:nvPicPr>
        <p:blipFill>
          <a:blip r:embed="rId3">
            <a:alphaModFix/>
          </a:blip>
          <a:stretch>
            <a:fillRect/>
          </a:stretch>
        </p:blipFill>
        <p:spPr>
          <a:xfrm>
            <a:off x="152400" y="1074750"/>
            <a:ext cx="3884895" cy="3916352"/>
          </a:xfrm>
          <a:prstGeom prst="rect">
            <a:avLst/>
          </a:prstGeom>
          <a:noFill/>
          <a:ln>
            <a:noFill/>
          </a:ln>
        </p:spPr>
      </p:pic>
      <p:pic>
        <p:nvPicPr>
          <p:cNvPr id="503" name="Google Shape;503;p56"/>
          <p:cNvPicPr preferRelativeResize="0"/>
          <p:nvPr/>
        </p:nvPicPr>
        <p:blipFill>
          <a:blip r:embed="rId4">
            <a:alphaModFix/>
          </a:blip>
          <a:stretch>
            <a:fillRect/>
          </a:stretch>
        </p:blipFill>
        <p:spPr>
          <a:xfrm>
            <a:off x="4685845" y="1074750"/>
            <a:ext cx="3936012" cy="3916352"/>
          </a:xfrm>
          <a:prstGeom prst="rect">
            <a:avLst/>
          </a:prstGeom>
          <a:noFill/>
          <a:ln>
            <a:noFill/>
          </a:ln>
        </p:spPr>
      </p:pic>
      <p:sp>
        <p:nvSpPr>
          <p:cNvPr id="504" name="Google Shape;504;p56"/>
          <p:cNvSpPr txBox="1"/>
          <p:nvPr/>
        </p:nvSpPr>
        <p:spPr>
          <a:xfrm>
            <a:off x="0" y="536675"/>
            <a:ext cx="91440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lt1"/>
                </a:solidFill>
                <a:latin typeface="Fira Sans"/>
                <a:ea typeface="Fira Sans"/>
                <a:cs typeface="Fira Sans"/>
                <a:sym typeface="Fira Sans"/>
              </a:rPr>
              <a:t>Below, we compare the distribution of Cured and Death Cases across the different states of India.</a:t>
            </a:r>
            <a:endParaRPr sz="1300">
              <a:solidFill>
                <a:schemeClr val="lt1"/>
              </a:solidFill>
              <a:latin typeface="Fira Sans"/>
              <a:ea typeface="Fira Sans"/>
              <a:cs typeface="Fira Sans"/>
              <a:sym typeface="Fira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57"/>
          <p:cNvSpPr txBox="1">
            <a:spLocks noGrp="1"/>
          </p:cNvSpPr>
          <p:nvPr>
            <p:ph type="title"/>
          </p:nvPr>
        </p:nvSpPr>
        <p:spPr>
          <a:xfrm>
            <a:off x="152400" y="8225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3"/>
                </a:solidFill>
              </a:rPr>
              <a:t>GRAPHICAL REPRESENTATION</a:t>
            </a:r>
            <a:endParaRPr/>
          </a:p>
        </p:txBody>
      </p:sp>
      <p:pic>
        <p:nvPicPr>
          <p:cNvPr id="510" name="Google Shape;510;p57"/>
          <p:cNvPicPr preferRelativeResize="0"/>
          <p:nvPr/>
        </p:nvPicPr>
        <p:blipFill>
          <a:blip r:embed="rId3">
            <a:alphaModFix/>
          </a:blip>
          <a:stretch>
            <a:fillRect/>
          </a:stretch>
        </p:blipFill>
        <p:spPr>
          <a:xfrm>
            <a:off x="152400" y="1074750"/>
            <a:ext cx="3884895" cy="3916352"/>
          </a:xfrm>
          <a:prstGeom prst="rect">
            <a:avLst/>
          </a:prstGeom>
          <a:noFill/>
          <a:ln>
            <a:noFill/>
          </a:ln>
        </p:spPr>
      </p:pic>
      <p:pic>
        <p:nvPicPr>
          <p:cNvPr id="511" name="Google Shape;511;p57"/>
          <p:cNvPicPr preferRelativeResize="0"/>
          <p:nvPr/>
        </p:nvPicPr>
        <p:blipFill>
          <a:blip r:embed="rId4">
            <a:alphaModFix/>
          </a:blip>
          <a:stretch>
            <a:fillRect/>
          </a:stretch>
        </p:blipFill>
        <p:spPr>
          <a:xfrm>
            <a:off x="4809895" y="1074750"/>
            <a:ext cx="3884895" cy="3916352"/>
          </a:xfrm>
          <a:prstGeom prst="rect">
            <a:avLst/>
          </a:prstGeom>
          <a:noFill/>
          <a:ln>
            <a:noFill/>
          </a:ln>
        </p:spPr>
      </p:pic>
      <p:sp>
        <p:nvSpPr>
          <p:cNvPr id="512" name="Google Shape;512;p57"/>
          <p:cNvSpPr txBox="1"/>
          <p:nvPr/>
        </p:nvSpPr>
        <p:spPr>
          <a:xfrm>
            <a:off x="0" y="620050"/>
            <a:ext cx="91440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lt1"/>
                </a:solidFill>
                <a:latin typeface="Fira Sans"/>
                <a:ea typeface="Fira Sans"/>
                <a:cs typeface="Fira Sans"/>
                <a:sym typeface="Fira Sans"/>
              </a:rPr>
              <a:t>And here we see the distribution of Confirmed and Active Cases across the different states of India.</a:t>
            </a:r>
            <a:endParaRPr sz="1300">
              <a:solidFill>
                <a:schemeClr val="lt1"/>
              </a:solidFill>
              <a:latin typeface="Fira Sans"/>
              <a:ea typeface="Fira Sans"/>
              <a:cs typeface="Fira Sans"/>
              <a:sym typeface="Fira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58"/>
          <p:cNvSpPr txBox="1">
            <a:spLocks noGrp="1"/>
          </p:cNvSpPr>
          <p:nvPr>
            <p:ph type="title"/>
          </p:nvPr>
        </p:nvSpPr>
        <p:spPr>
          <a:xfrm>
            <a:off x="110650" y="247625"/>
            <a:ext cx="77154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3"/>
                </a:solidFill>
              </a:rPr>
              <a:t>GRAPHICAL REPRESENTATION</a:t>
            </a:r>
            <a:endParaRPr/>
          </a:p>
        </p:txBody>
      </p:sp>
      <p:pic>
        <p:nvPicPr>
          <p:cNvPr id="518" name="Google Shape;518;p58"/>
          <p:cNvPicPr preferRelativeResize="0"/>
          <p:nvPr/>
        </p:nvPicPr>
        <p:blipFill>
          <a:blip r:embed="rId3">
            <a:alphaModFix/>
          </a:blip>
          <a:stretch>
            <a:fillRect/>
          </a:stretch>
        </p:blipFill>
        <p:spPr>
          <a:xfrm>
            <a:off x="3088000" y="1066475"/>
            <a:ext cx="5894355" cy="3916350"/>
          </a:xfrm>
          <a:prstGeom prst="rect">
            <a:avLst/>
          </a:prstGeom>
          <a:noFill/>
          <a:ln>
            <a:noFill/>
          </a:ln>
        </p:spPr>
      </p:pic>
      <p:sp>
        <p:nvSpPr>
          <p:cNvPr id="519" name="Google Shape;519;p58"/>
          <p:cNvSpPr txBox="1"/>
          <p:nvPr/>
        </p:nvSpPr>
        <p:spPr>
          <a:xfrm>
            <a:off x="110650" y="1371875"/>
            <a:ext cx="2886000" cy="218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lt1"/>
                </a:solidFill>
                <a:latin typeface="Fira Sans"/>
                <a:ea typeface="Fira Sans"/>
                <a:cs typeface="Fira Sans"/>
                <a:sym typeface="Fira Sans"/>
              </a:rPr>
              <a:t>Using the previous graphs we determine the States that show the largest values of Cured cases across India.</a:t>
            </a:r>
            <a:endParaRPr sz="1300">
              <a:solidFill>
                <a:schemeClr val="lt1"/>
              </a:solidFill>
              <a:latin typeface="Fira Sans"/>
              <a:ea typeface="Fira Sans"/>
              <a:cs typeface="Fira Sans"/>
              <a:sym typeface="Fira Sans"/>
            </a:endParaRPr>
          </a:p>
          <a:p>
            <a:pPr marL="0" lvl="0" indent="0" algn="l" rtl="0">
              <a:spcBef>
                <a:spcPts val="0"/>
              </a:spcBef>
              <a:spcAft>
                <a:spcPts val="0"/>
              </a:spcAft>
              <a:buNone/>
            </a:pPr>
            <a:endParaRPr sz="1300">
              <a:solidFill>
                <a:schemeClr val="lt1"/>
              </a:solidFill>
              <a:latin typeface="Fira Sans"/>
              <a:ea typeface="Fira Sans"/>
              <a:cs typeface="Fira Sans"/>
              <a:sym typeface="Fira Sans"/>
            </a:endParaRPr>
          </a:p>
          <a:p>
            <a:pPr marL="0" lvl="0" indent="0" algn="l" rtl="0">
              <a:spcBef>
                <a:spcPts val="0"/>
              </a:spcBef>
              <a:spcAft>
                <a:spcPts val="0"/>
              </a:spcAft>
              <a:buNone/>
            </a:pPr>
            <a:endParaRPr sz="1300">
              <a:solidFill>
                <a:schemeClr val="lt1"/>
              </a:solidFill>
              <a:latin typeface="Fira Sans"/>
              <a:ea typeface="Fira Sans"/>
              <a:cs typeface="Fira Sans"/>
              <a:sym typeface="Fira Sans"/>
            </a:endParaRPr>
          </a:p>
          <a:p>
            <a:pPr marL="0" lvl="0" indent="0" algn="l" rtl="0">
              <a:spcBef>
                <a:spcPts val="0"/>
              </a:spcBef>
              <a:spcAft>
                <a:spcPts val="0"/>
              </a:spcAft>
              <a:buNone/>
            </a:pPr>
            <a:r>
              <a:rPr lang="en" sz="1300">
                <a:solidFill>
                  <a:schemeClr val="lt1"/>
                </a:solidFill>
                <a:latin typeface="Fira Sans"/>
                <a:ea typeface="Fira Sans"/>
                <a:cs typeface="Fira Sans"/>
                <a:sym typeface="Fira Sans"/>
              </a:rPr>
              <a:t>We then take the top 5 states and plot a graph to better visualize the change in  reported numbers over a duration.</a:t>
            </a:r>
            <a:endParaRPr sz="1300">
              <a:solidFill>
                <a:schemeClr val="lt1"/>
              </a:solidFill>
              <a:latin typeface="Fira Sans"/>
              <a:ea typeface="Fira Sans"/>
              <a:cs typeface="Fira Sans"/>
              <a:sym typeface="Fira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59"/>
          <p:cNvSpPr txBox="1">
            <a:spLocks noGrp="1"/>
          </p:cNvSpPr>
          <p:nvPr>
            <p:ph type="title"/>
          </p:nvPr>
        </p:nvSpPr>
        <p:spPr>
          <a:xfrm>
            <a:off x="152400" y="19800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3"/>
                </a:solidFill>
              </a:rPr>
              <a:t>GRAPHICAL REPRESENTATION</a:t>
            </a:r>
            <a:endParaRPr/>
          </a:p>
        </p:txBody>
      </p:sp>
      <p:pic>
        <p:nvPicPr>
          <p:cNvPr id="525" name="Google Shape;525;p59"/>
          <p:cNvPicPr preferRelativeResize="0"/>
          <p:nvPr/>
        </p:nvPicPr>
        <p:blipFill>
          <a:blip r:embed="rId3">
            <a:alphaModFix/>
          </a:blip>
          <a:stretch>
            <a:fillRect/>
          </a:stretch>
        </p:blipFill>
        <p:spPr>
          <a:xfrm>
            <a:off x="152400" y="1074750"/>
            <a:ext cx="5894355" cy="3916350"/>
          </a:xfrm>
          <a:prstGeom prst="rect">
            <a:avLst/>
          </a:prstGeom>
          <a:noFill/>
          <a:ln>
            <a:noFill/>
          </a:ln>
        </p:spPr>
      </p:pic>
      <p:sp>
        <p:nvSpPr>
          <p:cNvPr id="526" name="Google Shape;526;p59"/>
          <p:cNvSpPr txBox="1"/>
          <p:nvPr/>
        </p:nvSpPr>
        <p:spPr>
          <a:xfrm>
            <a:off x="6163775" y="1512450"/>
            <a:ext cx="2886000" cy="985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lt1"/>
                </a:solidFill>
                <a:latin typeface="Fira Sans"/>
                <a:ea typeface="Fira Sans"/>
                <a:cs typeface="Fira Sans"/>
                <a:sym typeface="Fira Sans"/>
              </a:rPr>
              <a:t>We do the same for the Death cases across 5 states with the most reported death cases over a duration.</a:t>
            </a:r>
            <a:endParaRPr sz="1300">
              <a:solidFill>
                <a:schemeClr val="lt1"/>
              </a:solidFill>
              <a:latin typeface="Fira Sans"/>
              <a:ea typeface="Fira Sans"/>
              <a:cs typeface="Fira Sans"/>
              <a:sym typeface="Fir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2"/>
          <p:cNvSpPr txBox="1">
            <a:spLocks noGrp="1"/>
          </p:cNvSpPr>
          <p:nvPr>
            <p:ph type="title"/>
          </p:nvPr>
        </p:nvSpPr>
        <p:spPr>
          <a:xfrm>
            <a:off x="714300" y="45435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accent3"/>
                </a:solidFill>
              </a:rPr>
              <a:t>ACKNOWLEDGEMENT</a:t>
            </a:r>
            <a:endParaRPr/>
          </a:p>
        </p:txBody>
      </p:sp>
      <p:sp>
        <p:nvSpPr>
          <p:cNvPr id="318" name="Google Shape;318;p42"/>
          <p:cNvSpPr txBox="1">
            <a:spLocks noGrp="1"/>
          </p:cNvSpPr>
          <p:nvPr>
            <p:ph type="subTitle" idx="1"/>
          </p:nvPr>
        </p:nvSpPr>
        <p:spPr>
          <a:xfrm>
            <a:off x="714300" y="1206800"/>
            <a:ext cx="7715400" cy="2936100"/>
          </a:xfrm>
          <a:prstGeom prst="rect">
            <a:avLst/>
          </a:prstGeom>
        </p:spPr>
        <p:txBody>
          <a:bodyPr spcFirstLastPara="1" wrap="square" lIns="91425" tIns="91425" rIns="91425" bIns="91425" anchor="t" anchorCtr="0">
            <a:noAutofit/>
          </a:bodyPr>
          <a:lstStyle/>
          <a:p>
            <a:pPr marL="12700" marR="5080" lvl="0" indent="0" algn="just" rtl="0">
              <a:lnSpc>
                <a:spcPct val="152700"/>
              </a:lnSpc>
              <a:spcBef>
                <a:spcPts val="0"/>
              </a:spcBef>
              <a:spcAft>
                <a:spcPts val="0"/>
              </a:spcAft>
              <a:buClr>
                <a:schemeClr val="dk1"/>
              </a:buClr>
              <a:buSzPts val="1400"/>
              <a:buFont typeface="Arial"/>
              <a:buNone/>
            </a:pPr>
            <a:r>
              <a:rPr lang="en" sz="1400"/>
              <a:t>I take this opportunity to express my profound gratitude and deep regards to my faculty </a:t>
            </a:r>
            <a:r>
              <a:rPr lang="en" sz="1400" b="1" i="1"/>
              <a:t>Data Analysis Mentor   </a:t>
            </a:r>
            <a:r>
              <a:rPr lang="en" sz="1400"/>
              <a:t>for   his   exemplary   guidance,   monitoring   and   constant encouragement  throughout  the  course  of  this  project.  The  blessing,  help  and  guidance  given by him shall carry me a long way in the journey of life on which I am about to embark.</a:t>
            </a:r>
            <a:endParaRPr sz="1400">
              <a:solidFill>
                <a:schemeClr val="dk1"/>
              </a:solidFill>
            </a:endParaRPr>
          </a:p>
          <a:p>
            <a:pPr marL="0" lvl="0" indent="0" algn="just" rtl="0">
              <a:spcBef>
                <a:spcPts val="50"/>
              </a:spcBef>
              <a:spcAft>
                <a:spcPts val="0"/>
              </a:spcAft>
              <a:buClr>
                <a:schemeClr val="dk1"/>
              </a:buClr>
              <a:buSzPts val="1400"/>
              <a:buFont typeface="Arial"/>
              <a:buNone/>
            </a:pPr>
            <a:endParaRPr sz="1400"/>
          </a:p>
          <a:p>
            <a:pPr marL="12700" marR="6350" lvl="0" indent="0" algn="just" rtl="0">
              <a:lnSpc>
                <a:spcPct val="152700"/>
              </a:lnSpc>
              <a:spcBef>
                <a:spcPts val="0"/>
              </a:spcBef>
              <a:spcAft>
                <a:spcPts val="0"/>
              </a:spcAft>
              <a:buNone/>
            </a:pPr>
            <a:r>
              <a:rPr lang="en" sz="1400"/>
              <a:t>I am obliged to my project team members for the valuable information provided by them in their respective fields. I am grateful for their cooperation during the period of my assignment.</a:t>
            </a:r>
            <a:endParaRPr sz="1400">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60"/>
          <p:cNvSpPr txBox="1">
            <a:spLocks noGrp="1"/>
          </p:cNvSpPr>
          <p:nvPr>
            <p:ph type="title"/>
          </p:nvPr>
        </p:nvSpPr>
        <p:spPr>
          <a:xfrm>
            <a:off x="193325" y="297225"/>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3"/>
                </a:solidFill>
              </a:rPr>
              <a:t>GRAPHICAL REPRESENTATION</a:t>
            </a:r>
            <a:endParaRPr/>
          </a:p>
        </p:txBody>
      </p:sp>
      <p:pic>
        <p:nvPicPr>
          <p:cNvPr id="532" name="Google Shape;532;p60"/>
          <p:cNvPicPr preferRelativeResize="0"/>
          <p:nvPr/>
        </p:nvPicPr>
        <p:blipFill>
          <a:blip r:embed="rId3">
            <a:alphaModFix/>
          </a:blip>
          <a:stretch>
            <a:fillRect/>
          </a:stretch>
        </p:blipFill>
        <p:spPr>
          <a:xfrm>
            <a:off x="3071475" y="1091275"/>
            <a:ext cx="5894355" cy="3916350"/>
          </a:xfrm>
          <a:prstGeom prst="rect">
            <a:avLst/>
          </a:prstGeom>
          <a:noFill/>
          <a:ln>
            <a:noFill/>
          </a:ln>
        </p:spPr>
      </p:pic>
      <p:sp>
        <p:nvSpPr>
          <p:cNvPr id="533" name="Google Shape;533;p60"/>
          <p:cNvSpPr txBox="1"/>
          <p:nvPr/>
        </p:nvSpPr>
        <p:spPr>
          <a:xfrm>
            <a:off x="110675" y="1231300"/>
            <a:ext cx="2886000" cy="178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lt1"/>
                </a:solidFill>
                <a:latin typeface="Fira Sans"/>
                <a:ea typeface="Fira Sans"/>
                <a:cs typeface="Fira Sans"/>
                <a:sym typeface="Fira Sans"/>
              </a:rPr>
              <a:t>We do the same for the Confirmed cases across 5 states with the most number of reported Confirmed cases.</a:t>
            </a:r>
            <a:endParaRPr sz="1300">
              <a:solidFill>
                <a:schemeClr val="lt1"/>
              </a:solidFill>
              <a:latin typeface="Fira Sans"/>
              <a:ea typeface="Fira Sans"/>
              <a:cs typeface="Fira Sans"/>
              <a:sym typeface="Fira Sans"/>
            </a:endParaRPr>
          </a:p>
          <a:p>
            <a:pPr marL="0" lvl="0" indent="0" algn="l" rtl="0">
              <a:spcBef>
                <a:spcPts val="0"/>
              </a:spcBef>
              <a:spcAft>
                <a:spcPts val="0"/>
              </a:spcAft>
              <a:buNone/>
            </a:pPr>
            <a:endParaRPr sz="1300">
              <a:solidFill>
                <a:schemeClr val="lt1"/>
              </a:solidFill>
              <a:latin typeface="Fira Sans"/>
              <a:ea typeface="Fira Sans"/>
              <a:cs typeface="Fira Sans"/>
              <a:sym typeface="Fira Sans"/>
            </a:endParaRPr>
          </a:p>
          <a:p>
            <a:pPr marL="0" lvl="0" indent="0" algn="l" rtl="0">
              <a:spcBef>
                <a:spcPts val="0"/>
              </a:spcBef>
              <a:spcAft>
                <a:spcPts val="0"/>
              </a:spcAft>
              <a:buNone/>
            </a:pPr>
            <a:r>
              <a:rPr lang="en" sz="1300">
                <a:solidFill>
                  <a:schemeClr val="lt1"/>
                </a:solidFill>
                <a:latin typeface="Fira Sans"/>
                <a:ea typeface="Fira Sans"/>
                <a:cs typeface="Fira Sans"/>
                <a:sym typeface="Fira Sans"/>
              </a:rPr>
              <a:t>This allows us to see how the number of reported cases was on the rise over time.</a:t>
            </a:r>
            <a:endParaRPr sz="1300">
              <a:solidFill>
                <a:schemeClr val="lt1"/>
              </a:solidFill>
              <a:latin typeface="Fira Sans"/>
              <a:ea typeface="Fira Sans"/>
              <a:cs typeface="Fira Sans"/>
              <a:sym typeface="Fira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61"/>
          <p:cNvSpPr txBox="1">
            <a:spLocks noGrp="1"/>
          </p:cNvSpPr>
          <p:nvPr>
            <p:ph type="title"/>
          </p:nvPr>
        </p:nvSpPr>
        <p:spPr>
          <a:xfrm>
            <a:off x="714300" y="45435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3"/>
                </a:solidFill>
              </a:rPr>
              <a:t>GRAPHICAL REPRESENTATION</a:t>
            </a:r>
            <a:endParaRPr/>
          </a:p>
        </p:txBody>
      </p:sp>
      <p:pic>
        <p:nvPicPr>
          <p:cNvPr id="539" name="Google Shape;539;p61"/>
          <p:cNvPicPr preferRelativeResize="0"/>
          <p:nvPr/>
        </p:nvPicPr>
        <p:blipFill>
          <a:blip r:embed="rId3">
            <a:alphaModFix/>
          </a:blip>
          <a:stretch>
            <a:fillRect/>
          </a:stretch>
        </p:blipFill>
        <p:spPr>
          <a:xfrm>
            <a:off x="152400" y="1074750"/>
            <a:ext cx="5894355" cy="3916350"/>
          </a:xfrm>
          <a:prstGeom prst="rect">
            <a:avLst/>
          </a:prstGeom>
          <a:noFill/>
          <a:ln>
            <a:noFill/>
          </a:ln>
        </p:spPr>
      </p:pic>
      <p:sp>
        <p:nvSpPr>
          <p:cNvPr id="540" name="Google Shape;540;p61"/>
          <p:cNvSpPr txBox="1"/>
          <p:nvPr/>
        </p:nvSpPr>
        <p:spPr>
          <a:xfrm>
            <a:off x="6163775" y="1512450"/>
            <a:ext cx="2886000" cy="985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lt1"/>
                </a:solidFill>
                <a:latin typeface="Fira Sans"/>
                <a:ea typeface="Fira Sans"/>
                <a:cs typeface="Fira Sans"/>
                <a:sym typeface="Fira Sans"/>
              </a:rPr>
              <a:t>We do the same for the Active cases across 5 states with the most reported active cases over a duration.</a:t>
            </a:r>
            <a:endParaRPr sz="1300">
              <a:solidFill>
                <a:schemeClr val="lt1"/>
              </a:solidFill>
              <a:latin typeface="Fira Sans"/>
              <a:ea typeface="Fira Sans"/>
              <a:cs typeface="Fira Sans"/>
              <a:sym typeface="Fira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62"/>
          <p:cNvSpPr txBox="1">
            <a:spLocks noGrp="1"/>
          </p:cNvSpPr>
          <p:nvPr>
            <p:ph type="title"/>
          </p:nvPr>
        </p:nvSpPr>
        <p:spPr>
          <a:xfrm>
            <a:off x="242950" y="19800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3"/>
                </a:solidFill>
              </a:rPr>
              <a:t>GRAPHICAL REPRESENTATION</a:t>
            </a:r>
            <a:endParaRPr/>
          </a:p>
        </p:txBody>
      </p:sp>
      <p:pic>
        <p:nvPicPr>
          <p:cNvPr id="546" name="Google Shape;546;p62"/>
          <p:cNvPicPr preferRelativeResize="0"/>
          <p:nvPr/>
        </p:nvPicPr>
        <p:blipFill>
          <a:blip r:embed="rId3">
            <a:alphaModFix/>
          </a:blip>
          <a:stretch>
            <a:fillRect/>
          </a:stretch>
        </p:blipFill>
        <p:spPr>
          <a:xfrm>
            <a:off x="152400" y="1074750"/>
            <a:ext cx="3908401" cy="2596825"/>
          </a:xfrm>
          <a:prstGeom prst="rect">
            <a:avLst/>
          </a:prstGeom>
          <a:noFill/>
          <a:ln>
            <a:noFill/>
          </a:ln>
        </p:spPr>
      </p:pic>
      <p:pic>
        <p:nvPicPr>
          <p:cNvPr id="547" name="Google Shape;547;p62"/>
          <p:cNvPicPr preferRelativeResize="0"/>
          <p:nvPr/>
        </p:nvPicPr>
        <p:blipFill>
          <a:blip r:embed="rId4">
            <a:alphaModFix/>
          </a:blip>
          <a:stretch>
            <a:fillRect/>
          </a:stretch>
        </p:blipFill>
        <p:spPr>
          <a:xfrm>
            <a:off x="5042275" y="1074750"/>
            <a:ext cx="3908401" cy="2596829"/>
          </a:xfrm>
          <a:prstGeom prst="rect">
            <a:avLst/>
          </a:prstGeom>
          <a:noFill/>
          <a:ln>
            <a:noFill/>
          </a:ln>
        </p:spPr>
      </p:pic>
      <p:sp>
        <p:nvSpPr>
          <p:cNvPr id="548" name="Google Shape;548;p62"/>
          <p:cNvSpPr txBox="1"/>
          <p:nvPr/>
        </p:nvSpPr>
        <p:spPr>
          <a:xfrm>
            <a:off x="152400" y="4117950"/>
            <a:ext cx="88446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lt1"/>
                </a:solidFill>
                <a:latin typeface="Fira Sans"/>
                <a:ea typeface="Fira Sans"/>
                <a:cs typeface="Fira Sans"/>
                <a:sym typeface="Fira Sans"/>
              </a:rPr>
              <a:t>To get a clearer view we plot the top 10 states with the highest number of Cured and Death cases to better put it into perspective.</a:t>
            </a:r>
            <a:endParaRPr sz="1300">
              <a:solidFill>
                <a:schemeClr val="lt1"/>
              </a:solidFill>
              <a:latin typeface="Fira Sans"/>
              <a:ea typeface="Fira Sans"/>
              <a:cs typeface="Fira Sans"/>
              <a:sym typeface="Fira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3"/>
          <p:cNvSpPr txBox="1">
            <a:spLocks noGrp="1"/>
          </p:cNvSpPr>
          <p:nvPr>
            <p:ph type="title"/>
          </p:nvPr>
        </p:nvSpPr>
        <p:spPr>
          <a:xfrm>
            <a:off x="304900" y="36245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3"/>
                </a:solidFill>
              </a:rPr>
              <a:t>GRAPHICAL REPRESENTATION</a:t>
            </a:r>
            <a:endParaRPr/>
          </a:p>
        </p:txBody>
      </p:sp>
      <p:pic>
        <p:nvPicPr>
          <p:cNvPr id="554" name="Google Shape;554;p63"/>
          <p:cNvPicPr preferRelativeResize="0"/>
          <p:nvPr/>
        </p:nvPicPr>
        <p:blipFill>
          <a:blip r:embed="rId3">
            <a:alphaModFix/>
          </a:blip>
          <a:stretch>
            <a:fillRect/>
          </a:stretch>
        </p:blipFill>
        <p:spPr>
          <a:xfrm>
            <a:off x="152400" y="1074750"/>
            <a:ext cx="3802351" cy="2526375"/>
          </a:xfrm>
          <a:prstGeom prst="rect">
            <a:avLst/>
          </a:prstGeom>
          <a:noFill/>
          <a:ln>
            <a:noFill/>
          </a:ln>
        </p:spPr>
      </p:pic>
      <p:pic>
        <p:nvPicPr>
          <p:cNvPr id="555" name="Google Shape;555;p63"/>
          <p:cNvPicPr preferRelativeResize="0"/>
          <p:nvPr/>
        </p:nvPicPr>
        <p:blipFill>
          <a:blip r:embed="rId4">
            <a:alphaModFix/>
          </a:blip>
          <a:stretch>
            <a:fillRect/>
          </a:stretch>
        </p:blipFill>
        <p:spPr>
          <a:xfrm>
            <a:off x="4672600" y="1074763"/>
            <a:ext cx="3802351" cy="2526361"/>
          </a:xfrm>
          <a:prstGeom prst="rect">
            <a:avLst/>
          </a:prstGeom>
          <a:noFill/>
          <a:ln>
            <a:noFill/>
          </a:ln>
        </p:spPr>
      </p:pic>
      <p:sp>
        <p:nvSpPr>
          <p:cNvPr id="556" name="Google Shape;556;p63"/>
          <p:cNvSpPr txBox="1"/>
          <p:nvPr/>
        </p:nvSpPr>
        <p:spPr>
          <a:xfrm>
            <a:off x="152400" y="4117950"/>
            <a:ext cx="88446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lt1"/>
                </a:solidFill>
                <a:latin typeface="Fira Sans"/>
                <a:ea typeface="Fira Sans"/>
                <a:cs typeface="Fira Sans"/>
                <a:sym typeface="Fira Sans"/>
              </a:rPr>
              <a:t>To get a clearer view we plot the top 10 states with the highest number of Cured and Death cases to better put it into perspective.</a:t>
            </a:r>
            <a:endParaRPr sz="1300">
              <a:solidFill>
                <a:schemeClr val="lt1"/>
              </a:solidFill>
              <a:latin typeface="Fira Sans"/>
              <a:ea typeface="Fira Sans"/>
              <a:cs typeface="Fira Sans"/>
              <a:sym typeface="Fira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64"/>
          <p:cNvSpPr txBox="1">
            <a:spLocks noGrp="1"/>
          </p:cNvSpPr>
          <p:nvPr>
            <p:ph type="title"/>
          </p:nvPr>
        </p:nvSpPr>
        <p:spPr>
          <a:xfrm>
            <a:off x="152400" y="170275"/>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3"/>
                </a:solidFill>
              </a:rPr>
              <a:t>GRAPHICAL REPRESENTATION</a:t>
            </a:r>
            <a:endParaRPr/>
          </a:p>
        </p:txBody>
      </p:sp>
      <p:pic>
        <p:nvPicPr>
          <p:cNvPr id="562" name="Google Shape;562;p64"/>
          <p:cNvPicPr preferRelativeResize="0"/>
          <p:nvPr/>
        </p:nvPicPr>
        <p:blipFill>
          <a:blip r:embed="rId3">
            <a:alphaModFix/>
          </a:blip>
          <a:stretch>
            <a:fillRect/>
          </a:stretch>
        </p:blipFill>
        <p:spPr>
          <a:xfrm>
            <a:off x="237625" y="688425"/>
            <a:ext cx="4334375" cy="4283649"/>
          </a:xfrm>
          <a:prstGeom prst="rect">
            <a:avLst/>
          </a:prstGeom>
          <a:noFill/>
          <a:ln>
            <a:noFill/>
          </a:ln>
        </p:spPr>
      </p:pic>
      <p:sp>
        <p:nvSpPr>
          <p:cNvPr id="563" name="Google Shape;563;p64"/>
          <p:cNvSpPr txBox="1"/>
          <p:nvPr/>
        </p:nvSpPr>
        <p:spPr>
          <a:xfrm>
            <a:off x="4776800" y="1002800"/>
            <a:ext cx="4054800" cy="158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lt1"/>
                </a:solidFill>
                <a:latin typeface="Fira Sans"/>
                <a:ea typeface="Fira Sans"/>
                <a:cs typeface="Fira Sans"/>
                <a:sym typeface="Fira Sans"/>
              </a:rPr>
              <a:t>Here we plot the total vaccination doses administered across the different states of India.</a:t>
            </a:r>
            <a:endParaRPr sz="1300">
              <a:solidFill>
                <a:schemeClr val="lt1"/>
              </a:solidFill>
              <a:latin typeface="Fira Sans"/>
              <a:ea typeface="Fira Sans"/>
              <a:cs typeface="Fira Sans"/>
              <a:sym typeface="Fira Sans"/>
            </a:endParaRPr>
          </a:p>
          <a:p>
            <a:pPr marL="0" lvl="0" indent="0" algn="l" rtl="0">
              <a:spcBef>
                <a:spcPts val="0"/>
              </a:spcBef>
              <a:spcAft>
                <a:spcPts val="0"/>
              </a:spcAft>
              <a:buNone/>
            </a:pPr>
            <a:endParaRPr sz="1300">
              <a:solidFill>
                <a:schemeClr val="lt1"/>
              </a:solidFill>
              <a:latin typeface="Fira Sans"/>
              <a:ea typeface="Fira Sans"/>
              <a:cs typeface="Fira Sans"/>
              <a:sym typeface="Fira Sans"/>
            </a:endParaRPr>
          </a:p>
          <a:p>
            <a:pPr marL="0" lvl="0" indent="0" algn="l" rtl="0">
              <a:spcBef>
                <a:spcPts val="0"/>
              </a:spcBef>
              <a:spcAft>
                <a:spcPts val="0"/>
              </a:spcAft>
              <a:buNone/>
            </a:pPr>
            <a:endParaRPr sz="1300">
              <a:solidFill>
                <a:schemeClr val="lt1"/>
              </a:solidFill>
              <a:latin typeface="Fira Sans"/>
              <a:ea typeface="Fira Sans"/>
              <a:cs typeface="Fira Sans"/>
              <a:sym typeface="Fira Sans"/>
            </a:endParaRPr>
          </a:p>
          <a:p>
            <a:pPr marL="0" lvl="0" indent="0" algn="l" rtl="0">
              <a:spcBef>
                <a:spcPts val="0"/>
              </a:spcBef>
              <a:spcAft>
                <a:spcPts val="0"/>
              </a:spcAft>
              <a:buNone/>
            </a:pPr>
            <a:r>
              <a:rPr lang="en" sz="1300">
                <a:solidFill>
                  <a:schemeClr val="lt1"/>
                </a:solidFill>
                <a:latin typeface="Fira Sans"/>
                <a:ea typeface="Fira Sans"/>
                <a:cs typeface="Fira Sans"/>
                <a:sym typeface="Fira Sans"/>
              </a:rPr>
              <a:t>This allows us to better understand where more vaccine doses were administered, allowing us to better understand and realise the areas prioritised.</a:t>
            </a:r>
            <a:endParaRPr sz="1300">
              <a:solidFill>
                <a:schemeClr val="lt1"/>
              </a:solidFill>
              <a:latin typeface="Fira Sans"/>
              <a:ea typeface="Fira Sans"/>
              <a:cs typeface="Fira Sans"/>
              <a:sym typeface="Fira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65"/>
          <p:cNvSpPr txBox="1">
            <a:spLocks noGrp="1"/>
          </p:cNvSpPr>
          <p:nvPr>
            <p:ph type="title"/>
          </p:nvPr>
        </p:nvSpPr>
        <p:spPr>
          <a:xfrm>
            <a:off x="714300" y="45435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3"/>
                </a:solidFill>
              </a:rPr>
              <a:t>GRAPHICAL REPRESENTATION</a:t>
            </a:r>
            <a:endParaRPr/>
          </a:p>
        </p:txBody>
      </p:sp>
      <p:pic>
        <p:nvPicPr>
          <p:cNvPr id="569" name="Google Shape;569;p65"/>
          <p:cNvPicPr preferRelativeResize="0"/>
          <p:nvPr/>
        </p:nvPicPr>
        <p:blipFill>
          <a:blip r:embed="rId3">
            <a:alphaModFix/>
          </a:blip>
          <a:stretch>
            <a:fillRect/>
          </a:stretch>
        </p:blipFill>
        <p:spPr>
          <a:xfrm>
            <a:off x="152400" y="1074750"/>
            <a:ext cx="6573874" cy="3916350"/>
          </a:xfrm>
          <a:prstGeom prst="rect">
            <a:avLst/>
          </a:prstGeom>
          <a:noFill/>
          <a:ln>
            <a:noFill/>
          </a:ln>
        </p:spPr>
      </p:pic>
      <p:sp>
        <p:nvSpPr>
          <p:cNvPr id="570" name="Google Shape;570;p65"/>
          <p:cNvSpPr txBox="1"/>
          <p:nvPr/>
        </p:nvSpPr>
        <p:spPr>
          <a:xfrm>
            <a:off x="6884725" y="1002800"/>
            <a:ext cx="2172300" cy="258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lt1"/>
                </a:solidFill>
                <a:latin typeface="Fira Sans"/>
                <a:ea typeface="Fira Sans"/>
                <a:cs typeface="Fira Sans"/>
                <a:sym typeface="Fira Sans"/>
              </a:rPr>
              <a:t>Here we plot the difference between the number of first dose administered and the number of second dose administered across the top 5 states with the highest number of doses administered over a set period of time.</a:t>
            </a:r>
            <a:endParaRPr sz="1300">
              <a:solidFill>
                <a:schemeClr val="lt1"/>
              </a:solidFill>
              <a:latin typeface="Fira Sans"/>
              <a:ea typeface="Fira Sans"/>
              <a:cs typeface="Fira Sans"/>
              <a:sym typeface="Fira Sans"/>
            </a:endParaRPr>
          </a:p>
          <a:p>
            <a:pPr marL="0" lvl="0" indent="0" algn="l" rtl="0">
              <a:spcBef>
                <a:spcPts val="0"/>
              </a:spcBef>
              <a:spcAft>
                <a:spcPts val="0"/>
              </a:spcAft>
              <a:buNone/>
            </a:pPr>
            <a:endParaRPr sz="1300">
              <a:solidFill>
                <a:schemeClr val="lt1"/>
              </a:solidFill>
              <a:latin typeface="Fira Sans"/>
              <a:ea typeface="Fira Sans"/>
              <a:cs typeface="Fira Sans"/>
              <a:sym typeface="Fira Sans"/>
            </a:endParaRPr>
          </a:p>
          <a:p>
            <a:pPr marL="0" lvl="0" indent="0" algn="l" rtl="0">
              <a:spcBef>
                <a:spcPts val="0"/>
              </a:spcBef>
              <a:spcAft>
                <a:spcPts val="0"/>
              </a:spcAft>
              <a:buNone/>
            </a:pPr>
            <a:endParaRPr sz="1300">
              <a:solidFill>
                <a:schemeClr val="lt1"/>
              </a:solidFill>
              <a:latin typeface="Fira Sans"/>
              <a:ea typeface="Fira Sans"/>
              <a:cs typeface="Fira Sans"/>
              <a:sym typeface="Fira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66"/>
          <p:cNvSpPr txBox="1">
            <a:spLocks noGrp="1"/>
          </p:cNvSpPr>
          <p:nvPr>
            <p:ph type="title"/>
          </p:nvPr>
        </p:nvSpPr>
        <p:spPr>
          <a:xfrm>
            <a:off x="714300" y="45435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3"/>
                </a:solidFill>
              </a:rPr>
              <a:t>GRAPHICAL REPRESENTATION</a:t>
            </a:r>
            <a:endParaRPr/>
          </a:p>
        </p:txBody>
      </p:sp>
      <p:pic>
        <p:nvPicPr>
          <p:cNvPr id="576" name="Google Shape;576;p66"/>
          <p:cNvPicPr preferRelativeResize="0"/>
          <p:nvPr/>
        </p:nvPicPr>
        <p:blipFill>
          <a:blip r:embed="rId3">
            <a:alphaModFix/>
          </a:blip>
          <a:stretch>
            <a:fillRect/>
          </a:stretch>
        </p:blipFill>
        <p:spPr>
          <a:xfrm>
            <a:off x="3686675" y="1058050"/>
            <a:ext cx="5236655" cy="3916350"/>
          </a:xfrm>
          <a:prstGeom prst="rect">
            <a:avLst/>
          </a:prstGeom>
          <a:noFill/>
          <a:ln>
            <a:noFill/>
          </a:ln>
        </p:spPr>
      </p:pic>
      <p:sp>
        <p:nvSpPr>
          <p:cNvPr id="577" name="Google Shape;577;p66"/>
          <p:cNvSpPr txBox="1"/>
          <p:nvPr/>
        </p:nvSpPr>
        <p:spPr>
          <a:xfrm>
            <a:off x="164700" y="1395500"/>
            <a:ext cx="3369600" cy="158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lt1"/>
                </a:solidFill>
                <a:latin typeface="Fira Sans"/>
                <a:ea typeface="Fira Sans"/>
                <a:cs typeface="Fira Sans"/>
                <a:sym typeface="Fira Sans"/>
              </a:rPr>
              <a:t>Here we visualize the different vaccines that were distributed.</a:t>
            </a:r>
            <a:endParaRPr sz="1300">
              <a:solidFill>
                <a:schemeClr val="lt1"/>
              </a:solidFill>
              <a:latin typeface="Fira Sans"/>
              <a:ea typeface="Fira Sans"/>
              <a:cs typeface="Fira Sans"/>
              <a:sym typeface="Fira Sans"/>
            </a:endParaRPr>
          </a:p>
          <a:p>
            <a:pPr marL="0" lvl="0" indent="0" algn="l" rtl="0">
              <a:spcBef>
                <a:spcPts val="0"/>
              </a:spcBef>
              <a:spcAft>
                <a:spcPts val="0"/>
              </a:spcAft>
              <a:buNone/>
            </a:pPr>
            <a:endParaRPr sz="1300">
              <a:solidFill>
                <a:schemeClr val="lt1"/>
              </a:solidFill>
              <a:latin typeface="Fira Sans"/>
              <a:ea typeface="Fira Sans"/>
              <a:cs typeface="Fira Sans"/>
              <a:sym typeface="Fira Sans"/>
            </a:endParaRPr>
          </a:p>
          <a:p>
            <a:pPr marL="0" lvl="0" indent="0" algn="l" rtl="0">
              <a:spcBef>
                <a:spcPts val="0"/>
              </a:spcBef>
              <a:spcAft>
                <a:spcPts val="0"/>
              </a:spcAft>
              <a:buNone/>
            </a:pPr>
            <a:r>
              <a:rPr lang="en" sz="1300">
                <a:solidFill>
                  <a:schemeClr val="lt1"/>
                </a:solidFill>
                <a:latin typeface="Fira Sans"/>
                <a:ea typeface="Fira Sans"/>
                <a:cs typeface="Fira Sans"/>
                <a:sym typeface="Fira Sans"/>
              </a:rPr>
              <a:t>This lets us see which vaccine was most used during the pandemic, as well as giving a percentage of how much these vaccines were used across the states.</a:t>
            </a:r>
            <a:endParaRPr sz="1300">
              <a:solidFill>
                <a:schemeClr val="lt1"/>
              </a:solidFill>
              <a:latin typeface="Fira Sans"/>
              <a:ea typeface="Fira Sans"/>
              <a:cs typeface="Fira Sans"/>
              <a:sym typeface="Fira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67"/>
          <p:cNvSpPr txBox="1">
            <a:spLocks noGrp="1"/>
          </p:cNvSpPr>
          <p:nvPr>
            <p:ph type="title"/>
          </p:nvPr>
        </p:nvSpPr>
        <p:spPr>
          <a:xfrm>
            <a:off x="714300" y="45435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3"/>
                </a:solidFill>
              </a:rPr>
              <a:t>GRAPHICAL REPRESENTATION</a:t>
            </a:r>
            <a:endParaRPr/>
          </a:p>
        </p:txBody>
      </p:sp>
      <p:pic>
        <p:nvPicPr>
          <p:cNvPr id="583" name="Google Shape;583;p67"/>
          <p:cNvPicPr preferRelativeResize="0"/>
          <p:nvPr/>
        </p:nvPicPr>
        <p:blipFill>
          <a:blip r:embed="rId3">
            <a:alphaModFix/>
          </a:blip>
          <a:stretch>
            <a:fillRect/>
          </a:stretch>
        </p:blipFill>
        <p:spPr>
          <a:xfrm>
            <a:off x="152400" y="1074750"/>
            <a:ext cx="6597437" cy="3916351"/>
          </a:xfrm>
          <a:prstGeom prst="rect">
            <a:avLst/>
          </a:prstGeom>
          <a:noFill/>
          <a:ln>
            <a:noFill/>
          </a:ln>
        </p:spPr>
      </p:pic>
      <p:sp>
        <p:nvSpPr>
          <p:cNvPr id="584" name="Google Shape;584;p67"/>
          <p:cNvSpPr txBox="1"/>
          <p:nvPr/>
        </p:nvSpPr>
        <p:spPr>
          <a:xfrm>
            <a:off x="6893100" y="1161550"/>
            <a:ext cx="2180700" cy="198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lt1"/>
                </a:solidFill>
                <a:latin typeface="Fira Sans"/>
                <a:ea typeface="Fira Sans"/>
                <a:cs typeface="Fira Sans"/>
                <a:sym typeface="Fira Sans"/>
              </a:rPr>
              <a:t>Here we visualize doses administered to the different genders.</a:t>
            </a:r>
            <a:endParaRPr sz="1300">
              <a:solidFill>
                <a:schemeClr val="lt1"/>
              </a:solidFill>
              <a:latin typeface="Fira Sans"/>
              <a:ea typeface="Fira Sans"/>
              <a:cs typeface="Fira Sans"/>
              <a:sym typeface="Fira Sans"/>
            </a:endParaRPr>
          </a:p>
          <a:p>
            <a:pPr marL="0" lvl="0" indent="0" algn="l" rtl="0">
              <a:spcBef>
                <a:spcPts val="0"/>
              </a:spcBef>
              <a:spcAft>
                <a:spcPts val="0"/>
              </a:spcAft>
              <a:buNone/>
            </a:pPr>
            <a:endParaRPr sz="1300">
              <a:solidFill>
                <a:schemeClr val="lt1"/>
              </a:solidFill>
              <a:latin typeface="Fira Sans"/>
              <a:ea typeface="Fira Sans"/>
              <a:cs typeface="Fira Sans"/>
              <a:sym typeface="Fira Sans"/>
            </a:endParaRPr>
          </a:p>
          <a:p>
            <a:pPr marL="0" lvl="0" indent="0" algn="l" rtl="0">
              <a:spcBef>
                <a:spcPts val="0"/>
              </a:spcBef>
              <a:spcAft>
                <a:spcPts val="0"/>
              </a:spcAft>
              <a:buNone/>
            </a:pPr>
            <a:r>
              <a:rPr lang="en" sz="1300">
                <a:solidFill>
                  <a:schemeClr val="lt1"/>
                </a:solidFill>
                <a:latin typeface="Fira Sans"/>
                <a:ea typeface="Fira Sans"/>
                <a:cs typeface="Fira Sans"/>
                <a:sym typeface="Fira Sans"/>
              </a:rPr>
              <a:t>This gives a clear visual on the majority and minority of the population that received a vaccination dose based on gender.</a:t>
            </a:r>
            <a:endParaRPr sz="1300">
              <a:solidFill>
                <a:schemeClr val="lt1"/>
              </a:solidFill>
              <a:latin typeface="Fira Sans"/>
              <a:ea typeface="Fira Sans"/>
              <a:cs typeface="Fira Sans"/>
              <a:sym typeface="Fira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68"/>
          <p:cNvSpPr txBox="1">
            <a:spLocks noGrp="1"/>
          </p:cNvSpPr>
          <p:nvPr>
            <p:ph type="title"/>
          </p:nvPr>
        </p:nvSpPr>
        <p:spPr>
          <a:xfrm>
            <a:off x="238050" y="320675"/>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3"/>
                </a:solidFill>
              </a:rPr>
              <a:t>GRAPHICAL REPRESENTATION</a:t>
            </a:r>
            <a:endParaRPr/>
          </a:p>
        </p:txBody>
      </p:sp>
      <p:pic>
        <p:nvPicPr>
          <p:cNvPr id="590" name="Google Shape;590;p68"/>
          <p:cNvPicPr preferRelativeResize="0"/>
          <p:nvPr/>
        </p:nvPicPr>
        <p:blipFill>
          <a:blip r:embed="rId3">
            <a:alphaModFix/>
          </a:blip>
          <a:stretch>
            <a:fillRect/>
          </a:stretch>
        </p:blipFill>
        <p:spPr>
          <a:xfrm>
            <a:off x="152400" y="1074750"/>
            <a:ext cx="6597437" cy="3916351"/>
          </a:xfrm>
          <a:prstGeom prst="rect">
            <a:avLst/>
          </a:prstGeom>
          <a:noFill/>
          <a:ln>
            <a:noFill/>
          </a:ln>
        </p:spPr>
      </p:pic>
      <p:sp>
        <p:nvSpPr>
          <p:cNvPr id="591" name="Google Shape;591;p68"/>
          <p:cNvSpPr txBox="1"/>
          <p:nvPr/>
        </p:nvSpPr>
        <p:spPr>
          <a:xfrm>
            <a:off x="6893100" y="1161550"/>
            <a:ext cx="2180700" cy="118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lt1"/>
                </a:solidFill>
                <a:latin typeface="Fira Sans"/>
                <a:ea typeface="Fira Sans"/>
                <a:cs typeface="Fira Sans"/>
                <a:sym typeface="Fira Sans"/>
              </a:rPr>
              <a:t>Here we visualize the data similar to the previous slide, however we graph the data based on age groups instead.</a:t>
            </a:r>
            <a:endParaRPr sz="1300">
              <a:solidFill>
                <a:schemeClr val="lt1"/>
              </a:solidFill>
              <a:latin typeface="Fira Sans"/>
              <a:ea typeface="Fira Sans"/>
              <a:cs typeface="Fira Sans"/>
              <a:sym typeface="Fira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69"/>
          <p:cNvSpPr txBox="1">
            <a:spLocks noGrp="1"/>
          </p:cNvSpPr>
          <p:nvPr>
            <p:ph type="title"/>
          </p:nvPr>
        </p:nvSpPr>
        <p:spPr>
          <a:xfrm>
            <a:off x="321625" y="13685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3"/>
                </a:solidFill>
              </a:rPr>
              <a:t>GRAPHICAL REPRESENTATION</a:t>
            </a:r>
            <a:endParaRPr/>
          </a:p>
        </p:txBody>
      </p:sp>
      <p:pic>
        <p:nvPicPr>
          <p:cNvPr id="597" name="Google Shape;597;p69"/>
          <p:cNvPicPr preferRelativeResize="0"/>
          <p:nvPr/>
        </p:nvPicPr>
        <p:blipFill>
          <a:blip r:embed="rId3">
            <a:alphaModFix/>
          </a:blip>
          <a:stretch>
            <a:fillRect/>
          </a:stretch>
        </p:blipFill>
        <p:spPr>
          <a:xfrm>
            <a:off x="1122275" y="705475"/>
            <a:ext cx="6899450" cy="3405675"/>
          </a:xfrm>
          <a:prstGeom prst="rect">
            <a:avLst/>
          </a:prstGeom>
          <a:noFill/>
          <a:ln>
            <a:noFill/>
          </a:ln>
        </p:spPr>
      </p:pic>
      <p:sp>
        <p:nvSpPr>
          <p:cNvPr id="598" name="Google Shape;598;p69"/>
          <p:cNvSpPr txBox="1"/>
          <p:nvPr/>
        </p:nvSpPr>
        <p:spPr>
          <a:xfrm>
            <a:off x="242300" y="4260000"/>
            <a:ext cx="89238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lt1"/>
                </a:solidFill>
                <a:latin typeface="Fira Sans"/>
                <a:ea typeface="Fira Sans"/>
                <a:cs typeface="Fira Sans"/>
                <a:sym typeface="Fira Sans"/>
              </a:rPr>
              <a:t>Here we have plotted a graph representing the total number of individuals vaccinated across all the different states.</a:t>
            </a:r>
            <a:endParaRPr sz="1300">
              <a:solidFill>
                <a:schemeClr val="lt1"/>
              </a:solidFill>
              <a:latin typeface="Fira Sans"/>
              <a:ea typeface="Fira Sans"/>
              <a:cs typeface="Fira Sans"/>
              <a:sym typeface="Fir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3"/>
          <p:cNvSpPr txBox="1">
            <a:spLocks noGrp="1"/>
          </p:cNvSpPr>
          <p:nvPr>
            <p:ph type="title" idx="3"/>
          </p:nvPr>
        </p:nvSpPr>
        <p:spPr>
          <a:xfrm>
            <a:off x="713464" y="1034475"/>
            <a:ext cx="859500" cy="6465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sz="3000"/>
              <a:t>01</a:t>
            </a:r>
            <a:endParaRPr sz="3000"/>
          </a:p>
        </p:txBody>
      </p:sp>
      <p:sp>
        <p:nvSpPr>
          <p:cNvPr id="324" name="Google Shape;324;p43"/>
          <p:cNvSpPr txBox="1">
            <a:spLocks noGrp="1"/>
          </p:cNvSpPr>
          <p:nvPr>
            <p:ph type="title"/>
          </p:nvPr>
        </p:nvSpPr>
        <p:spPr>
          <a:xfrm>
            <a:off x="730675" y="26290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325" name="Google Shape;325;p43"/>
          <p:cNvSpPr txBox="1">
            <a:spLocks noGrp="1"/>
          </p:cNvSpPr>
          <p:nvPr>
            <p:ph type="title" idx="2"/>
          </p:nvPr>
        </p:nvSpPr>
        <p:spPr>
          <a:xfrm>
            <a:off x="664525" y="1412745"/>
            <a:ext cx="908400" cy="411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400"/>
              <a:t>SECTION</a:t>
            </a:r>
            <a:endParaRPr sz="1400"/>
          </a:p>
        </p:txBody>
      </p:sp>
      <p:sp>
        <p:nvSpPr>
          <p:cNvPr id="326" name="Google Shape;326;p43"/>
          <p:cNvSpPr txBox="1">
            <a:spLocks noGrp="1"/>
          </p:cNvSpPr>
          <p:nvPr>
            <p:ph type="subTitle" idx="1"/>
          </p:nvPr>
        </p:nvSpPr>
        <p:spPr>
          <a:xfrm>
            <a:off x="664525" y="1623299"/>
            <a:ext cx="1705200" cy="415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500" b="1"/>
              <a:t>Introduction</a:t>
            </a:r>
            <a:endParaRPr sz="1500" b="1"/>
          </a:p>
        </p:txBody>
      </p:sp>
      <p:sp>
        <p:nvSpPr>
          <p:cNvPr id="327" name="Google Shape;327;p43"/>
          <p:cNvSpPr txBox="1">
            <a:spLocks noGrp="1"/>
          </p:cNvSpPr>
          <p:nvPr>
            <p:ph type="title" idx="3"/>
          </p:nvPr>
        </p:nvSpPr>
        <p:spPr>
          <a:xfrm>
            <a:off x="2418664" y="1034487"/>
            <a:ext cx="859500" cy="6465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sz="3000"/>
              <a:t>02</a:t>
            </a:r>
            <a:endParaRPr sz="3000"/>
          </a:p>
        </p:txBody>
      </p:sp>
      <p:sp>
        <p:nvSpPr>
          <p:cNvPr id="328" name="Google Shape;328;p43"/>
          <p:cNvSpPr txBox="1">
            <a:spLocks noGrp="1"/>
          </p:cNvSpPr>
          <p:nvPr>
            <p:ph type="title" idx="2"/>
          </p:nvPr>
        </p:nvSpPr>
        <p:spPr>
          <a:xfrm>
            <a:off x="2369725" y="1412758"/>
            <a:ext cx="908400" cy="411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400"/>
              <a:t>SECTION</a:t>
            </a:r>
            <a:endParaRPr sz="1400"/>
          </a:p>
        </p:txBody>
      </p:sp>
      <p:sp>
        <p:nvSpPr>
          <p:cNvPr id="329" name="Google Shape;329;p43"/>
          <p:cNvSpPr txBox="1">
            <a:spLocks noGrp="1"/>
          </p:cNvSpPr>
          <p:nvPr>
            <p:ph type="subTitle" idx="1"/>
          </p:nvPr>
        </p:nvSpPr>
        <p:spPr>
          <a:xfrm>
            <a:off x="2320625" y="1635337"/>
            <a:ext cx="1705200" cy="646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500" b="1"/>
              <a:t>Project Objective and scope</a:t>
            </a:r>
            <a:endParaRPr sz="1500" b="1"/>
          </a:p>
        </p:txBody>
      </p:sp>
      <p:sp>
        <p:nvSpPr>
          <p:cNvPr id="330" name="Google Shape;330;p43"/>
          <p:cNvSpPr txBox="1">
            <a:spLocks noGrp="1"/>
          </p:cNvSpPr>
          <p:nvPr>
            <p:ph type="title" idx="3"/>
          </p:nvPr>
        </p:nvSpPr>
        <p:spPr>
          <a:xfrm>
            <a:off x="4172914" y="1034475"/>
            <a:ext cx="859500" cy="6465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sz="3000"/>
              <a:t>03</a:t>
            </a:r>
            <a:endParaRPr sz="3000"/>
          </a:p>
        </p:txBody>
      </p:sp>
      <p:sp>
        <p:nvSpPr>
          <p:cNvPr id="331" name="Google Shape;331;p43"/>
          <p:cNvSpPr txBox="1">
            <a:spLocks noGrp="1"/>
          </p:cNvSpPr>
          <p:nvPr>
            <p:ph type="title" idx="2"/>
          </p:nvPr>
        </p:nvSpPr>
        <p:spPr>
          <a:xfrm>
            <a:off x="4123975" y="1412745"/>
            <a:ext cx="908400" cy="411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400"/>
              <a:t>SECTION</a:t>
            </a:r>
            <a:endParaRPr sz="1400"/>
          </a:p>
        </p:txBody>
      </p:sp>
      <p:sp>
        <p:nvSpPr>
          <p:cNvPr id="332" name="Google Shape;332;p43"/>
          <p:cNvSpPr txBox="1">
            <a:spLocks noGrp="1"/>
          </p:cNvSpPr>
          <p:nvPr>
            <p:ph type="title" idx="3"/>
          </p:nvPr>
        </p:nvSpPr>
        <p:spPr>
          <a:xfrm>
            <a:off x="5828914" y="1034475"/>
            <a:ext cx="859500" cy="6465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sz="3000"/>
              <a:t>04</a:t>
            </a:r>
            <a:endParaRPr sz="3000"/>
          </a:p>
        </p:txBody>
      </p:sp>
      <p:sp>
        <p:nvSpPr>
          <p:cNvPr id="333" name="Google Shape;333;p43"/>
          <p:cNvSpPr txBox="1">
            <a:spLocks noGrp="1"/>
          </p:cNvSpPr>
          <p:nvPr>
            <p:ph type="title" idx="2"/>
          </p:nvPr>
        </p:nvSpPr>
        <p:spPr>
          <a:xfrm>
            <a:off x="5779975" y="1412745"/>
            <a:ext cx="908400" cy="411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400"/>
              <a:t>SECTION</a:t>
            </a:r>
            <a:endParaRPr sz="1400"/>
          </a:p>
        </p:txBody>
      </p:sp>
      <p:sp>
        <p:nvSpPr>
          <p:cNvPr id="334" name="Google Shape;334;p43"/>
          <p:cNvSpPr txBox="1">
            <a:spLocks noGrp="1"/>
          </p:cNvSpPr>
          <p:nvPr>
            <p:ph type="subTitle" idx="1"/>
          </p:nvPr>
        </p:nvSpPr>
        <p:spPr>
          <a:xfrm>
            <a:off x="4123875" y="1630212"/>
            <a:ext cx="1705200" cy="415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500" b="1"/>
              <a:t>Workflow</a:t>
            </a:r>
            <a:endParaRPr sz="1500" b="1"/>
          </a:p>
        </p:txBody>
      </p:sp>
      <p:sp>
        <p:nvSpPr>
          <p:cNvPr id="335" name="Google Shape;335;p43"/>
          <p:cNvSpPr txBox="1">
            <a:spLocks noGrp="1"/>
          </p:cNvSpPr>
          <p:nvPr>
            <p:ph type="title" idx="3"/>
          </p:nvPr>
        </p:nvSpPr>
        <p:spPr>
          <a:xfrm>
            <a:off x="1092164" y="2822237"/>
            <a:ext cx="859500" cy="6465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sz="3000"/>
              <a:t>05</a:t>
            </a:r>
            <a:endParaRPr sz="3000"/>
          </a:p>
        </p:txBody>
      </p:sp>
      <p:sp>
        <p:nvSpPr>
          <p:cNvPr id="336" name="Google Shape;336;p43"/>
          <p:cNvSpPr txBox="1">
            <a:spLocks noGrp="1"/>
          </p:cNvSpPr>
          <p:nvPr>
            <p:ph type="title" idx="2"/>
          </p:nvPr>
        </p:nvSpPr>
        <p:spPr>
          <a:xfrm>
            <a:off x="1043225" y="3200508"/>
            <a:ext cx="908400" cy="411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400"/>
              <a:t>SECTION</a:t>
            </a:r>
            <a:endParaRPr sz="1400"/>
          </a:p>
        </p:txBody>
      </p:sp>
      <p:sp>
        <p:nvSpPr>
          <p:cNvPr id="337" name="Google Shape;337;p43"/>
          <p:cNvSpPr txBox="1">
            <a:spLocks noGrp="1"/>
          </p:cNvSpPr>
          <p:nvPr>
            <p:ph type="subTitle" idx="1"/>
          </p:nvPr>
        </p:nvSpPr>
        <p:spPr>
          <a:xfrm>
            <a:off x="5738625" y="1680974"/>
            <a:ext cx="1705200" cy="415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500" b="1"/>
              <a:t>Data Description</a:t>
            </a:r>
            <a:endParaRPr sz="1500" b="1"/>
          </a:p>
        </p:txBody>
      </p:sp>
      <p:sp>
        <p:nvSpPr>
          <p:cNvPr id="338" name="Google Shape;338;p43"/>
          <p:cNvSpPr txBox="1">
            <a:spLocks noGrp="1"/>
          </p:cNvSpPr>
          <p:nvPr>
            <p:ph type="title" idx="3"/>
          </p:nvPr>
        </p:nvSpPr>
        <p:spPr>
          <a:xfrm>
            <a:off x="3119389" y="2861687"/>
            <a:ext cx="859500" cy="6465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sz="3000"/>
              <a:t>06</a:t>
            </a:r>
            <a:endParaRPr sz="3000"/>
          </a:p>
        </p:txBody>
      </p:sp>
      <p:sp>
        <p:nvSpPr>
          <p:cNvPr id="339" name="Google Shape;339;p43"/>
          <p:cNvSpPr txBox="1">
            <a:spLocks noGrp="1"/>
          </p:cNvSpPr>
          <p:nvPr>
            <p:ph type="title" idx="2"/>
          </p:nvPr>
        </p:nvSpPr>
        <p:spPr>
          <a:xfrm>
            <a:off x="3070450" y="3239958"/>
            <a:ext cx="908400" cy="411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400"/>
              <a:t>SECTION</a:t>
            </a:r>
            <a:endParaRPr sz="1400"/>
          </a:p>
        </p:txBody>
      </p:sp>
      <p:sp>
        <p:nvSpPr>
          <p:cNvPr id="340" name="Google Shape;340;p43"/>
          <p:cNvSpPr txBox="1">
            <a:spLocks noGrp="1"/>
          </p:cNvSpPr>
          <p:nvPr>
            <p:ph type="subTitle" idx="1"/>
          </p:nvPr>
        </p:nvSpPr>
        <p:spPr>
          <a:xfrm>
            <a:off x="1043125" y="3423099"/>
            <a:ext cx="1705200" cy="646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500" b="1"/>
              <a:t>Correlation Matrix</a:t>
            </a:r>
            <a:endParaRPr sz="1500" b="1"/>
          </a:p>
        </p:txBody>
      </p:sp>
      <p:sp>
        <p:nvSpPr>
          <p:cNvPr id="341" name="Google Shape;341;p43"/>
          <p:cNvSpPr txBox="1">
            <a:spLocks noGrp="1"/>
          </p:cNvSpPr>
          <p:nvPr>
            <p:ph type="title" idx="3"/>
          </p:nvPr>
        </p:nvSpPr>
        <p:spPr>
          <a:xfrm>
            <a:off x="4824589" y="2861700"/>
            <a:ext cx="859500" cy="6465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sz="3000"/>
              <a:t>07</a:t>
            </a:r>
            <a:endParaRPr sz="3000"/>
          </a:p>
        </p:txBody>
      </p:sp>
      <p:sp>
        <p:nvSpPr>
          <p:cNvPr id="342" name="Google Shape;342;p43"/>
          <p:cNvSpPr txBox="1">
            <a:spLocks noGrp="1"/>
          </p:cNvSpPr>
          <p:nvPr>
            <p:ph type="title" idx="2"/>
          </p:nvPr>
        </p:nvSpPr>
        <p:spPr>
          <a:xfrm>
            <a:off x="4775650" y="3239970"/>
            <a:ext cx="908400" cy="411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400"/>
              <a:t>SECTION</a:t>
            </a:r>
            <a:endParaRPr sz="1400"/>
          </a:p>
        </p:txBody>
      </p:sp>
      <p:sp>
        <p:nvSpPr>
          <p:cNvPr id="343" name="Google Shape;343;p43"/>
          <p:cNvSpPr txBox="1">
            <a:spLocks noGrp="1"/>
          </p:cNvSpPr>
          <p:nvPr>
            <p:ph type="subTitle" idx="1"/>
          </p:nvPr>
        </p:nvSpPr>
        <p:spPr>
          <a:xfrm>
            <a:off x="3070450" y="3462549"/>
            <a:ext cx="1705200" cy="415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500" b="1"/>
              <a:t>Heat Maps</a:t>
            </a:r>
            <a:endParaRPr sz="1500" b="1"/>
          </a:p>
        </p:txBody>
      </p:sp>
      <p:sp>
        <p:nvSpPr>
          <p:cNvPr id="344" name="Google Shape;344;p43"/>
          <p:cNvSpPr txBox="1">
            <a:spLocks noGrp="1"/>
          </p:cNvSpPr>
          <p:nvPr>
            <p:ph type="title" idx="3"/>
          </p:nvPr>
        </p:nvSpPr>
        <p:spPr>
          <a:xfrm>
            <a:off x="6529739" y="2861687"/>
            <a:ext cx="859500" cy="6465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sz="3000"/>
              <a:t>08</a:t>
            </a:r>
            <a:endParaRPr sz="3000"/>
          </a:p>
        </p:txBody>
      </p:sp>
      <p:sp>
        <p:nvSpPr>
          <p:cNvPr id="345" name="Google Shape;345;p43"/>
          <p:cNvSpPr txBox="1">
            <a:spLocks noGrp="1"/>
          </p:cNvSpPr>
          <p:nvPr>
            <p:ph type="title" idx="2"/>
          </p:nvPr>
        </p:nvSpPr>
        <p:spPr>
          <a:xfrm>
            <a:off x="6480800" y="3239958"/>
            <a:ext cx="908400" cy="411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400"/>
              <a:t>SECTION</a:t>
            </a:r>
            <a:endParaRPr sz="1400"/>
          </a:p>
        </p:txBody>
      </p:sp>
      <p:sp>
        <p:nvSpPr>
          <p:cNvPr id="346" name="Google Shape;346;p43"/>
          <p:cNvSpPr txBox="1">
            <a:spLocks noGrp="1"/>
          </p:cNvSpPr>
          <p:nvPr>
            <p:ph type="subTitle" idx="1"/>
          </p:nvPr>
        </p:nvSpPr>
        <p:spPr>
          <a:xfrm>
            <a:off x="4800100" y="3462537"/>
            <a:ext cx="1705200" cy="646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500" b="1"/>
              <a:t>Graph Presentation</a:t>
            </a:r>
            <a:endParaRPr sz="1500" b="1"/>
          </a:p>
        </p:txBody>
      </p:sp>
      <p:sp>
        <p:nvSpPr>
          <p:cNvPr id="347" name="Google Shape;347;p43"/>
          <p:cNvSpPr txBox="1">
            <a:spLocks noGrp="1"/>
          </p:cNvSpPr>
          <p:nvPr>
            <p:ph type="subTitle" idx="1"/>
          </p:nvPr>
        </p:nvSpPr>
        <p:spPr>
          <a:xfrm>
            <a:off x="6480800" y="3462562"/>
            <a:ext cx="1705200" cy="415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500" b="1"/>
              <a:t>Future Scope</a:t>
            </a:r>
            <a:endParaRPr sz="1500" b="1"/>
          </a:p>
        </p:txBody>
      </p:sp>
      <p:grpSp>
        <p:nvGrpSpPr>
          <p:cNvPr id="348" name="Google Shape;348;p43"/>
          <p:cNvGrpSpPr/>
          <p:nvPr/>
        </p:nvGrpSpPr>
        <p:grpSpPr>
          <a:xfrm>
            <a:off x="512612" y="2480754"/>
            <a:ext cx="8215964" cy="80134"/>
            <a:chOff x="6336019" y="3733725"/>
            <a:chExt cx="2566206" cy="351310"/>
          </a:xfrm>
        </p:grpSpPr>
        <p:sp>
          <p:nvSpPr>
            <p:cNvPr id="349" name="Google Shape;349;p43"/>
            <p:cNvSpPr/>
            <p:nvPr/>
          </p:nvSpPr>
          <p:spPr>
            <a:xfrm>
              <a:off x="6336019" y="3733735"/>
              <a:ext cx="1881300" cy="351300"/>
            </a:xfrm>
            <a:prstGeom prst="homePlate">
              <a:avLst>
                <a:gd name="adj" fmla="val 5000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3"/>
            <p:cNvSpPr/>
            <p:nvPr/>
          </p:nvSpPr>
          <p:spPr>
            <a:xfrm>
              <a:off x="8098525" y="3733725"/>
              <a:ext cx="346500" cy="351300"/>
            </a:xfrm>
            <a:prstGeom prst="chevron">
              <a:avLst>
                <a:gd name="adj" fmla="val 5000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3"/>
            <p:cNvSpPr/>
            <p:nvPr/>
          </p:nvSpPr>
          <p:spPr>
            <a:xfrm>
              <a:off x="8327125" y="3733725"/>
              <a:ext cx="346500" cy="351300"/>
            </a:xfrm>
            <a:prstGeom prst="chevron">
              <a:avLst>
                <a:gd name="adj" fmla="val 5000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3"/>
            <p:cNvSpPr/>
            <p:nvPr/>
          </p:nvSpPr>
          <p:spPr>
            <a:xfrm>
              <a:off x="8555725" y="3733725"/>
              <a:ext cx="346500" cy="351300"/>
            </a:xfrm>
            <a:prstGeom prst="chevron">
              <a:avLst>
                <a:gd name="adj" fmla="val 5000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70"/>
          <p:cNvSpPr txBox="1">
            <a:spLocks noGrp="1"/>
          </p:cNvSpPr>
          <p:nvPr>
            <p:ph type="title"/>
          </p:nvPr>
        </p:nvSpPr>
        <p:spPr>
          <a:xfrm>
            <a:off x="152400" y="23710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3"/>
                </a:solidFill>
              </a:rPr>
              <a:t>GRAPHICAL REPRESENTATION</a:t>
            </a:r>
            <a:endParaRPr/>
          </a:p>
        </p:txBody>
      </p:sp>
      <p:pic>
        <p:nvPicPr>
          <p:cNvPr id="604" name="Google Shape;604;p70"/>
          <p:cNvPicPr preferRelativeResize="0"/>
          <p:nvPr/>
        </p:nvPicPr>
        <p:blipFill>
          <a:blip r:embed="rId3">
            <a:alphaModFix/>
          </a:blip>
          <a:stretch>
            <a:fillRect/>
          </a:stretch>
        </p:blipFill>
        <p:spPr>
          <a:xfrm>
            <a:off x="152400" y="840800"/>
            <a:ext cx="5490674" cy="4088800"/>
          </a:xfrm>
          <a:prstGeom prst="rect">
            <a:avLst/>
          </a:prstGeom>
          <a:noFill/>
          <a:ln>
            <a:noFill/>
          </a:ln>
        </p:spPr>
      </p:pic>
      <p:sp>
        <p:nvSpPr>
          <p:cNvPr id="605" name="Google Shape;605;p70"/>
          <p:cNvSpPr txBox="1"/>
          <p:nvPr/>
        </p:nvSpPr>
        <p:spPr>
          <a:xfrm>
            <a:off x="5765125" y="986100"/>
            <a:ext cx="3150000" cy="398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lt1"/>
                </a:solidFill>
                <a:latin typeface="Fira Sans"/>
                <a:ea typeface="Fira Sans"/>
                <a:cs typeface="Fira Sans"/>
                <a:sym typeface="Fira Sans"/>
              </a:rPr>
              <a:t>AEFI stands for Adverse Events Following Immunization. It refers to any untoward medical occurrence that happens after someone receives a vaccine but is not necessarily caused by the vaccine itself. These events can range from mild reactions like pain or swelling at the injection site to more serious conditions, although severe adverse events following immunization are rare.</a:t>
            </a:r>
            <a:endParaRPr sz="1300">
              <a:solidFill>
                <a:schemeClr val="lt1"/>
              </a:solidFill>
              <a:latin typeface="Fira Sans"/>
              <a:ea typeface="Fira Sans"/>
              <a:cs typeface="Fira Sans"/>
              <a:sym typeface="Fira Sans"/>
            </a:endParaRPr>
          </a:p>
          <a:p>
            <a:pPr marL="0" lvl="0" indent="0" algn="l" rtl="0">
              <a:spcBef>
                <a:spcPts val="0"/>
              </a:spcBef>
              <a:spcAft>
                <a:spcPts val="0"/>
              </a:spcAft>
              <a:buNone/>
            </a:pPr>
            <a:endParaRPr sz="1300">
              <a:solidFill>
                <a:schemeClr val="lt1"/>
              </a:solidFill>
              <a:latin typeface="Fira Sans"/>
              <a:ea typeface="Fira Sans"/>
              <a:cs typeface="Fira Sans"/>
              <a:sym typeface="Fira Sans"/>
            </a:endParaRPr>
          </a:p>
          <a:p>
            <a:pPr marL="0" lvl="0" indent="0" algn="l" rtl="0">
              <a:spcBef>
                <a:spcPts val="0"/>
              </a:spcBef>
              <a:spcAft>
                <a:spcPts val="0"/>
              </a:spcAft>
              <a:buNone/>
            </a:pPr>
            <a:r>
              <a:rPr lang="en" sz="1300">
                <a:solidFill>
                  <a:schemeClr val="lt1"/>
                </a:solidFill>
                <a:latin typeface="Fira Sans"/>
                <a:ea typeface="Fira Sans"/>
                <a:cs typeface="Fira Sans"/>
                <a:sym typeface="Fira Sans"/>
              </a:rPr>
              <a:t>Therefore it is important to record whenever it happened to better study and under the causes.</a:t>
            </a:r>
            <a:endParaRPr sz="1300">
              <a:solidFill>
                <a:schemeClr val="lt1"/>
              </a:solidFill>
              <a:latin typeface="Fira Sans"/>
              <a:ea typeface="Fira Sans"/>
              <a:cs typeface="Fira Sans"/>
              <a:sym typeface="Fira Sans"/>
            </a:endParaRPr>
          </a:p>
          <a:p>
            <a:pPr marL="0" lvl="0" indent="0" algn="l" rtl="0">
              <a:spcBef>
                <a:spcPts val="0"/>
              </a:spcBef>
              <a:spcAft>
                <a:spcPts val="0"/>
              </a:spcAft>
              <a:buNone/>
            </a:pPr>
            <a:endParaRPr sz="1300">
              <a:solidFill>
                <a:schemeClr val="lt1"/>
              </a:solidFill>
              <a:latin typeface="Fira Sans"/>
              <a:ea typeface="Fira Sans"/>
              <a:cs typeface="Fira Sans"/>
              <a:sym typeface="Fira Sans"/>
            </a:endParaRPr>
          </a:p>
          <a:p>
            <a:pPr marL="0" lvl="0" indent="0" algn="l" rtl="0">
              <a:spcBef>
                <a:spcPts val="0"/>
              </a:spcBef>
              <a:spcAft>
                <a:spcPts val="0"/>
              </a:spcAft>
              <a:buNone/>
            </a:pPr>
            <a:r>
              <a:rPr lang="en" sz="1300">
                <a:solidFill>
                  <a:schemeClr val="lt1"/>
                </a:solidFill>
                <a:latin typeface="Fira Sans"/>
                <a:ea typeface="Fira Sans"/>
                <a:cs typeface="Fira Sans"/>
                <a:sym typeface="Fira Sans"/>
              </a:rPr>
              <a:t>Here we plot the recorded AEFI incidents that occured after administering the different vaccines</a:t>
            </a:r>
            <a:endParaRPr sz="1300">
              <a:solidFill>
                <a:schemeClr val="lt1"/>
              </a:solidFill>
              <a:latin typeface="Fira Sans"/>
              <a:ea typeface="Fira Sans"/>
              <a:cs typeface="Fira Sans"/>
              <a:sym typeface="Fira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71"/>
          <p:cNvSpPr txBox="1">
            <a:spLocks noGrp="1"/>
          </p:cNvSpPr>
          <p:nvPr>
            <p:ph type="title"/>
          </p:nvPr>
        </p:nvSpPr>
        <p:spPr>
          <a:xfrm>
            <a:off x="714300" y="45435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3"/>
                </a:solidFill>
              </a:rPr>
              <a:t>FUTURE SCOPE</a:t>
            </a:r>
            <a:endParaRPr/>
          </a:p>
        </p:txBody>
      </p:sp>
      <p:sp>
        <p:nvSpPr>
          <p:cNvPr id="611" name="Google Shape;611;p71"/>
          <p:cNvSpPr txBox="1">
            <a:spLocks noGrp="1"/>
          </p:cNvSpPr>
          <p:nvPr>
            <p:ph type="subTitle" idx="1"/>
          </p:nvPr>
        </p:nvSpPr>
        <p:spPr>
          <a:xfrm>
            <a:off x="714300" y="1206800"/>
            <a:ext cx="7715400" cy="31863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500"/>
              <a:t>There are several things we can improve on for this project to be even more informative and helpful, some of which include:</a:t>
            </a:r>
            <a:br>
              <a:rPr lang="en" sz="1500"/>
            </a:br>
            <a:endParaRPr sz="1500"/>
          </a:p>
          <a:p>
            <a:pPr marL="457200" lvl="0" indent="-323850" algn="l" rtl="0">
              <a:spcBef>
                <a:spcPts val="0"/>
              </a:spcBef>
              <a:spcAft>
                <a:spcPts val="0"/>
              </a:spcAft>
              <a:buSzPts val="1500"/>
              <a:buChar char="●"/>
            </a:pPr>
            <a:r>
              <a:rPr lang="en" sz="1500"/>
              <a:t>Predictive Modeling: Develop models to forecast COVID-19 trends. </a:t>
            </a:r>
            <a:endParaRPr sz="1500"/>
          </a:p>
          <a:p>
            <a:pPr marL="457200" lvl="0" indent="-323850" algn="l" rtl="0">
              <a:spcBef>
                <a:spcPts val="0"/>
              </a:spcBef>
              <a:spcAft>
                <a:spcPts val="0"/>
              </a:spcAft>
              <a:buSzPts val="1500"/>
              <a:buChar char="●"/>
            </a:pPr>
            <a:r>
              <a:rPr lang="en" sz="1500"/>
              <a:t>Geospatial Analysis: Analyze regional variations in transmission rates. </a:t>
            </a:r>
            <a:endParaRPr sz="1500"/>
          </a:p>
          <a:p>
            <a:pPr marL="457200" lvl="0" indent="-323850" algn="l" rtl="0">
              <a:spcBef>
                <a:spcPts val="0"/>
              </a:spcBef>
              <a:spcAft>
                <a:spcPts val="0"/>
              </a:spcAft>
              <a:buSzPts val="1500"/>
              <a:buChar char="●"/>
            </a:pPr>
            <a:r>
              <a:rPr lang="en" sz="1500"/>
              <a:t>Machine Learning: Identify patterns influencing virus spread. </a:t>
            </a:r>
            <a:endParaRPr sz="1500"/>
          </a:p>
          <a:p>
            <a:pPr marL="457200" lvl="0" indent="-323850" algn="l" rtl="0">
              <a:spcBef>
                <a:spcPts val="0"/>
              </a:spcBef>
              <a:spcAft>
                <a:spcPts val="0"/>
              </a:spcAft>
              <a:buSzPts val="1500"/>
              <a:buChar char="●"/>
            </a:pPr>
            <a:r>
              <a:rPr lang="en" sz="1500"/>
              <a:t>Sentiment Analysis: Gauge public perceptions and concerns. </a:t>
            </a:r>
            <a:endParaRPr sz="1500"/>
          </a:p>
          <a:p>
            <a:pPr marL="457200" lvl="0" indent="-323850" algn="l" rtl="0">
              <a:spcBef>
                <a:spcPts val="0"/>
              </a:spcBef>
              <a:spcAft>
                <a:spcPts val="0"/>
              </a:spcAft>
              <a:buSzPts val="1500"/>
              <a:buChar char="●"/>
            </a:pPr>
            <a:r>
              <a:rPr lang="en" sz="1500"/>
              <a:t>Epidemiological Studies: Collaborate on disease dynamics research. </a:t>
            </a:r>
            <a:endParaRPr sz="1500"/>
          </a:p>
          <a:p>
            <a:pPr marL="457200" lvl="0" indent="-323850" algn="l" rtl="0">
              <a:spcBef>
                <a:spcPts val="0"/>
              </a:spcBef>
              <a:spcAft>
                <a:spcPts val="0"/>
              </a:spcAft>
              <a:buSzPts val="1500"/>
              <a:buChar char="●"/>
            </a:pPr>
            <a:r>
              <a:rPr lang="en" sz="1500"/>
              <a:t>Longitudinal Analysis: Track evolving trends over time. </a:t>
            </a:r>
            <a:endParaRPr sz="1500"/>
          </a:p>
          <a:p>
            <a:pPr marL="457200" lvl="0" indent="-323850" algn="l" rtl="0">
              <a:spcBef>
                <a:spcPts val="0"/>
              </a:spcBef>
              <a:spcAft>
                <a:spcPts val="0"/>
              </a:spcAft>
              <a:buSzPts val="1500"/>
              <a:buChar char="●"/>
            </a:pPr>
            <a:r>
              <a:rPr lang="en" sz="1500"/>
              <a:t>Data Integration: Include vaccination rates and mobility data. </a:t>
            </a:r>
            <a:endParaRPr sz="1500"/>
          </a:p>
          <a:p>
            <a:pPr marL="457200" lvl="0" indent="-323850" algn="l" rtl="0">
              <a:spcBef>
                <a:spcPts val="0"/>
              </a:spcBef>
              <a:spcAft>
                <a:spcPts val="0"/>
              </a:spcAft>
              <a:buSzPts val="1500"/>
              <a:buChar char="●"/>
            </a:pPr>
            <a:r>
              <a:rPr lang="en" sz="1500"/>
              <a:t>Interactive Dashboards: Provide real-time updates and insights. </a:t>
            </a:r>
            <a:endParaRPr sz="1500"/>
          </a:p>
          <a:p>
            <a:pPr marL="457200" lvl="0" indent="-323850" algn="l" rtl="0">
              <a:spcBef>
                <a:spcPts val="0"/>
              </a:spcBef>
              <a:spcAft>
                <a:spcPts val="0"/>
              </a:spcAft>
              <a:buSzPts val="1500"/>
              <a:buChar char="●"/>
            </a:pPr>
            <a:r>
              <a:rPr lang="en" sz="1500"/>
              <a:t>Collaborative Research: Partner with public health organizations. </a:t>
            </a:r>
            <a:endParaRPr sz="1500"/>
          </a:p>
          <a:p>
            <a:pPr marL="457200" lvl="0" indent="-323850" algn="l" rtl="0">
              <a:spcBef>
                <a:spcPts val="0"/>
              </a:spcBef>
              <a:spcAft>
                <a:spcPts val="0"/>
              </a:spcAft>
              <a:buSzPts val="1500"/>
              <a:buChar char="●"/>
            </a:pPr>
            <a:r>
              <a:rPr lang="en" sz="1500"/>
              <a:t>Ethical Considerations: Address data privacy and bias mitigation.</a:t>
            </a:r>
            <a:endParaRPr sz="15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72"/>
          <p:cNvSpPr txBox="1">
            <a:spLocks noGrp="1"/>
          </p:cNvSpPr>
          <p:nvPr>
            <p:ph type="title"/>
          </p:nvPr>
        </p:nvSpPr>
        <p:spPr>
          <a:xfrm>
            <a:off x="2331000" y="1650400"/>
            <a:ext cx="4233900" cy="98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sp>
        <p:nvSpPr>
          <p:cNvPr id="617" name="Google Shape;617;p72"/>
          <p:cNvSpPr txBox="1">
            <a:spLocks noGrp="1"/>
          </p:cNvSpPr>
          <p:nvPr>
            <p:ph type="title"/>
          </p:nvPr>
        </p:nvSpPr>
        <p:spPr>
          <a:xfrm>
            <a:off x="2625900" y="2737225"/>
            <a:ext cx="3644100" cy="984900"/>
          </a:xfrm>
          <a:prstGeom prst="rect">
            <a:avLst/>
          </a:prstGeom>
          <a:solidFill>
            <a:schemeClr val="lt2"/>
          </a:solidFill>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2"/>
                </a:solidFill>
              </a:rPr>
              <a:t>THANKS!</a:t>
            </a:r>
            <a:endParaRPr>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4"/>
          <p:cNvSpPr txBox="1">
            <a:spLocks noGrp="1"/>
          </p:cNvSpPr>
          <p:nvPr>
            <p:ph type="title"/>
          </p:nvPr>
        </p:nvSpPr>
        <p:spPr>
          <a:xfrm>
            <a:off x="714300" y="45435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3"/>
                </a:solidFill>
              </a:rPr>
              <a:t>INTRODUCTION</a:t>
            </a:r>
            <a:endParaRPr/>
          </a:p>
        </p:txBody>
      </p:sp>
      <p:sp>
        <p:nvSpPr>
          <p:cNvPr id="358" name="Google Shape;358;p44"/>
          <p:cNvSpPr txBox="1">
            <a:spLocks noGrp="1"/>
          </p:cNvSpPr>
          <p:nvPr>
            <p:ph type="subTitle" idx="1"/>
          </p:nvPr>
        </p:nvSpPr>
        <p:spPr>
          <a:xfrm>
            <a:off x="714300" y="1206800"/>
            <a:ext cx="7715400" cy="27243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500"/>
              <a:t>The COVID-19 pandemic has undoubtedly been one of the most significant global challenges of our time, impacting every aspect of society and posing unprecedented challenges to healthcare systems worldwide. In our endeavor to understand and mitigate the effects of this pandemic, data analysis has emerged as a crucial tool for gaining insights into the spread, impact, and response to the virus. </a:t>
            </a:r>
            <a:endParaRPr sz="1500"/>
          </a:p>
          <a:p>
            <a:pPr marL="0" lvl="0" indent="0" algn="l" rtl="0">
              <a:spcBef>
                <a:spcPts val="0"/>
              </a:spcBef>
              <a:spcAft>
                <a:spcPts val="0"/>
              </a:spcAft>
              <a:buNone/>
            </a:pPr>
            <a:endParaRPr sz="1500"/>
          </a:p>
          <a:p>
            <a:pPr marL="0" lvl="0" indent="0" algn="l" rtl="0">
              <a:spcBef>
                <a:spcPts val="0"/>
              </a:spcBef>
              <a:spcAft>
                <a:spcPts val="0"/>
              </a:spcAft>
              <a:buNone/>
            </a:pPr>
            <a:endParaRPr sz="1500"/>
          </a:p>
          <a:p>
            <a:pPr marL="0" lvl="0" indent="0" algn="l" rtl="0">
              <a:spcBef>
                <a:spcPts val="0"/>
              </a:spcBef>
              <a:spcAft>
                <a:spcPts val="0"/>
              </a:spcAft>
              <a:buNone/>
            </a:pPr>
            <a:r>
              <a:rPr lang="en" sz="1500"/>
              <a:t>In this report, we present the findings of our exploratory data analysis (EDA) conducted on COVID-19 data. Our analysis focuses on understanding various aspects of the pandemic using real-world data, aiming to provide insights that can aid in informed decision-making and effective strategies for combating the spread of the virus.</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5"/>
          <p:cNvSpPr txBox="1">
            <a:spLocks noGrp="1"/>
          </p:cNvSpPr>
          <p:nvPr>
            <p:ph type="title"/>
          </p:nvPr>
        </p:nvSpPr>
        <p:spPr>
          <a:xfrm>
            <a:off x="714300" y="45435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3"/>
                </a:solidFill>
              </a:rPr>
              <a:t>PROJECT OBJECTIVE AND SCOPE</a:t>
            </a:r>
            <a:endParaRPr/>
          </a:p>
        </p:txBody>
      </p:sp>
      <p:sp>
        <p:nvSpPr>
          <p:cNvPr id="364" name="Google Shape;364;p45"/>
          <p:cNvSpPr txBox="1">
            <a:spLocks noGrp="1"/>
          </p:cNvSpPr>
          <p:nvPr>
            <p:ph type="subTitle" idx="1"/>
          </p:nvPr>
        </p:nvSpPr>
        <p:spPr>
          <a:xfrm>
            <a:off x="557175" y="1033125"/>
            <a:ext cx="7715400" cy="3675000"/>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b="1"/>
              <a:t>Objective: </a:t>
            </a:r>
            <a:endParaRPr sz="1500" b="1"/>
          </a:p>
          <a:p>
            <a:pPr marL="457200" lvl="0" indent="-317500" algn="l" rtl="0">
              <a:lnSpc>
                <a:spcPct val="115000"/>
              </a:lnSpc>
              <a:spcBef>
                <a:spcPts val="0"/>
              </a:spcBef>
              <a:spcAft>
                <a:spcPts val="0"/>
              </a:spcAft>
              <a:buSzPts val="1400"/>
              <a:buChar char="●"/>
            </a:pPr>
            <a:r>
              <a:rPr lang="en" sz="1400"/>
              <a:t>Conduct exploratory data analysis (EDA) on COVID-19 data. </a:t>
            </a:r>
            <a:endParaRPr sz="1400"/>
          </a:p>
          <a:p>
            <a:pPr marL="457200" lvl="0" indent="-317500" algn="l" rtl="0">
              <a:lnSpc>
                <a:spcPct val="115000"/>
              </a:lnSpc>
              <a:spcBef>
                <a:spcPts val="0"/>
              </a:spcBef>
              <a:spcAft>
                <a:spcPts val="0"/>
              </a:spcAft>
              <a:buSzPts val="1400"/>
              <a:buChar char="●"/>
            </a:pPr>
            <a:r>
              <a:rPr lang="en" sz="1400"/>
              <a:t>Utilize data visualization techniques and statistical analysis. </a:t>
            </a:r>
            <a:endParaRPr sz="1400"/>
          </a:p>
          <a:p>
            <a:pPr marL="457200" lvl="0" indent="-317500" algn="l" rtl="0">
              <a:lnSpc>
                <a:spcPct val="115000"/>
              </a:lnSpc>
              <a:spcBef>
                <a:spcPts val="0"/>
              </a:spcBef>
              <a:spcAft>
                <a:spcPts val="0"/>
              </a:spcAft>
              <a:buSzPts val="1400"/>
              <a:buChar char="●"/>
            </a:pPr>
            <a:r>
              <a:rPr lang="en" sz="1400"/>
              <a:t>Extract insights into the spread and impact of the virus. </a:t>
            </a:r>
            <a:endParaRPr sz="1400"/>
          </a:p>
          <a:p>
            <a:pPr marL="0" lvl="0" indent="0" algn="l" rtl="0">
              <a:lnSpc>
                <a:spcPct val="115000"/>
              </a:lnSpc>
              <a:spcBef>
                <a:spcPts val="0"/>
              </a:spcBef>
              <a:spcAft>
                <a:spcPts val="0"/>
              </a:spcAft>
              <a:buNone/>
            </a:pPr>
            <a:endParaRPr sz="1500"/>
          </a:p>
          <a:p>
            <a:pPr marL="0" lvl="0" indent="0" algn="l" rtl="0">
              <a:lnSpc>
                <a:spcPct val="115000"/>
              </a:lnSpc>
              <a:spcBef>
                <a:spcPts val="0"/>
              </a:spcBef>
              <a:spcAft>
                <a:spcPts val="0"/>
              </a:spcAft>
              <a:buNone/>
            </a:pPr>
            <a:r>
              <a:rPr lang="en" sz="1500" b="1"/>
              <a:t>Scope: </a:t>
            </a:r>
            <a:endParaRPr sz="1500" b="1"/>
          </a:p>
          <a:p>
            <a:pPr marL="457200" lvl="0" indent="-317500" algn="l" rtl="0">
              <a:lnSpc>
                <a:spcPct val="115000"/>
              </a:lnSpc>
              <a:spcBef>
                <a:spcPts val="0"/>
              </a:spcBef>
              <a:spcAft>
                <a:spcPts val="0"/>
              </a:spcAft>
              <a:buSzPts val="1400"/>
              <a:buChar char="●"/>
            </a:pPr>
            <a:r>
              <a:rPr lang="en" sz="1400"/>
              <a:t>Data Collection &amp; Preprocessing: Collect real-world COVID-19 data, preprocess for integrity. </a:t>
            </a:r>
            <a:endParaRPr sz="1400"/>
          </a:p>
          <a:p>
            <a:pPr marL="457200" lvl="0" indent="-317500" algn="l" rtl="0">
              <a:lnSpc>
                <a:spcPct val="115000"/>
              </a:lnSpc>
              <a:spcBef>
                <a:spcPts val="0"/>
              </a:spcBef>
              <a:spcAft>
                <a:spcPts val="0"/>
              </a:spcAft>
              <a:buSzPts val="1400"/>
              <a:buChar char="●"/>
            </a:pPr>
            <a:r>
              <a:rPr lang="en" sz="1400"/>
              <a:t>Descriptive Statistics: Provide overview, summary statistics, key metrics.</a:t>
            </a:r>
            <a:endParaRPr sz="1400"/>
          </a:p>
          <a:p>
            <a:pPr marL="457200" lvl="0" indent="-317500" algn="l" rtl="0">
              <a:lnSpc>
                <a:spcPct val="115000"/>
              </a:lnSpc>
              <a:spcBef>
                <a:spcPts val="0"/>
              </a:spcBef>
              <a:spcAft>
                <a:spcPts val="0"/>
              </a:spcAft>
              <a:buSzPts val="1400"/>
              <a:buChar char="●"/>
            </a:pPr>
            <a:r>
              <a:rPr lang="en" sz="1400"/>
              <a:t>Data Cleaning &amp; Transformation: Address inconsistencies, fill missing values, remove outliers. </a:t>
            </a:r>
            <a:endParaRPr sz="1400"/>
          </a:p>
          <a:p>
            <a:pPr marL="457200" lvl="0" indent="-317500" algn="l" rtl="0">
              <a:lnSpc>
                <a:spcPct val="115000"/>
              </a:lnSpc>
              <a:spcBef>
                <a:spcPts val="0"/>
              </a:spcBef>
              <a:spcAft>
                <a:spcPts val="0"/>
              </a:spcAft>
              <a:buSzPts val="1400"/>
              <a:buChar char="●"/>
            </a:pPr>
            <a:r>
              <a:rPr lang="en" sz="1400"/>
              <a:t>Data Visualization: Use various techniques to uncover trends, patterns, correlations.</a:t>
            </a:r>
            <a:endParaRPr sz="1400"/>
          </a:p>
          <a:p>
            <a:pPr marL="457200" lvl="0" indent="-317500" algn="l" rtl="0">
              <a:lnSpc>
                <a:spcPct val="115000"/>
              </a:lnSpc>
              <a:spcBef>
                <a:spcPts val="0"/>
              </a:spcBef>
              <a:spcAft>
                <a:spcPts val="0"/>
              </a:spcAft>
              <a:buSzPts val="1400"/>
              <a:buChar char="●"/>
            </a:pPr>
            <a:r>
              <a:rPr lang="en" sz="1400"/>
              <a:t>Key Findings &amp; Insights: Identify trends, patterns, insights into the pandemic dynamics.</a:t>
            </a:r>
            <a:endParaRPr sz="1400"/>
          </a:p>
          <a:p>
            <a:pPr marL="457200" lvl="0" indent="-317500" algn="l" rtl="0">
              <a:lnSpc>
                <a:spcPct val="115000"/>
              </a:lnSpc>
              <a:spcBef>
                <a:spcPts val="0"/>
              </a:spcBef>
              <a:spcAft>
                <a:spcPts val="0"/>
              </a:spcAft>
              <a:buSzPts val="1400"/>
              <a:buChar char="●"/>
            </a:pPr>
            <a:r>
              <a:rPr lang="en" sz="1400"/>
              <a:t>Limitations: Acknowledge biases, dataset limitations, uncertainties.</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6"/>
          <p:cNvSpPr txBox="1">
            <a:spLocks noGrp="1"/>
          </p:cNvSpPr>
          <p:nvPr>
            <p:ph type="title"/>
          </p:nvPr>
        </p:nvSpPr>
        <p:spPr>
          <a:xfrm>
            <a:off x="714300" y="45435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3"/>
                </a:solidFill>
              </a:rPr>
              <a:t>WORKFLOW</a:t>
            </a:r>
            <a:endParaRPr/>
          </a:p>
        </p:txBody>
      </p:sp>
      <p:sp>
        <p:nvSpPr>
          <p:cNvPr id="370" name="Google Shape;370;p46"/>
          <p:cNvSpPr txBox="1">
            <a:spLocks noGrp="1"/>
          </p:cNvSpPr>
          <p:nvPr>
            <p:ph type="subTitle" idx="1"/>
          </p:nvPr>
        </p:nvSpPr>
        <p:spPr>
          <a:xfrm>
            <a:off x="714300" y="1206800"/>
            <a:ext cx="7715400" cy="2262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500"/>
              <a:t>We began our analysis by importing and preprocessing the dataset, ensuring data integrity and consistency. Subsequently, we conducted descriptive statistics to gain a holistic understanding of the dataset's characteristics, including summary statistics and data distribution. </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 sz="1500"/>
              <a:t>Furthermore, we performed data cleaning procedures to address missing values and irrelevant columns, ensuring the reliability and accuracy of our analysis. Additionally, we utilized data visualization techniques such as bar plots, pie charts, line plots, and scatter plots to visually represent key findings and trends within the data.</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47"/>
          <p:cNvSpPr txBox="1">
            <a:spLocks noGrp="1"/>
          </p:cNvSpPr>
          <p:nvPr>
            <p:ph type="title"/>
          </p:nvPr>
        </p:nvSpPr>
        <p:spPr>
          <a:xfrm>
            <a:off x="342175" y="18975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3"/>
                </a:solidFill>
              </a:rPr>
              <a:t>DATA DESCRIPTION</a:t>
            </a:r>
            <a:endParaRPr/>
          </a:p>
        </p:txBody>
      </p:sp>
      <p:sp>
        <p:nvSpPr>
          <p:cNvPr id="376" name="Google Shape;376;p47"/>
          <p:cNvSpPr txBox="1">
            <a:spLocks noGrp="1"/>
          </p:cNvSpPr>
          <p:nvPr>
            <p:ph type="subTitle" idx="1"/>
          </p:nvPr>
        </p:nvSpPr>
        <p:spPr>
          <a:xfrm>
            <a:off x="135450" y="1305550"/>
            <a:ext cx="3544500" cy="1693200"/>
          </a:xfrm>
          <a:prstGeom prst="rect">
            <a:avLst/>
          </a:prstGeom>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sz="1400"/>
              <a:t>Mean: Average value. </a:t>
            </a:r>
            <a:endParaRPr sz="1400"/>
          </a:p>
          <a:p>
            <a:pPr marL="457200" lvl="0" indent="-317500" algn="l" rtl="0">
              <a:spcBef>
                <a:spcPts val="0"/>
              </a:spcBef>
              <a:spcAft>
                <a:spcPts val="0"/>
              </a:spcAft>
              <a:buSzPts val="1400"/>
              <a:buChar char="●"/>
            </a:pPr>
            <a:r>
              <a:rPr lang="en" sz="1400"/>
              <a:t>Std Dev: </a:t>
            </a:r>
            <a:endParaRPr sz="1400"/>
          </a:p>
          <a:p>
            <a:pPr marL="457200" lvl="0" indent="-317500" algn="l" rtl="0">
              <a:spcBef>
                <a:spcPts val="0"/>
              </a:spcBef>
              <a:spcAft>
                <a:spcPts val="0"/>
              </a:spcAft>
              <a:buSzPts val="1400"/>
              <a:buChar char="●"/>
            </a:pPr>
            <a:r>
              <a:rPr lang="en" sz="1400"/>
              <a:t>Data dispersion from mean. </a:t>
            </a:r>
            <a:endParaRPr sz="1400"/>
          </a:p>
          <a:p>
            <a:pPr marL="457200" lvl="0" indent="-317500" algn="l" rtl="0">
              <a:spcBef>
                <a:spcPts val="0"/>
              </a:spcBef>
              <a:spcAft>
                <a:spcPts val="0"/>
              </a:spcAft>
              <a:buSzPts val="1400"/>
              <a:buChar char="●"/>
            </a:pPr>
            <a:r>
              <a:rPr lang="en" sz="1400"/>
              <a:t>Min &amp; Max: Range of values. </a:t>
            </a:r>
            <a:endParaRPr sz="1400"/>
          </a:p>
          <a:p>
            <a:pPr marL="457200" lvl="0" indent="-317500" algn="l" rtl="0">
              <a:spcBef>
                <a:spcPts val="0"/>
              </a:spcBef>
              <a:spcAft>
                <a:spcPts val="0"/>
              </a:spcAft>
              <a:buSzPts val="1400"/>
              <a:buChar char="●"/>
            </a:pPr>
            <a:r>
              <a:rPr lang="en" sz="1400"/>
              <a:t>25th, 50th (Median), &amp; 75th Pctl: Quartiles showing data distribution. </a:t>
            </a:r>
            <a:endParaRPr sz="1400"/>
          </a:p>
          <a:p>
            <a:pPr marL="457200" lvl="0" indent="-317500" algn="l" rtl="0">
              <a:spcBef>
                <a:spcPts val="0"/>
              </a:spcBef>
              <a:spcAft>
                <a:spcPts val="0"/>
              </a:spcAft>
              <a:buSzPts val="1400"/>
              <a:buChar char="●"/>
            </a:pPr>
            <a:r>
              <a:rPr lang="en" sz="1400"/>
              <a:t>Count: Non-null values count. </a:t>
            </a:r>
            <a:endParaRPr sz="1400"/>
          </a:p>
        </p:txBody>
      </p:sp>
      <p:pic>
        <p:nvPicPr>
          <p:cNvPr id="377" name="Google Shape;377;p47"/>
          <p:cNvPicPr preferRelativeResize="0"/>
          <p:nvPr/>
        </p:nvPicPr>
        <p:blipFill>
          <a:blip r:embed="rId3">
            <a:alphaModFix/>
          </a:blip>
          <a:stretch>
            <a:fillRect/>
          </a:stretch>
        </p:blipFill>
        <p:spPr>
          <a:xfrm>
            <a:off x="3679950" y="1232150"/>
            <a:ext cx="5223075" cy="1998875"/>
          </a:xfrm>
          <a:prstGeom prst="rect">
            <a:avLst/>
          </a:prstGeom>
          <a:noFill/>
          <a:ln>
            <a:noFill/>
          </a:ln>
        </p:spPr>
      </p:pic>
      <p:sp>
        <p:nvSpPr>
          <p:cNvPr id="378" name="Google Shape;378;p47"/>
          <p:cNvSpPr txBox="1"/>
          <p:nvPr/>
        </p:nvSpPr>
        <p:spPr>
          <a:xfrm>
            <a:off x="342175" y="737200"/>
            <a:ext cx="80709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chemeClr val="lt1"/>
                </a:solidFill>
                <a:latin typeface="Fira Sans"/>
                <a:ea typeface="Fira Sans"/>
                <a:cs typeface="Fira Sans"/>
                <a:sym typeface="Fira Sans"/>
              </a:rPr>
              <a:t>Data Description provides a statistical summary of the dataset. It includes:</a:t>
            </a:r>
            <a:endParaRPr sz="1800">
              <a:solidFill>
                <a:schemeClr val="lt1"/>
              </a:solidFill>
              <a:latin typeface="Fira Sans"/>
              <a:ea typeface="Fira Sans"/>
              <a:cs typeface="Fira Sans"/>
              <a:sym typeface="Fira Sans"/>
            </a:endParaRPr>
          </a:p>
        </p:txBody>
      </p:sp>
      <p:sp>
        <p:nvSpPr>
          <p:cNvPr id="379" name="Google Shape;379;p47"/>
          <p:cNvSpPr txBox="1"/>
          <p:nvPr/>
        </p:nvSpPr>
        <p:spPr>
          <a:xfrm>
            <a:off x="342175" y="3464825"/>
            <a:ext cx="88017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solidFill>
                  <a:schemeClr val="lt1"/>
                </a:solidFill>
                <a:latin typeface="Fira Sans"/>
                <a:ea typeface="Fira Sans"/>
                <a:cs typeface="Fira Sans"/>
                <a:sym typeface="Fira Sans"/>
              </a:rPr>
              <a:t>Using this, we can gain insight and understanding of the following:</a:t>
            </a:r>
            <a:endParaRPr>
              <a:solidFill>
                <a:schemeClr val="lt1"/>
              </a:solidFill>
              <a:latin typeface="Fira Sans"/>
              <a:ea typeface="Fira Sans"/>
              <a:cs typeface="Fira Sans"/>
              <a:sym typeface="Fira Sans"/>
            </a:endParaRPr>
          </a:p>
          <a:p>
            <a:pPr marL="457200" lvl="0" indent="-317500" algn="l" rtl="0">
              <a:spcBef>
                <a:spcPts val="0"/>
              </a:spcBef>
              <a:spcAft>
                <a:spcPts val="0"/>
              </a:spcAft>
              <a:buClr>
                <a:schemeClr val="lt1"/>
              </a:buClr>
              <a:buSzPts val="1400"/>
              <a:buFont typeface="Fira Sans"/>
              <a:buChar char="●"/>
            </a:pPr>
            <a:r>
              <a:rPr lang="en">
                <a:solidFill>
                  <a:schemeClr val="lt1"/>
                </a:solidFill>
                <a:latin typeface="Fira Sans"/>
                <a:ea typeface="Fira Sans"/>
                <a:cs typeface="Fira Sans"/>
                <a:sym typeface="Fira Sans"/>
              </a:rPr>
              <a:t>Confirmed Cases: Average number. </a:t>
            </a:r>
            <a:endParaRPr>
              <a:solidFill>
                <a:schemeClr val="lt1"/>
              </a:solidFill>
              <a:latin typeface="Fira Sans"/>
              <a:ea typeface="Fira Sans"/>
              <a:cs typeface="Fira Sans"/>
              <a:sym typeface="Fira Sans"/>
            </a:endParaRPr>
          </a:p>
          <a:p>
            <a:pPr marL="457200" lvl="0" indent="-317500" algn="l" rtl="0">
              <a:spcBef>
                <a:spcPts val="0"/>
              </a:spcBef>
              <a:spcAft>
                <a:spcPts val="0"/>
              </a:spcAft>
              <a:buClr>
                <a:schemeClr val="lt1"/>
              </a:buClr>
              <a:buSzPts val="1400"/>
              <a:buFont typeface="Fira Sans"/>
              <a:buChar char="●"/>
            </a:pPr>
            <a:r>
              <a:rPr lang="en">
                <a:solidFill>
                  <a:schemeClr val="lt1"/>
                </a:solidFill>
                <a:latin typeface="Fira Sans"/>
                <a:ea typeface="Fira Sans"/>
                <a:cs typeface="Fira Sans"/>
                <a:sym typeface="Fira Sans"/>
              </a:rPr>
              <a:t>Deaths &amp; Recoveries: Range of values. Incidence Rate &amp; Mortality Rate: Variation across regions. </a:t>
            </a:r>
            <a:endParaRPr>
              <a:solidFill>
                <a:schemeClr val="lt1"/>
              </a:solidFill>
              <a:latin typeface="Fira Sans"/>
              <a:ea typeface="Fira Sans"/>
              <a:cs typeface="Fira Sans"/>
              <a:sym typeface="Fira Sans"/>
            </a:endParaRPr>
          </a:p>
          <a:p>
            <a:pPr marL="457200" lvl="0" indent="-317500" algn="l" rtl="0">
              <a:spcBef>
                <a:spcPts val="0"/>
              </a:spcBef>
              <a:spcAft>
                <a:spcPts val="0"/>
              </a:spcAft>
              <a:buClr>
                <a:schemeClr val="lt1"/>
              </a:buClr>
              <a:buSzPts val="1400"/>
              <a:buFont typeface="Fira Sans"/>
              <a:buChar char="●"/>
            </a:pPr>
            <a:r>
              <a:rPr lang="en">
                <a:solidFill>
                  <a:schemeClr val="lt1"/>
                </a:solidFill>
                <a:latin typeface="Fira Sans"/>
                <a:ea typeface="Fira Sans"/>
                <a:cs typeface="Fira Sans"/>
                <a:sym typeface="Fira Sans"/>
              </a:rPr>
              <a:t>Implications: Understanding data distribution. Identifying outliers or unusual patterns.</a:t>
            </a:r>
            <a:endParaRPr sz="1800">
              <a:solidFill>
                <a:schemeClr val="lt1"/>
              </a:solidFill>
              <a:latin typeface="Fira Sans"/>
              <a:ea typeface="Fira Sans"/>
              <a:cs typeface="Fira Sans"/>
              <a:sym typeface="Fir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48"/>
          <p:cNvSpPr txBox="1">
            <a:spLocks noGrp="1"/>
          </p:cNvSpPr>
          <p:nvPr>
            <p:ph type="title"/>
          </p:nvPr>
        </p:nvSpPr>
        <p:spPr>
          <a:xfrm>
            <a:off x="342175" y="18975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3"/>
                </a:solidFill>
              </a:rPr>
              <a:t>DATA DESCRIPTION</a:t>
            </a:r>
            <a:endParaRPr/>
          </a:p>
        </p:txBody>
      </p:sp>
      <p:pic>
        <p:nvPicPr>
          <p:cNvPr id="385" name="Google Shape;385;p48"/>
          <p:cNvPicPr preferRelativeResize="0"/>
          <p:nvPr/>
        </p:nvPicPr>
        <p:blipFill>
          <a:blip r:embed="rId3">
            <a:alphaModFix/>
          </a:blip>
          <a:stretch>
            <a:fillRect/>
          </a:stretch>
        </p:blipFill>
        <p:spPr>
          <a:xfrm>
            <a:off x="152400" y="810150"/>
            <a:ext cx="3290175" cy="1924575"/>
          </a:xfrm>
          <a:prstGeom prst="rect">
            <a:avLst/>
          </a:prstGeom>
          <a:noFill/>
          <a:ln>
            <a:noFill/>
          </a:ln>
        </p:spPr>
      </p:pic>
      <p:sp>
        <p:nvSpPr>
          <p:cNvPr id="386" name="Google Shape;386;p48"/>
          <p:cNvSpPr txBox="1"/>
          <p:nvPr/>
        </p:nvSpPr>
        <p:spPr>
          <a:xfrm>
            <a:off x="3548750" y="761325"/>
            <a:ext cx="48096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lt1"/>
                </a:solidFill>
                <a:latin typeface="Fira Sans"/>
                <a:ea typeface="Fira Sans"/>
                <a:cs typeface="Fira Sans"/>
                <a:sym typeface="Fira Sans"/>
              </a:rPr>
              <a:t>Here we see the data description of the COVID-19 India Statewise dataset.</a:t>
            </a:r>
            <a:endParaRPr sz="1600">
              <a:solidFill>
                <a:schemeClr val="lt1"/>
              </a:solidFill>
              <a:latin typeface="Fira Sans"/>
              <a:ea typeface="Fira Sans"/>
              <a:cs typeface="Fira Sans"/>
              <a:sym typeface="Fira Sans"/>
            </a:endParaRPr>
          </a:p>
        </p:txBody>
      </p:sp>
      <p:sp>
        <p:nvSpPr>
          <p:cNvPr id="387" name="Google Shape;387;p48"/>
          <p:cNvSpPr txBox="1"/>
          <p:nvPr/>
        </p:nvSpPr>
        <p:spPr>
          <a:xfrm>
            <a:off x="3548750" y="1405800"/>
            <a:ext cx="5444400" cy="118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chemeClr val="lt1"/>
                </a:solidFill>
                <a:latin typeface="Fira Sans"/>
                <a:ea typeface="Fira Sans"/>
                <a:cs typeface="Fira Sans"/>
                <a:sym typeface="Fira Sans"/>
              </a:rPr>
              <a:t>Using this, we can gain insight and understanding of the following:</a:t>
            </a:r>
            <a:endParaRPr sz="1300">
              <a:solidFill>
                <a:schemeClr val="lt1"/>
              </a:solidFill>
              <a:latin typeface="Fira Sans"/>
              <a:ea typeface="Fira Sans"/>
              <a:cs typeface="Fira Sans"/>
              <a:sym typeface="Fira Sans"/>
            </a:endParaRPr>
          </a:p>
          <a:p>
            <a:pPr marL="457200" lvl="0" indent="-311150" algn="l" rtl="0">
              <a:spcBef>
                <a:spcPts val="0"/>
              </a:spcBef>
              <a:spcAft>
                <a:spcPts val="0"/>
              </a:spcAft>
              <a:buClr>
                <a:schemeClr val="lt1"/>
              </a:buClr>
              <a:buSzPts val="1300"/>
              <a:buFont typeface="Fira Sans"/>
              <a:buChar char="●"/>
            </a:pPr>
            <a:r>
              <a:rPr lang="en" sz="1300">
                <a:solidFill>
                  <a:schemeClr val="lt1"/>
                </a:solidFill>
                <a:latin typeface="Fira Sans"/>
                <a:ea typeface="Fira Sans"/>
                <a:cs typeface="Fira Sans"/>
                <a:sym typeface="Fira Sans"/>
              </a:rPr>
              <a:t>Confirmed Cases: Average number. </a:t>
            </a:r>
            <a:endParaRPr sz="1300">
              <a:solidFill>
                <a:schemeClr val="lt1"/>
              </a:solidFill>
              <a:latin typeface="Fira Sans"/>
              <a:ea typeface="Fira Sans"/>
              <a:cs typeface="Fira Sans"/>
              <a:sym typeface="Fira Sans"/>
            </a:endParaRPr>
          </a:p>
          <a:p>
            <a:pPr marL="457200" lvl="0" indent="-311150" algn="l" rtl="0">
              <a:spcBef>
                <a:spcPts val="0"/>
              </a:spcBef>
              <a:spcAft>
                <a:spcPts val="0"/>
              </a:spcAft>
              <a:buClr>
                <a:schemeClr val="lt1"/>
              </a:buClr>
              <a:buSzPts val="1300"/>
              <a:buFont typeface="Fira Sans"/>
              <a:buChar char="●"/>
            </a:pPr>
            <a:r>
              <a:rPr lang="en" sz="1300">
                <a:solidFill>
                  <a:schemeClr val="lt1"/>
                </a:solidFill>
                <a:latin typeface="Fira Sans"/>
                <a:ea typeface="Fira Sans"/>
                <a:cs typeface="Fira Sans"/>
                <a:sym typeface="Fira Sans"/>
              </a:rPr>
              <a:t>Deaths &amp; Active Cases: Range of values. </a:t>
            </a:r>
            <a:endParaRPr sz="1300">
              <a:solidFill>
                <a:schemeClr val="lt1"/>
              </a:solidFill>
              <a:latin typeface="Fira Sans"/>
              <a:ea typeface="Fira Sans"/>
              <a:cs typeface="Fira Sans"/>
              <a:sym typeface="Fira Sans"/>
            </a:endParaRPr>
          </a:p>
          <a:p>
            <a:pPr marL="457200" lvl="0" indent="-311150" algn="l" rtl="0">
              <a:spcBef>
                <a:spcPts val="0"/>
              </a:spcBef>
              <a:spcAft>
                <a:spcPts val="0"/>
              </a:spcAft>
              <a:buClr>
                <a:schemeClr val="lt1"/>
              </a:buClr>
              <a:buSzPts val="1300"/>
              <a:buFont typeface="Fira Sans"/>
              <a:buChar char="●"/>
            </a:pPr>
            <a:r>
              <a:rPr lang="en" sz="1300">
                <a:solidFill>
                  <a:schemeClr val="lt1"/>
                </a:solidFill>
                <a:latin typeface="Fira Sans"/>
                <a:ea typeface="Fira Sans"/>
                <a:cs typeface="Fira Sans"/>
                <a:sym typeface="Fira Sans"/>
              </a:rPr>
              <a:t>Cured Cases: How much was the final total count</a:t>
            </a:r>
            <a:endParaRPr sz="1300">
              <a:solidFill>
                <a:schemeClr val="lt1"/>
              </a:solidFill>
              <a:latin typeface="Fira Sans"/>
              <a:ea typeface="Fira Sans"/>
              <a:cs typeface="Fira Sans"/>
              <a:sym typeface="Fira Sans"/>
            </a:endParaRPr>
          </a:p>
          <a:p>
            <a:pPr marL="0" lvl="0" indent="0" algn="l" rtl="0">
              <a:spcBef>
                <a:spcPts val="0"/>
              </a:spcBef>
              <a:spcAft>
                <a:spcPts val="0"/>
              </a:spcAft>
              <a:buNone/>
            </a:pPr>
            <a:r>
              <a:rPr lang="en" sz="1300">
                <a:solidFill>
                  <a:schemeClr val="lt1"/>
                </a:solidFill>
                <a:latin typeface="Fira Sans"/>
                <a:ea typeface="Fira Sans"/>
                <a:cs typeface="Fira Sans"/>
                <a:sym typeface="Fira Sans"/>
              </a:rPr>
              <a:t>And so on</a:t>
            </a:r>
            <a:endParaRPr sz="1300">
              <a:solidFill>
                <a:schemeClr val="lt1"/>
              </a:solidFill>
              <a:latin typeface="Fira Sans"/>
              <a:ea typeface="Fira Sans"/>
              <a:cs typeface="Fira Sans"/>
              <a:sym typeface="Fira Sans"/>
            </a:endParaRPr>
          </a:p>
        </p:txBody>
      </p:sp>
      <p:grpSp>
        <p:nvGrpSpPr>
          <p:cNvPr id="388" name="Google Shape;388;p48"/>
          <p:cNvGrpSpPr/>
          <p:nvPr/>
        </p:nvGrpSpPr>
        <p:grpSpPr>
          <a:xfrm rot="10800000">
            <a:off x="195646" y="2886950"/>
            <a:ext cx="8383537" cy="80134"/>
            <a:chOff x="6336019" y="3733725"/>
            <a:chExt cx="2566206" cy="351310"/>
          </a:xfrm>
        </p:grpSpPr>
        <p:sp>
          <p:nvSpPr>
            <p:cNvPr id="389" name="Google Shape;389;p48"/>
            <p:cNvSpPr/>
            <p:nvPr/>
          </p:nvSpPr>
          <p:spPr>
            <a:xfrm>
              <a:off x="6336019" y="3733735"/>
              <a:ext cx="1881300" cy="351300"/>
            </a:xfrm>
            <a:prstGeom prst="homePlate">
              <a:avLst>
                <a:gd name="adj" fmla="val 5000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8"/>
            <p:cNvSpPr/>
            <p:nvPr/>
          </p:nvSpPr>
          <p:spPr>
            <a:xfrm>
              <a:off x="8098525" y="3733725"/>
              <a:ext cx="346500" cy="351300"/>
            </a:xfrm>
            <a:prstGeom prst="chevron">
              <a:avLst>
                <a:gd name="adj" fmla="val 5000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8"/>
            <p:cNvSpPr/>
            <p:nvPr/>
          </p:nvSpPr>
          <p:spPr>
            <a:xfrm>
              <a:off x="8327125" y="3733725"/>
              <a:ext cx="346500" cy="351300"/>
            </a:xfrm>
            <a:prstGeom prst="chevron">
              <a:avLst>
                <a:gd name="adj" fmla="val 5000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8"/>
            <p:cNvSpPr/>
            <p:nvPr/>
          </p:nvSpPr>
          <p:spPr>
            <a:xfrm>
              <a:off x="8555725" y="3733725"/>
              <a:ext cx="346500" cy="351300"/>
            </a:xfrm>
            <a:prstGeom prst="chevron">
              <a:avLst>
                <a:gd name="adj" fmla="val 5000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48"/>
          <p:cNvGrpSpPr/>
          <p:nvPr/>
        </p:nvGrpSpPr>
        <p:grpSpPr>
          <a:xfrm>
            <a:off x="397272" y="2887291"/>
            <a:ext cx="8383537" cy="80134"/>
            <a:chOff x="6336019" y="3733725"/>
            <a:chExt cx="2566206" cy="351310"/>
          </a:xfrm>
        </p:grpSpPr>
        <p:sp>
          <p:nvSpPr>
            <p:cNvPr id="394" name="Google Shape;394;p48"/>
            <p:cNvSpPr/>
            <p:nvPr/>
          </p:nvSpPr>
          <p:spPr>
            <a:xfrm>
              <a:off x="6336019" y="3733735"/>
              <a:ext cx="1881300" cy="351300"/>
            </a:xfrm>
            <a:prstGeom prst="homePlate">
              <a:avLst>
                <a:gd name="adj" fmla="val 5000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8"/>
            <p:cNvSpPr/>
            <p:nvPr/>
          </p:nvSpPr>
          <p:spPr>
            <a:xfrm>
              <a:off x="8098525" y="3733725"/>
              <a:ext cx="346500" cy="351300"/>
            </a:xfrm>
            <a:prstGeom prst="chevron">
              <a:avLst>
                <a:gd name="adj" fmla="val 5000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8"/>
            <p:cNvSpPr/>
            <p:nvPr/>
          </p:nvSpPr>
          <p:spPr>
            <a:xfrm>
              <a:off x="8327125" y="3733725"/>
              <a:ext cx="346500" cy="351300"/>
            </a:xfrm>
            <a:prstGeom prst="chevron">
              <a:avLst>
                <a:gd name="adj" fmla="val 5000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8"/>
            <p:cNvSpPr/>
            <p:nvPr/>
          </p:nvSpPr>
          <p:spPr>
            <a:xfrm>
              <a:off x="8555725" y="3733725"/>
              <a:ext cx="346500" cy="351300"/>
            </a:xfrm>
            <a:prstGeom prst="chevron">
              <a:avLst>
                <a:gd name="adj" fmla="val 5000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 name="Google Shape;398;p48"/>
          <p:cNvSpPr txBox="1"/>
          <p:nvPr/>
        </p:nvSpPr>
        <p:spPr>
          <a:xfrm>
            <a:off x="195650" y="3120000"/>
            <a:ext cx="8338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lt1"/>
                </a:solidFill>
                <a:latin typeface="Fira Sans"/>
                <a:ea typeface="Fira Sans"/>
                <a:cs typeface="Fira Sans"/>
                <a:sym typeface="Fira Sans"/>
              </a:rPr>
              <a:t>Here we see the data description of the COVID-19 India Statewise Vaccination dataset.</a:t>
            </a:r>
            <a:endParaRPr sz="1500">
              <a:solidFill>
                <a:schemeClr val="lt1"/>
              </a:solidFill>
              <a:latin typeface="Fira Sans"/>
              <a:ea typeface="Fira Sans"/>
              <a:cs typeface="Fira Sans"/>
              <a:sym typeface="Fira Sans"/>
            </a:endParaRPr>
          </a:p>
        </p:txBody>
      </p:sp>
      <p:sp>
        <p:nvSpPr>
          <p:cNvPr id="399" name="Google Shape;399;p48"/>
          <p:cNvSpPr txBox="1"/>
          <p:nvPr/>
        </p:nvSpPr>
        <p:spPr>
          <a:xfrm>
            <a:off x="277025" y="3826675"/>
            <a:ext cx="3556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a:solidFill>
                <a:schemeClr val="lt1"/>
              </a:solidFill>
              <a:latin typeface="Fira Sans"/>
              <a:ea typeface="Fira Sans"/>
              <a:cs typeface="Fira Sans"/>
              <a:sym typeface="Fira Sans"/>
            </a:endParaRPr>
          </a:p>
        </p:txBody>
      </p:sp>
      <p:pic>
        <p:nvPicPr>
          <p:cNvPr id="400" name="Google Shape;400;p48"/>
          <p:cNvPicPr preferRelativeResize="0"/>
          <p:nvPr/>
        </p:nvPicPr>
        <p:blipFill>
          <a:blip r:embed="rId4">
            <a:alphaModFix/>
          </a:blip>
          <a:stretch>
            <a:fillRect/>
          </a:stretch>
        </p:blipFill>
        <p:spPr>
          <a:xfrm>
            <a:off x="97088" y="3530650"/>
            <a:ext cx="8983900" cy="1323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49"/>
          <p:cNvSpPr txBox="1">
            <a:spLocks noGrp="1"/>
          </p:cNvSpPr>
          <p:nvPr>
            <p:ph type="title"/>
          </p:nvPr>
        </p:nvSpPr>
        <p:spPr>
          <a:xfrm>
            <a:off x="292550" y="28045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3"/>
                </a:solidFill>
              </a:rPr>
              <a:t>CORRELATION MATRIX</a:t>
            </a:r>
            <a:endParaRPr/>
          </a:p>
        </p:txBody>
      </p:sp>
      <p:sp>
        <p:nvSpPr>
          <p:cNvPr id="406" name="Google Shape;406;p49"/>
          <p:cNvSpPr txBox="1">
            <a:spLocks noGrp="1"/>
          </p:cNvSpPr>
          <p:nvPr>
            <p:ph type="subTitle" idx="1"/>
          </p:nvPr>
        </p:nvSpPr>
        <p:spPr>
          <a:xfrm>
            <a:off x="292550" y="801625"/>
            <a:ext cx="8972100" cy="4002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400"/>
              <a:t>Correlation Matrix are used to explore the relationships between COVID-19 metrics. </a:t>
            </a:r>
            <a:endParaRPr sz="1400"/>
          </a:p>
        </p:txBody>
      </p:sp>
      <p:pic>
        <p:nvPicPr>
          <p:cNvPr id="407" name="Google Shape;407;p49"/>
          <p:cNvPicPr preferRelativeResize="0"/>
          <p:nvPr/>
        </p:nvPicPr>
        <p:blipFill>
          <a:blip r:embed="rId3">
            <a:alphaModFix/>
          </a:blip>
          <a:stretch>
            <a:fillRect/>
          </a:stretch>
        </p:blipFill>
        <p:spPr>
          <a:xfrm>
            <a:off x="4630850" y="1255000"/>
            <a:ext cx="4255150" cy="3701401"/>
          </a:xfrm>
          <a:prstGeom prst="rect">
            <a:avLst/>
          </a:prstGeom>
          <a:noFill/>
          <a:ln>
            <a:noFill/>
          </a:ln>
        </p:spPr>
      </p:pic>
      <p:sp>
        <p:nvSpPr>
          <p:cNvPr id="408" name="Google Shape;408;p49"/>
          <p:cNvSpPr txBox="1"/>
          <p:nvPr/>
        </p:nvSpPr>
        <p:spPr>
          <a:xfrm>
            <a:off x="292550" y="1726525"/>
            <a:ext cx="43383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Fira Sans"/>
                <a:ea typeface="Fira Sans"/>
                <a:cs typeface="Fira Sans"/>
                <a:sym typeface="Fira Sans"/>
              </a:rPr>
              <a:t>In this dataset, we analysed the metrics: Confirmed cases, deaths, recoveries, active cases, incidence rate, and mortality rate.</a:t>
            </a:r>
            <a:endParaRPr sz="1700">
              <a:solidFill>
                <a:schemeClr val="lt1"/>
              </a:solidFill>
              <a:latin typeface="Fira Sans"/>
              <a:ea typeface="Fira Sans"/>
              <a:cs typeface="Fira Sans"/>
              <a:sym typeface="Fira Sans"/>
            </a:endParaRPr>
          </a:p>
        </p:txBody>
      </p:sp>
      <p:sp>
        <p:nvSpPr>
          <p:cNvPr id="409" name="Google Shape;409;p49"/>
          <p:cNvSpPr txBox="1"/>
          <p:nvPr/>
        </p:nvSpPr>
        <p:spPr>
          <a:xfrm>
            <a:off x="321950" y="3082525"/>
            <a:ext cx="42795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solidFill>
                  <a:schemeClr val="lt1"/>
                </a:solidFill>
                <a:latin typeface="Fira Sans"/>
                <a:ea typeface="Fira Sans"/>
                <a:cs typeface="Fira Sans"/>
                <a:sym typeface="Fira Sans"/>
              </a:rPr>
              <a:t>In a Correlation Matrix, positive values (closer to 1) indicate positive correlations, negative values (closer to -1) imply negative correlations, and values near 0 suggest weak or no correlation. </a:t>
            </a:r>
            <a:endParaRPr sz="1800">
              <a:solidFill>
                <a:schemeClr val="lt1"/>
              </a:solidFill>
              <a:latin typeface="Fira Sans"/>
              <a:ea typeface="Fira Sans"/>
              <a:cs typeface="Fira Sans"/>
              <a:sym typeface="Fira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 Stop The Virus! Distance Learning Escape Room by Slidesgo">
  <a:themeElements>
    <a:clrScheme name="Simple Light">
      <a:dk1>
        <a:srgbClr val="000000"/>
      </a:dk1>
      <a:lt1>
        <a:srgbClr val="FFFFFF"/>
      </a:lt1>
      <a:dk2>
        <a:srgbClr val="5C178D"/>
      </a:dk2>
      <a:lt2>
        <a:srgbClr val="8D57B3"/>
      </a:lt2>
      <a:accent1>
        <a:srgbClr val="9B65C2"/>
      </a:accent1>
      <a:accent2>
        <a:srgbClr val="E1C8F3"/>
      </a:accent2>
      <a:accent3>
        <a:srgbClr val="FFD736"/>
      </a:accent3>
      <a:accent4>
        <a:srgbClr val="FFF9C3"/>
      </a:accent4>
      <a:accent5>
        <a:srgbClr val="5C178D"/>
      </a:accent5>
      <a:accent6>
        <a:srgbClr val="8D57B3"/>
      </a:accent6>
      <a:hlink>
        <a:srgbClr val="9B65C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1681</Words>
  <Application>Microsoft Office PowerPoint</Application>
  <PresentationFormat>On-screen Show (16:9)</PresentationFormat>
  <Paragraphs>174</Paragraphs>
  <Slides>32</Slides>
  <Notes>32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32</vt:i4>
      </vt:variant>
    </vt:vector>
  </HeadingPairs>
  <TitlesOfParts>
    <vt:vector size="38" baseType="lpstr">
      <vt:lpstr>Arial</vt:lpstr>
      <vt:lpstr>Francois One</vt:lpstr>
      <vt:lpstr>Fira Sans</vt:lpstr>
      <vt:lpstr>Nunito Sans</vt:lpstr>
      <vt:lpstr>Simple Light</vt:lpstr>
      <vt:lpstr> Stop The Virus! Distance Learning Escape Room by Slidesgo</vt:lpstr>
      <vt:lpstr>COVID 19   Exploratory Data Analysis Project</vt:lpstr>
      <vt:lpstr>ACKNOWLEDGEMENT</vt:lpstr>
      <vt:lpstr>01</vt:lpstr>
      <vt:lpstr>INTRODUCTION</vt:lpstr>
      <vt:lpstr>PROJECT OBJECTIVE AND SCOPE</vt:lpstr>
      <vt:lpstr>WORKFLOW</vt:lpstr>
      <vt:lpstr>DATA DESCRIPTION</vt:lpstr>
      <vt:lpstr>DATA DESCRIPTION</vt:lpstr>
      <vt:lpstr>CORRELATION MATRIX</vt:lpstr>
      <vt:lpstr>CORRELATION MATRIX</vt:lpstr>
      <vt:lpstr>HEAT  MAP</vt:lpstr>
      <vt:lpstr>HEAT  MAP</vt:lpstr>
      <vt:lpstr>HEAT  MAP</vt:lpstr>
      <vt:lpstr>GRAPHICAL REPRESENTATION</vt:lpstr>
      <vt:lpstr>GRAPHICAL REPRESENTATION</vt:lpstr>
      <vt:lpstr>GRAPHICAL REPRESENTATION</vt:lpstr>
      <vt:lpstr>GRAPHICAL REPRESENTATION</vt:lpstr>
      <vt:lpstr>GRAPHICAL REPRESENTATION</vt:lpstr>
      <vt:lpstr>GRAPHICAL REPRESENTATION</vt:lpstr>
      <vt:lpstr>GRAPHICAL REPRESENTATION</vt:lpstr>
      <vt:lpstr>GRAPHICAL REPRESENTATION</vt:lpstr>
      <vt:lpstr>GRAPHICAL REPRESENTATION</vt:lpstr>
      <vt:lpstr>GRAPHICAL REPRESENTATION</vt:lpstr>
      <vt:lpstr>GRAPHICAL REPRESENTATION</vt:lpstr>
      <vt:lpstr>GRAPHICAL REPRESENTATION</vt:lpstr>
      <vt:lpstr>GRAPHICAL REPRESENTATION</vt:lpstr>
      <vt:lpstr>GRAPHICAL REPRESENTATION</vt:lpstr>
      <vt:lpstr>GRAPHICAL REPRESENTATION</vt:lpstr>
      <vt:lpstr>GRAPHICAL REPRESENTATION</vt:lpstr>
      <vt:lpstr>GRAPHICAL REPRESENTATION</vt:lpstr>
      <vt:lpstr>FUTURE SCOPE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19   Exploratory Data Analysis Project</dc:title>
  <cp:lastModifiedBy>Akash Kumar Dutta</cp:lastModifiedBy>
  <cp:revision>1</cp:revision>
  <dcterms:modified xsi:type="dcterms:W3CDTF">2024-05-16T09:55:47Z</dcterms:modified>
</cp:coreProperties>
</file>