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822" y="-78"/>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121512" y="3660884"/>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Team Members</a:t>
            </a:r>
            <a:endParaRPr dirty="0"/>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smtClean="0">
                <a:solidFill>
                  <a:schemeClr val="dk1"/>
                </a:solidFill>
              </a:rPr>
              <a:t>AKASH K</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smtClean="0">
                <a:solidFill>
                  <a:schemeClr val="dk1"/>
                </a:solidFill>
                <a:latin typeface="Arial"/>
                <a:ea typeface="Arial"/>
                <a:cs typeface="Arial"/>
                <a:sym typeface="Arial"/>
              </a:rPr>
              <a:t>:</a:t>
            </a:r>
            <a:r>
              <a:rPr lang="en-US" sz="1100" smtClean="0">
                <a:solidFill>
                  <a:schemeClr val="dk1"/>
                </a:solidFill>
              </a:rPr>
              <a:t>721021104003</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515015" y="3956068"/>
            <a:ext cx="2273841"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Nehru Institution of Technology</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r>
              <a:rPr lang="en-US" b="0" i="0">
                <a:solidFill>
                  <a:srgbClr val="374151"/>
                </a:solidFill>
                <a:latin typeface="Arial"/>
                <a:ea typeface="Arial"/>
                <a:cs typeface="Arial"/>
                <a:sym typeface="Arial"/>
              </a:rPr>
              <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dirty="0"/>
          </a:p>
          <a:p>
            <a:pPr marL="0" marR="0" lvl="0" indent="0" algn="l" rtl="0">
              <a:lnSpc>
                <a:spcPct val="10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1. </a:t>
            </a:r>
            <a:r>
              <a:rPr lang="en-US" sz="1400" b="1" i="0" u="none" strike="noStrike" cap="none" dirty="0">
                <a:solidFill>
                  <a:srgbClr val="0D0D0D"/>
                </a:solidFill>
                <a:highlight>
                  <a:srgbClr val="FFFFFF"/>
                </a:highlight>
                <a:latin typeface="Arial"/>
                <a:ea typeface="Arial"/>
                <a:cs typeface="Arial"/>
                <a:sym typeface="Arial"/>
              </a:rPr>
              <a:t>System Architecture</a:t>
            </a:r>
            <a:endParaRPr sz="1400" b="0" i="0" u="none" strike="noStrike" cap="none" dirty="0">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D0D0D"/>
                </a:solidFill>
                <a:highlight>
                  <a:srgbClr val="FFFFFF"/>
                </a:highlight>
                <a:latin typeface="Arial"/>
                <a:ea typeface="Arial"/>
                <a:cs typeface="Arial"/>
                <a:sym typeface="Arial"/>
              </a:rPr>
              <a:t>Backend Development</a:t>
            </a:r>
            <a:r>
              <a:rPr lang="en-US" sz="1400" b="0" i="0" u="none" strike="noStrike" cap="none" dirty="0">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dirty="0"/>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D0D0D"/>
                </a:solidFill>
                <a:highlight>
                  <a:srgbClr val="FFFFFF"/>
                </a:highlight>
                <a:latin typeface="Arial"/>
                <a:ea typeface="Arial"/>
                <a:cs typeface="Arial"/>
                <a:sym typeface="Arial"/>
              </a:rPr>
              <a:t>Frontend Integration</a:t>
            </a:r>
            <a:r>
              <a:rPr lang="en-US" sz="1400" b="0" i="0" u="none" strike="noStrike" cap="none" dirty="0">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dirty="0"/>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D0D0D"/>
                </a:solidFill>
                <a:highlight>
                  <a:srgbClr val="FFFFFF"/>
                </a:highlight>
                <a:latin typeface="Arial"/>
                <a:ea typeface="Arial"/>
                <a:cs typeface="Arial"/>
                <a:sym typeface="Arial"/>
              </a:rPr>
              <a:t>Database Design</a:t>
            </a:r>
            <a:r>
              <a:rPr lang="en-US" sz="1400" b="0" i="0" u="none" strike="noStrike" cap="none" dirty="0">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dirty="0"/>
          </a:p>
          <a:p>
            <a:pPr marL="0" marR="0" lvl="0" indent="0" algn="l" rtl="0">
              <a:lnSpc>
                <a:spcPct val="10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2. </a:t>
            </a:r>
            <a:r>
              <a:rPr lang="en-US" sz="1400" b="1" i="0" u="none" strike="noStrike" cap="none" dirty="0">
                <a:solidFill>
                  <a:srgbClr val="0D0D0D"/>
                </a:solidFill>
                <a:highlight>
                  <a:srgbClr val="FFFFFF"/>
                </a:highlight>
                <a:latin typeface="Arial"/>
                <a:ea typeface="Arial"/>
                <a:cs typeface="Arial"/>
                <a:sym typeface="Arial"/>
              </a:rPr>
              <a:t>Core Features</a:t>
            </a:r>
            <a:endParaRPr sz="1400" b="0" i="0" u="none" strike="noStrike" cap="none" dirty="0">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D0D0D"/>
                </a:solidFill>
                <a:highlight>
                  <a:srgbClr val="FFFFFF"/>
                </a:highlight>
                <a:latin typeface="Arial"/>
                <a:ea typeface="Arial"/>
                <a:cs typeface="Arial"/>
                <a:sym typeface="Arial"/>
              </a:rPr>
              <a:t>User Authentication and Authorization</a:t>
            </a:r>
            <a:r>
              <a:rPr lang="en-US" sz="1400" b="0" i="0" u="none" strike="noStrike" cap="none" dirty="0">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dirty="0"/>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D0D0D"/>
                </a:solidFill>
                <a:highlight>
                  <a:srgbClr val="FFFFFF"/>
                </a:highlight>
                <a:latin typeface="Arial"/>
                <a:ea typeface="Arial"/>
                <a:cs typeface="Arial"/>
                <a:sym typeface="Arial"/>
              </a:rPr>
              <a:t>Notes Management</a:t>
            </a:r>
            <a:r>
              <a:rPr lang="en-US" sz="1400" b="0" i="0" u="none" strike="noStrike" cap="none" dirty="0">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dirty="0"/>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dirty="0">
                <a:solidFill>
                  <a:srgbClr val="0D0D0D"/>
                </a:solidFill>
                <a:highlight>
                  <a:srgbClr val="FFFFFF"/>
                </a:highlight>
                <a:latin typeface="Arial"/>
                <a:ea typeface="Arial"/>
                <a:cs typeface="Arial"/>
                <a:sym typeface="Arial"/>
              </a:rPr>
              <a:t>Collaboration Tools</a:t>
            </a:r>
            <a:r>
              <a:rPr lang="en-US" sz="1400" b="0" i="0" u="none" strike="noStrike" cap="none" dirty="0">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1178</Words>
  <Application>Microsoft Office PowerPoint</Application>
  <PresentationFormat>On-screen Show (16:9)</PresentationFormat>
  <Paragraphs>71</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RJITH</dc:creator>
  <cp:lastModifiedBy>RJITH</cp:lastModifiedBy>
  <cp:revision>4</cp:revision>
  <dcterms:modified xsi:type="dcterms:W3CDTF">2024-04-08T17:07:53Z</dcterms:modified>
</cp:coreProperties>
</file>