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07C06-B42D-436F-B76C-351DABEC4FDB}"/>
              </a:ext>
            </a:extLst>
          </p:cNvPr>
          <p:cNvSpPr txBox="1"/>
          <p:nvPr/>
        </p:nvSpPr>
        <p:spPr>
          <a:xfrm>
            <a:off x="6737464" y="4759036"/>
            <a:ext cx="52328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</a:t>
            </a:r>
            <a:r>
              <a:rPr lang="en-US" sz="6600" b="1" dirty="0">
                <a:solidFill>
                  <a:schemeClr val="bg1"/>
                </a:solidFill>
                <a:latin typeface="Lato Black" panose="020F0A02020204030203" pitchFamily="34" charset="0"/>
              </a:rPr>
              <a:t>HANK</a:t>
            </a:r>
            <a:r>
              <a:rPr lang="en-US" sz="6600" dirty="0"/>
              <a:t> </a:t>
            </a:r>
            <a:r>
              <a:rPr lang="en-US" sz="6600" b="1" dirty="0">
                <a:solidFill>
                  <a:srgbClr val="00B050"/>
                </a:solidFill>
                <a:latin typeface="Lato Black" panose="020F0A02020204030203" pitchFamily="34" charset="0"/>
              </a:rPr>
              <a:t>Y</a:t>
            </a:r>
            <a:r>
              <a:rPr lang="en-US" sz="6600" b="1" dirty="0">
                <a:solidFill>
                  <a:schemeClr val="bg1"/>
                </a:solidFill>
                <a:latin typeface="Lato Black" panose="020F0A02020204030203" pitchFamily="34" charset="0"/>
              </a:rPr>
              <a:t>OU</a:t>
            </a:r>
            <a:endParaRPr lang="en-IN" sz="66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5254D-7870-48C0-99F0-23477F403185}"/>
              </a:ext>
            </a:extLst>
          </p:cNvPr>
          <p:cNvSpPr txBox="1"/>
          <p:nvPr/>
        </p:nvSpPr>
        <p:spPr>
          <a:xfrm>
            <a:off x="10137370" y="5867032"/>
            <a:ext cx="18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Created By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Akash Wahane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825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Lato Black</vt:lpstr>
      <vt:lpstr>Rockwell Extra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akash</cp:lastModifiedBy>
  <cp:revision>13</cp:revision>
  <dcterms:created xsi:type="dcterms:W3CDTF">2023-10-07T01:44:58Z</dcterms:created>
  <dcterms:modified xsi:type="dcterms:W3CDTF">2024-03-22T11:18:13Z</dcterms:modified>
</cp:coreProperties>
</file>