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1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9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7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76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97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15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10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2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8518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Sydney_suburb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6" y="568345"/>
            <a:ext cx="8897565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  <a:r>
              <a:rPr lang="en-IN" spc="-50" dirty="0"/>
              <a:t> Project</a:t>
            </a:r>
            <a:endParaRPr spc="-50" dirty="0"/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lang="en-IN" sz="3200" spc="-15" dirty="0"/>
              <a:t>Course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lang="en-IN" sz="3200" b="1" i="1" spc="-15" dirty="0">
                <a:latin typeface="Calibri"/>
                <a:cs typeface="Calibri"/>
              </a:rPr>
              <a:t>n</a:t>
            </a:r>
            <a:r>
              <a:rPr sz="3200" b="1" i="1" spc="-15" dirty="0">
                <a:latin typeface="Calibri"/>
                <a:cs typeface="Calibri"/>
              </a:rPr>
              <a:t>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lang="en-IN" sz="3200" b="1" i="1" spc="-5" dirty="0">
                <a:latin typeface="Calibri"/>
                <a:cs typeface="Calibri"/>
              </a:rPr>
              <a:t>Sydney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153" y="4953000"/>
            <a:ext cx="2172335" cy="440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IN" sz="2400" spc="-5" dirty="0">
                <a:latin typeface="Calibri"/>
                <a:cs typeface="Calibri"/>
              </a:rPr>
              <a:t>Akash 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656764"/>
            <a:ext cx="10333990" cy="27065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IN" sz="2400" spc="-10" dirty="0">
                <a:latin typeface="Calibri"/>
                <a:cs typeface="Calibri"/>
              </a:rPr>
              <a:t>Sydney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285750" marR="278765" indent="-285750">
              <a:lnSpc>
                <a:spcPct val="13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If a property developer is looking to open a new shopping mall in the busy city of Sydney, where would you recommend that they open it?</a:t>
            </a:r>
            <a:endParaRPr lang="en-IN" sz="1800" b="1" dirty="0">
              <a:effectLst/>
              <a:latin typeface="Book Antiqua" panose="0204060205030503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2359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2362200"/>
            <a:ext cx="9142730" cy="414728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IN" sz="2400" spc="-15" dirty="0">
                <a:latin typeface="Calibri"/>
                <a:cs typeface="Calibri"/>
              </a:rPr>
              <a:t>Sydney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lang="en-IN" sz="2400" spc="-10" dirty="0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</a:t>
            </a:r>
            <a:r>
              <a:rPr lang="en-IN" sz="1800" b="1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IN" sz="18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https://en.wikipedia.org/wiki/List_of_Sydney_suburbs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r>
              <a:rPr lang="en-IN" sz="2400" spc="-15" dirty="0">
                <a:latin typeface="Calibri"/>
                <a:cs typeface="Calibri"/>
              </a:rPr>
              <a:t> or csv file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731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2576754"/>
            <a:ext cx="10817861" cy="356507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r>
              <a:rPr lang="en-IN" sz="2400" spc="-10" dirty="0">
                <a:latin typeface="Calibri"/>
                <a:cs typeface="Calibri"/>
              </a:rPr>
              <a:t> or csv file if available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121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800" y="2438400"/>
            <a:ext cx="4650740" cy="218123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lang="en-IN" sz="2400" spc="-1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lang="en-IN" sz="2400" spc="-15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0E4A2-1F20-4818-9D87-12FD2E58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62200"/>
            <a:ext cx="6434109" cy="3920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50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30" dirty="0"/>
              <a:t>Observation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3459480"/>
            <a:ext cx="9797415" cy="93358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400" spc="-5" dirty="0">
                <a:latin typeface="Calibri"/>
                <a:cs typeface="Calibri"/>
              </a:rPr>
              <a:t>All shopping malls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dirty="0"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lang="en-IN"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5179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3048000"/>
            <a:ext cx="10165715" cy="177292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with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lang="en-IN" sz="2400" spc="-5" dirty="0">
              <a:latin typeface="Calibri"/>
              <a:cs typeface="Calibri"/>
            </a:endParaRPr>
          </a:p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ven though the shopping malls are all concentrated in cluster 1 the total number of them in the cluster still provides an opportunity for opening malls.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2969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971800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in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3886200"/>
            <a:ext cx="4267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30" dirty="0"/>
              <a:t>THANK  YOU</a:t>
            </a: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10</TotalTime>
  <Words>359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Calibri</vt:lpstr>
      <vt:lpstr>Century Schoolbook</vt:lpstr>
      <vt:lpstr>Corbel</vt:lpstr>
      <vt:lpstr>Times New Roman</vt:lpstr>
      <vt:lpstr>Wingdings</vt:lpstr>
      <vt:lpstr>Feathered</vt:lpstr>
      <vt:lpstr>Coursera Capstone Project IBM Applied Data Science Course</vt:lpstr>
      <vt:lpstr>Business Problem</vt:lpstr>
      <vt:lpstr>Data</vt:lpstr>
      <vt:lpstr>Methodology</vt:lpstr>
      <vt:lpstr>Results</vt:lpstr>
      <vt:lpstr>Observation</vt:lpstr>
      <vt:lpstr>Recommendations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Akash Mugunthan</cp:lastModifiedBy>
  <cp:revision>2</cp:revision>
  <dcterms:created xsi:type="dcterms:W3CDTF">2020-07-13T15:20:11Z</dcterms:created>
  <dcterms:modified xsi:type="dcterms:W3CDTF">2020-07-13T16:04:08Z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2020-07-13T00:00:00Z</vt:filetime>
  </property>
</Properties>
</file>