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y%20pc\Desktop\NM%20Project\NEW%205\3\Employee%20Data%20Analysis%20Excel%20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gapWidth val="219"/>
        <c:overlap val="-27"/>
        <c:axId val="85816448"/>
        <c:axId val="85817984"/>
      </c:barChart>
      <c:catAx>
        <c:axId val="858164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17984"/>
        <c:crosses val="autoZero"/>
        <c:auto val="1"/>
        <c:lblAlgn val="ctr"/>
        <c:lblOffset val="100"/>
      </c:catAx>
      <c:valAx>
        <c:axId val="85817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1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07-09-2024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US" sz="2400" dirty="0" smtClean="0"/>
              <a:t> AKASH B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US" sz="2400" dirty="0" smtClean="0"/>
              <a:t>312213342 </a:t>
            </a:r>
            <a:r>
              <a:rPr lang="en-US" sz="2400" dirty="0"/>
              <a:t>, </a:t>
            </a:r>
            <a:r>
              <a:rPr lang="en-US" sz="2400" dirty="0" smtClean="0"/>
              <a:t>UNM1455312213342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US" altLang="zh-CN" sz="2400" dirty="0" smtClean="0"/>
              <a:t>C2E9B92405BE857B8F543AC329CA0ED8</a:t>
            </a:r>
            <a:endParaRPr lang="zh-CN" altLang="en-US" sz="2400" dirty="0" smtClean="0"/>
          </a:p>
          <a:p>
            <a:r>
              <a:rPr lang="en-US" sz="2400" dirty="0" smtClean="0"/>
              <a:t>COLLEGE		 :TAGORE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313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8</cp:revision>
  <dcterms:created xsi:type="dcterms:W3CDTF">2024-03-27T08:07:22Z</dcterms:created>
  <dcterms:modified xsi:type="dcterms:W3CDTF">2024-09-07T09:13:48Z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