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3" r:id="rId5"/>
    <p:sldId id="257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6600FF"/>
    <a:srgbClr val="FF99CC"/>
    <a:srgbClr val="FFFF00"/>
    <a:srgbClr val="CC9900"/>
    <a:srgbClr val="FFFF99"/>
    <a:srgbClr val="37D746"/>
    <a:srgbClr val="FFFF66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43" autoAdjust="0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142C-AE93-43B1-963F-8AECFA073CA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1F020-C37C-4751-AEC9-0471414FF09C}">
      <dgm:prSet phldrT="[Text]" custT="1"/>
      <dgm:spPr>
        <a:solidFill>
          <a:srgbClr val="FFCCFF">
            <a:alpha val="89804"/>
          </a:srgbClr>
        </a:solidFill>
      </dgm:spPr>
      <dgm:t>
        <a:bodyPr/>
        <a:lstStyle/>
        <a:p>
          <a:r>
            <a:rPr lang="en-US" sz="2400" dirty="0"/>
            <a:t>CARBOHYDRATES</a:t>
          </a:r>
        </a:p>
      </dgm:t>
    </dgm:pt>
    <dgm:pt modelId="{F1941828-9C27-46C9-A7DB-DB52E82B32F4}" type="parTrans" cxnId="{2CFA95DE-353E-4869-BF85-E96370528265}">
      <dgm:prSet/>
      <dgm:spPr/>
      <dgm:t>
        <a:bodyPr/>
        <a:lstStyle/>
        <a:p>
          <a:endParaRPr lang="en-US"/>
        </a:p>
      </dgm:t>
    </dgm:pt>
    <dgm:pt modelId="{BB563236-B83D-4B4E-96D9-C75D3257FE65}" type="sibTrans" cxnId="{2CFA95DE-353E-4869-BF85-E96370528265}">
      <dgm:prSet/>
      <dgm:spPr/>
      <dgm:t>
        <a:bodyPr/>
        <a:lstStyle/>
        <a:p>
          <a:endParaRPr lang="en-US"/>
        </a:p>
      </dgm:t>
    </dgm:pt>
    <dgm:pt modelId="{D2496D2E-BDE6-43B2-9DD0-BB9413EB87FE}">
      <dgm:prSet phldrT="[Text]" custT="1"/>
      <dgm:spPr>
        <a:solidFill>
          <a:srgbClr val="CCFFFF">
            <a:alpha val="89804"/>
          </a:srgbClr>
        </a:solidFill>
      </dgm:spPr>
      <dgm:t>
        <a:bodyPr/>
        <a:lstStyle/>
        <a:p>
          <a:r>
            <a:rPr lang="en-US" sz="2400" dirty="0"/>
            <a:t>SIMPLE</a:t>
          </a:r>
        </a:p>
      </dgm:t>
    </dgm:pt>
    <dgm:pt modelId="{D7D9FA2E-366E-4ADD-9B23-DF49D4D6A72C}" type="parTrans" cxnId="{15CBB466-F740-42A4-AE91-6AD58B7DD3B7}">
      <dgm:prSet/>
      <dgm:spPr/>
      <dgm:t>
        <a:bodyPr/>
        <a:lstStyle/>
        <a:p>
          <a:endParaRPr lang="en-US"/>
        </a:p>
      </dgm:t>
    </dgm:pt>
    <dgm:pt modelId="{14FB6BAF-3672-4210-B70A-909BAFE11A4A}" type="sibTrans" cxnId="{15CBB466-F740-42A4-AE91-6AD58B7DD3B7}">
      <dgm:prSet/>
      <dgm:spPr/>
      <dgm:t>
        <a:bodyPr/>
        <a:lstStyle/>
        <a:p>
          <a:endParaRPr lang="en-US"/>
        </a:p>
      </dgm:t>
    </dgm:pt>
    <dgm:pt modelId="{4D911773-9BB4-4B96-9B60-E86EA611EF41}">
      <dgm:prSet phldrT="[Text]" custT="1"/>
      <dgm:spPr/>
      <dgm:t>
        <a:bodyPr/>
        <a:lstStyle/>
        <a:p>
          <a:r>
            <a:rPr lang="en-US" sz="1800" b="1" dirty="0"/>
            <a:t>MONOSACCHARIDE</a:t>
          </a:r>
          <a:r>
            <a:rPr lang="en-US" sz="1800" dirty="0"/>
            <a:t> – GLUCOSE,</a:t>
          </a:r>
        </a:p>
        <a:p>
          <a:r>
            <a:rPr lang="en-US" sz="1800" dirty="0"/>
            <a:t>FRUCTOSE,</a:t>
          </a:r>
        </a:p>
        <a:p>
          <a:r>
            <a:rPr lang="en-US" sz="1800" dirty="0"/>
            <a:t>GALACTOSE</a:t>
          </a:r>
        </a:p>
      </dgm:t>
    </dgm:pt>
    <dgm:pt modelId="{96851E25-353F-4368-810C-E9D50B2DC756}" type="parTrans" cxnId="{F0BACFD5-5C62-4577-A345-174404E0E747}">
      <dgm:prSet/>
      <dgm:spPr/>
      <dgm:t>
        <a:bodyPr/>
        <a:lstStyle/>
        <a:p>
          <a:endParaRPr lang="en-US"/>
        </a:p>
      </dgm:t>
    </dgm:pt>
    <dgm:pt modelId="{731C4949-8A89-4268-8447-2E840C1E5974}" type="sibTrans" cxnId="{F0BACFD5-5C62-4577-A345-174404E0E747}">
      <dgm:prSet/>
      <dgm:spPr/>
      <dgm:t>
        <a:bodyPr/>
        <a:lstStyle/>
        <a:p>
          <a:endParaRPr lang="en-US"/>
        </a:p>
      </dgm:t>
    </dgm:pt>
    <dgm:pt modelId="{46DF194C-76B4-4B22-A658-9F09947762DC}">
      <dgm:prSet phldrT="[Text]" custT="1"/>
      <dgm:spPr/>
      <dgm:t>
        <a:bodyPr/>
        <a:lstStyle/>
        <a:p>
          <a:r>
            <a:rPr lang="en-US" sz="1600" b="1" dirty="0"/>
            <a:t>OLIGOSACCHARIDE –</a:t>
          </a:r>
        </a:p>
        <a:p>
          <a:r>
            <a:rPr lang="en-US" sz="1800" b="0" dirty="0"/>
            <a:t>RAFFINOSE</a:t>
          </a:r>
        </a:p>
        <a:p>
          <a:r>
            <a:rPr lang="en-US" sz="1800" b="0" dirty="0"/>
            <a:t>STACHYOSE</a:t>
          </a:r>
        </a:p>
      </dgm:t>
    </dgm:pt>
    <dgm:pt modelId="{9CD0B03A-D88C-4C3A-82BF-EBBF2C9ACC5C}" type="parTrans" cxnId="{06249578-2EBA-4D9C-9B50-98FC5E67897D}">
      <dgm:prSet/>
      <dgm:spPr/>
      <dgm:t>
        <a:bodyPr/>
        <a:lstStyle/>
        <a:p>
          <a:endParaRPr lang="en-US"/>
        </a:p>
      </dgm:t>
    </dgm:pt>
    <dgm:pt modelId="{CE57F5B6-2F48-44FF-B8E4-31D8CB08322F}" type="sibTrans" cxnId="{06249578-2EBA-4D9C-9B50-98FC5E67897D}">
      <dgm:prSet/>
      <dgm:spPr/>
      <dgm:t>
        <a:bodyPr/>
        <a:lstStyle/>
        <a:p>
          <a:endParaRPr lang="en-US"/>
        </a:p>
      </dgm:t>
    </dgm:pt>
    <dgm:pt modelId="{1B5D2235-5EA2-4BFA-A2F1-478966EEC16E}">
      <dgm:prSet phldrT="[Text]" custT="1"/>
      <dgm:spPr>
        <a:solidFill>
          <a:srgbClr val="CCFFFF">
            <a:alpha val="90000"/>
          </a:srgbClr>
        </a:solidFill>
      </dgm:spPr>
      <dgm:t>
        <a:bodyPr/>
        <a:lstStyle/>
        <a:p>
          <a:r>
            <a:rPr lang="en-US" sz="2400" dirty="0"/>
            <a:t>COMPLEX</a:t>
          </a:r>
        </a:p>
      </dgm:t>
    </dgm:pt>
    <dgm:pt modelId="{D875CD52-DA05-4293-BA59-E83CA0E0CA03}" type="parTrans" cxnId="{B1881CFE-8491-49FF-8D72-4BA8A9A083DF}">
      <dgm:prSet/>
      <dgm:spPr/>
      <dgm:t>
        <a:bodyPr/>
        <a:lstStyle/>
        <a:p>
          <a:endParaRPr lang="en-US"/>
        </a:p>
      </dgm:t>
    </dgm:pt>
    <dgm:pt modelId="{D855C4BE-1129-4EE6-82F2-F2483E8705F4}" type="sibTrans" cxnId="{B1881CFE-8491-49FF-8D72-4BA8A9A083DF}">
      <dgm:prSet/>
      <dgm:spPr/>
      <dgm:t>
        <a:bodyPr/>
        <a:lstStyle/>
        <a:p>
          <a:endParaRPr lang="en-US"/>
        </a:p>
      </dgm:t>
    </dgm:pt>
    <dgm:pt modelId="{CBEE5C9C-9607-4C62-BF43-147C339FEE3E}">
      <dgm:prSet phldrT="[Text]" custT="1"/>
      <dgm:spPr/>
      <dgm:t>
        <a:bodyPr/>
        <a:lstStyle/>
        <a:p>
          <a:r>
            <a:rPr lang="en-US" sz="1600" b="1" dirty="0"/>
            <a:t>POLYSACCHARIDE</a:t>
          </a:r>
          <a:r>
            <a:rPr lang="en-US" sz="1600" dirty="0"/>
            <a:t> – </a:t>
          </a:r>
          <a:r>
            <a:rPr lang="en-US" sz="1800" dirty="0"/>
            <a:t>STARCH,</a:t>
          </a:r>
        </a:p>
        <a:p>
          <a:r>
            <a:rPr lang="en-US" sz="1800" dirty="0"/>
            <a:t>GLYCOGEN,</a:t>
          </a:r>
        </a:p>
        <a:p>
          <a:r>
            <a:rPr lang="en-US" sz="1800" dirty="0"/>
            <a:t>CELLULOSE,</a:t>
          </a:r>
        </a:p>
        <a:p>
          <a:r>
            <a:rPr lang="en-US" sz="1800" dirty="0"/>
            <a:t>DEXTRIN</a:t>
          </a:r>
        </a:p>
      </dgm:t>
    </dgm:pt>
    <dgm:pt modelId="{474958F5-9E00-498B-AD29-014EC11CFB87}" type="parTrans" cxnId="{4C5DA502-2C4F-40DF-99C8-A4019A4C5A01}">
      <dgm:prSet/>
      <dgm:spPr/>
      <dgm:t>
        <a:bodyPr/>
        <a:lstStyle/>
        <a:p>
          <a:endParaRPr lang="en-US"/>
        </a:p>
      </dgm:t>
    </dgm:pt>
    <dgm:pt modelId="{7947C0DE-25B0-4300-9C75-515C25E0CA7A}" type="sibTrans" cxnId="{4C5DA502-2C4F-40DF-99C8-A4019A4C5A01}">
      <dgm:prSet/>
      <dgm:spPr/>
      <dgm:t>
        <a:bodyPr/>
        <a:lstStyle/>
        <a:p>
          <a:endParaRPr lang="en-US"/>
        </a:p>
      </dgm:t>
    </dgm:pt>
    <dgm:pt modelId="{F9901F37-9BB4-454C-A7C5-9FFB97C43F0B}">
      <dgm:prSet phldrT="[Text]" custT="1"/>
      <dgm:spPr/>
      <dgm:t>
        <a:bodyPr/>
        <a:lstStyle/>
        <a:p>
          <a:r>
            <a:rPr lang="en-US" sz="1800" b="1" dirty="0"/>
            <a:t>DISACCHARIDE</a:t>
          </a:r>
          <a:r>
            <a:rPr lang="en-US" sz="1800" dirty="0"/>
            <a:t> – MALTOSE, SUCROSE, LACTOSE</a:t>
          </a:r>
        </a:p>
      </dgm:t>
    </dgm:pt>
    <dgm:pt modelId="{C517A9F1-6AA3-4A03-9593-121971AA71DC}" type="parTrans" cxnId="{3BCFE30C-2FED-42E5-8765-3C20B0B9026B}">
      <dgm:prSet/>
      <dgm:spPr/>
      <dgm:t>
        <a:bodyPr/>
        <a:lstStyle/>
        <a:p>
          <a:endParaRPr lang="en-US"/>
        </a:p>
      </dgm:t>
    </dgm:pt>
    <dgm:pt modelId="{9464B60A-0802-45CE-AE83-9BAFD60EEFA2}" type="sibTrans" cxnId="{3BCFE30C-2FED-42E5-8765-3C20B0B9026B}">
      <dgm:prSet/>
      <dgm:spPr/>
      <dgm:t>
        <a:bodyPr/>
        <a:lstStyle/>
        <a:p>
          <a:endParaRPr lang="en-US"/>
        </a:p>
      </dgm:t>
    </dgm:pt>
    <dgm:pt modelId="{E6CEF2E0-79BB-47CE-93B1-FB383B889435}" type="pres">
      <dgm:prSet presAssocID="{C317142C-AE93-43B1-963F-8AECFA073C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EAC633-85D3-45FC-9E55-9FC559F2C100}" type="pres">
      <dgm:prSet presAssocID="{C6C1F020-C37C-4751-AEC9-0471414FF09C}" presName="hierRoot1" presStyleCnt="0"/>
      <dgm:spPr/>
    </dgm:pt>
    <dgm:pt modelId="{FE8B0945-4BB4-4ADB-B20C-02286B6500CA}" type="pres">
      <dgm:prSet presAssocID="{C6C1F020-C37C-4751-AEC9-0471414FF09C}" presName="composite" presStyleCnt="0"/>
      <dgm:spPr/>
    </dgm:pt>
    <dgm:pt modelId="{A78AB35D-ADD3-4151-918A-2A5391498A18}" type="pres">
      <dgm:prSet presAssocID="{C6C1F020-C37C-4751-AEC9-0471414FF09C}" presName="background" presStyleLbl="node0" presStyleIdx="0" presStyleCnt="1"/>
      <dgm:spPr/>
    </dgm:pt>
    <dgm:pt modelId="{E53329A2-0C81-40BD-A647-A66D9D26C128}" type="pres">
      <dgm:prSet presAssocID="{C6C1F020-C37C-4751-AEC9-0471414FF09C}" presName="text" presStyleLbl="fgAcc0" presStyleIdx="0" presStyleCnt="1" custScaleX="201430" custLinFactY="-15446" custLinFactNeighborX="-67294" custLinFactNeighborY="-100000">
        <dgm:presLayoutVars>
          <dgm:chPref val="3"/>
        </dgm:presLayoutVars>
      </dgm:prSet>
      <dgm:spPr/>
    </dgm:pt>
    <dgm:pt modelId="{F5C62404-328E-42DB-BEDF-F810A875BE3C}" type="pres">
      <dgm:prSet presAssocID="{C6C1F020-C37C-4751-AEC9-0471414FF09C}" presName="hierChild2" presStyleCnt="0"/>
      <dgm:spPr/>
    </dgm:pt>
    <dgm:pt modelId="{F03B4AEA-576C-44FC-A027-7AADE6C8C367}" type="pres">
      <dgm:prSet presAssocID="{D7D9FA2E-366E-4ADD-9B23-DF49D4D6A72C}" presName="Name10" presStyleLbl="parChTrans1D2" presStyleIdx="0" presStyleCnt="2"/>
      <dgm:spPr/>
    </dgm:pt>
    <dgm:pt modelId="{9EC4D8B5-FBAB-4A57-A202-14AF468A326F}" type="pres">
      <dgm:prSet presAssocID="{D2496D2E-BDE6-43B2-9DD0-BB9413EB87FE}" presName="hierRoot2" presStyleCnt="0"/>
      <dgm:spPr/>
    </dgm:pt>
    <dgm:pt modelId="{020472D9-665E-4DAA-A0B6-AD866A434C11}" type="pres">
      <dgm:prSet presAssocID="{D2496D2E-BDE6-43B2-9DD0-BB9413EB87FE}" presName="composite2" presStyleCnt="0"/>
      <dgm:spPr/>
    </dgm:pt>
    <dgm:pt modelId="{6249FFF0-9EBE-4C52-81DF-E607A3657DBA}" type="pres">
      <dgm:prSet presAssocID="{D2496D2E-BDE6-43B2-9DD0-BB9413EB87FE}" presName="background2" presStyleLbl="node2" presStyleIdx="0" presStyleCnt="2"/>
      <dgm:spPr/>
    </dgm:pt>
    <dgm:pt modelId="{EE980A6E-2F51-491B-9D5C-330B969B26FB}" type="pres">
      <dgm:prSet presAssocID="{D2496D2E-BDE6-43B2-9DD0-BB9413EB87FE}" presName="text2" presStyleLbl="fgAcc2" presStyleIdx="0" presStyleCnt="2" custScaleX="178026" custLinFactNeighborX="-68700" custLinFactNeighborY="-22497">
        <dgm:presLayoutVars>
          <dgm:chPref val="3"/>
        </dgm:presLayoutVars>
      </dgm:prSet>
      <dgm:spPr/>
    </dgm:pt>
    <dgm:pt modelId="{07D297ED-6388-4DE1-912A-6BBECD321F5F}" type="pres">
      <dgm:prSet presAssocID="{D2496D2E-BDE6-43B2-9DD0-BB9413EB87FE}" presName="hierChild3" presStyleCnt="0"/>
      <dgm:spPr/>
    </dgm:pt>
    <dgm:pt modelId="{90C72E5F-441A-418C-81B2-C81D860D2B5E}" type="pres">
      <dgm:prSet presAssocID="{96851E25-353F-4368-810C-E9D50B2DC756}" presName="Name17" presStyleLbl="parChTrans1D3" presStyleIdx="0" presStyleCnt="4"/>
      <dgm:spPr/>
    </dgm:pt>
    <dgm:pt modelId="{EFEF371A-A871-46C5-B44D-EADEA9344442}" type="pres">
      <dgm:prSet presAssocID="{4D911773-9BB4-4B96-9B60-E86EA611EF41}" presName="hierRoot3" presStyleCnt="0"/>
      <dgm:spPr/>
    </dgm:pt>
    <dgm:pt modelId="{98E753A9-4026-4490-927E-E773AE9FE083}" type="pres">
      <dgm:prSet presAssocID="{4D911773-9BB4-4B96-9B60-E86EA611EF41}" presName="composite3" presStyleCnt="0"/>
      <dgm:spPr/>
    </dgm:pt>
    <dgm:pt modelId="{360B9C04-D898-4D4E-A382-2F2FED5C4F78}" type="pres">
      <dgm:prSet presAssocID="{4D911773-9BB4-4B96-9B60-E86EA611EF41}" presName="background3" presStyleLbl="node3" presStyleIdx="0" presStyleCnt="4"/>
      <dgm:spPr/>
    </dgm:pt>
    <dgm:pt modelId="{93CE6993-C889-4456-84FA-CC6D82CF9B24}" type="pres">
      <dgm:prSet presAssocID="{4D911773-9BB4-4B96-9B60-E86EA611EF41}" presName="text3" presStyleLbl="fgAcc3" presStyleIdx="0" presStyleCnt="4" custScaleX="164862" custScaleY="207056" custLinFactNeighborX="10854" custLinFactNeighborY="-1447">
        <dgm:presLayoutVars>
          <dgm:chPref val="3"/>
        </dgm:presLayoutVars>
      </dgm:prSet>
      <dgm:spPr/>
    </dgm:pt>
    <dgm:pt modelId="{A053C86E-484F-4AE3-998A-ACDDAD013765}" type="pres">
      <dgm:prSet presAssocID="{4D911773-9BB4-4B96-9B60-E86EA611EF41}" presName="hierChild4" presStyleCnt="0"/>
      <dgm:spPr/>
    </dgm:pt>
    <dgm:pt modelId="{55E94219-6A78-44B3-9131-657F153F184F}" type="pres">
      <dgm:prSet presAssocID="{C517A9F1-6AA3-4A03-9593-121971AA71DC}" presName="Name17" presStyleLbl="parChTrans1D3" presStyleIdx="1" presStyleCnt="4"/>
      <dgm:spPr/>
    </dgm:pt>
    <dgm:pt modelId="{426E26D8-8506-4613-8B3B-F22C251C14B3}" type="pres">
      <dgm:prSet presAssocID="{F9901F37-9BB4-454C-A7C5-9FFB97C43F0B}" presName="hierRoot3" presStyleCnt="0"/>
      <dgm:spPr/>
    </dgm:pt>
    <dgm:pt modelId="{20B73410-5D26-486E-8F0B-9A6DFD73728A}" type="pres">
      <dgm:prSet presAssocID="{F9901F37-9BB4-454C-A7C5-9FFB97C43F0B}" presName="composite3" presStyleCnt="0"/>
      <dgm:spPr/>
    </dgm:pt>
    <dgm:pt modelId="{5491C13B-3910-48AF-A9BA-74DE18CEBC1A}" type="pres">
      <dgm:prSet presAssocID="{F9901F37-9BB4-454C-A7C5-9FFB97C43F0B}" presName="background3" presStyleLbl="node3" presStyleIdx="1" presStyleCnt="4"/>
      <dgm:spPr/>
    </dgm:pt>
    <dgm:pt modelId="{0B38C6B3-61B4-43AC-8C91-BBE39548CB9C}" type="pres">
      <dgm:prSet presAssocID="{F9901F37-9BB4-454C-A7C5-9FFB97C43F0B}" presName="text3" presStyleLbl="fgAcc3" presStyleIdx="1" presStyleCnt="4" custScaleX="142429" custScaleY="207056" custLinFactNeighborX="15478" custLinFactNeighborY="-5203">
        <dgm:presLayoutVars>
          <dgm:chPref val="3"/>
        </dgm:presLayoutVars>
      </dgm:prSet>
      <dgm:spPr/>
    </dgm:pt>
    <dgm:pt modelId="{B15C910A-E9C0-4C37-BE48-ECD088B76C58}" type="pres">
      <dgm:prSet presAssocID="{F9901F37-9BB4-454C-A7C5-9FFB97C43F0B}" presName="hierChild4" presStyleCnt="0"/>
      <dgm:spPr/>
    </dgm:pt>
    <dgm:pt modelId="{51D1EE21-A38F-4550-A7AF-FD349D692128}" type="pres">
      <dgm:prSet presAssocID="{9CD0B03A-D88C-4C3A-82BF-EBBF2C9ACC5C}" presName="Name17" presStyleLbl="parChTrans1D3" presStyleIdx="2" presStyleCnt="4"/>
      <dgm:spPr/>
    </dgm:pt>
    <dgm:pt modelId="{7C18D0AE-E992-4A65-B8B0-0B3604B6E645}" type="pres">
      <dgm:prSet presAssocID="{46DF194C-76B4-4B22-A658-9F09947762DC}" presName="hierRoot3" presStyleCnt="0"/>
      <dgm:spPr/>
    </dgm:pt>
    <dgm:pt modelId="{21A8E425-667D-4CA0-B3E5-20918CDC9591}" type="pres">
      <dgm:prSet presAssocID="{46DF194C-76B4-4B22-A658-9F09947762DC}" presName="composite3" presStyleCnt="0"/>
      <dgm:spPr/>
    </dgm:pt>
    <dgm:pt modelId="{9150E53B-2F42-48B9-8AE2-FFDFEBDEC675}" type="pres">
      <dgm:prSet presAssocID="{46DF194C-76B4-4B22-A658-9F09947762DC}" presName="background3" presStyleLbl="node3" presStyleIdx="2" presStyleCnt="4"/>
      <dgm:spPr/>
    </dgm:pt>
    <dgm:pt modelId="{0D249DA6-7FA1-40A4-8416-CAD76084310E}" type="pres">
      <dgm:prSet presAssocID="{46DF194C-76B4-4B22-A658-9F09947762DC}" presName="text3" presStyleLbl="fgAcc3" presStyleIdx="2" presStyleCnt="4" custScaleX="148350" custScaleY="203032" custLinFactNeighborX="22802" custLinFactNeighborY="2360">
        <dgm:presLayoutVars>
          <dgm:chPref val="3"/>
        </dgm:presLayoutVars>
      </dgm:prSet>
      <dgm:spPr/>
    </dgm:pt>
    <dgm:pt modelId="{F9B96496-A08A-4277-A3AC-C5B0983BCBD2}" type="pres">
      <dgm:prSet presAssocID="{46DF194C-76B4-4B22-A658-9F09947762DC}" presName="hierChild4" presStyleCnt="0"/>
      <dgm:spPr/>
    </dgm:pt>
    <dgm:pt modelId="{5B303FAB-AD77-47C4-A73F-DE7D34295F4B}" type="pres">
      <dgm:prSet presAssocID="{D875CD52-DA05-4293-BA59-E83CA0E0CA03}" presName="Name10" presStyleLbl="parChTrans1D2" presStyleIdx="1" presStyleCnt="2"/>
      <dgm:spPr/>
    </dgm:pt>
    <dgm:pt modelId="{1ABF0015-6EF5-421A-AA03-8813D260A320}" type="pres">
      <dgm:prSet presAssocID="{1B5D2235-5EA2-4BFA-A2F1-478966EEC16E}" presName="hierRoot2" presStyleCnt="0"/>
      <dgm:spPr/>
    </dgm:pt>
    <dgm:pt modelId="{F9D6EB56-328D-48AA-879F-E9DFC8584D6E}" type="pres">
      <dgm:prSet presAssocID="{1B5D2235-5EA2-4BFA-A2F1-478966EEC16E}" presName="composite2" presStyleCnt="0"/>
      <dgm:spPr/>
    </dgm:pt>
    <dgm:pt modelId="{D854E93F-DEE3-4B41-922D-810DD2762EA0}" type="pres">
      <dgm:prSet presAssocID="{1B5D2235-5EA2-4BFA-A2F1-478966EEC16E}" presName="background2" presStyleLbl="node2" presStyleIdx="1" presStyleCnt="2"/>
      <dgm:spPr/>
    </dgm:pt>
    <dgm:pt modelId="{266DDE8A-7D9F-408E-919C-2F5441AFAA6F}" type="pres">
      <dgm:prSet presAssocID="{1B5D2235-5EA2-4BFA-A2F1-478966EEC16E}" presName="text2" presStyleLbl="fgAcc2" presStyleIdx="1" presStyleCnt="2" custScaleX="193365" custLinFactNeighborX="-17129" custLinFactNeighborY="-33821">
        <dgm:presLayoutVars>
          <dgm:chPref val="3"/>
        </dgm:presLayoutVars>
      </dgm:prSet>
      <dgm:spPr/>
    </dgm:pt>
    <dgm:pt modelId="{209455F8-73F2-4774-8072-0957F2387B23}" type="pres">
      <dgm:prSet presAssocID="{1B5D2235-5EA2-4BFA-A2F1-478966EEC16E}" presName="hierChild3" presStyleCnt="0"/>
      <dgm:spPr/>
    </dgm:pt>
    <dgm:pt modelId="{05F72F80-A303-4552-9346-73BDE651E4C0}" type="pres">
      <dgm:prSet presAssocID="{474958F5-9E00-498B-AD29-014EC11CFB87}" presName="Name17" presStyleLbl="parChTrans1D3" presStyleIdx="3" presStyleCnt="4"/>
      <dgm:spPr/>
    </dgm:pt>
    <dgm:pt modelId="{1A7E95E7-2CD2-4F58-8430-4020FB7D123F}" type="pres">
      <dgm:prSet presAssocID="{CBEE5C9C-9607-4C62-BF43-147C339FEE3E}" presName="hierRoot3" presStyleCnt="0"/>
      <dgm:spPr/>
    </dgm:pt>
    <dgm:pt modelId="{228D2DEB-F45B-474A-B5A4-F3D847F4BA0C}" type="pres">
      <dgm:prSet presAssocID="{CBEE5C9C-9607-4C62-BF43-147C339FEE3E}" presName="composite3" presStyleCnt="0"/>
      <dgm:spPr/>
    </dgm:pt>
    <dgm:pt modelId="{8F14966B-7F12-49B1-8577-B3870098DBE0}" type="pres">
      <dgm:prSet presAssocID="{CBEE5C9C-9607-4C62-BF43-147C339FEE3E}" presName="background3" presStyleLbl="node3" presStyleIdx="3" presStyleCnt="4"/>
      <dgm:spPr/>
    </dgm:pt>
    <dgm:pt modelId="{44D377EE-92A8-44CB-83BB-80434846D22F}" type="pres">
      <dgm:prSet presAssocID="{CBEE5C9C-9607-4C62-BF43-147C339FEE3E}" presName="text3" presStyleLbl="fgAcc3" presStyleIdx="3" presStyleCnt="4" custScaleX="143639" custScaleY="193398" custLinFactNeighborX="30536" custLinFactNeighborY="2360">
        <dgm:presLayoutVars>
          <dgm:chPref val="3"/>
        </dgm:presLayoutVars>
      </dgm:prSet>
      <dgm:spPr/>
    </dgm:pt>
    <dgm:pt modelId="{066C6C73-43EB-46E0-9C3A-CE94F965E514}" type="pres">
      <dgm:prSet presAssocID="{CBEE5C9C-9607-4C62-BF43-147C339FEE3E}" presName="hierChild4" presStyleCnt="0"/>
      <dgm:spPr/>
    </dgm:pt>
  </dgm:ptLst>
  <dgm:cxnLst>
    <dgm:cxn modelId="{4C5DA502-2C4F-40DF-99C8-A4019A4C5A01}" srcId="{1B5D2235-5EA2-4BFA-A2F1-478966EEC16E}" destId="{CBEE5C9C-9607-4C62-BF43-147C339FEE3E}" srcOrd="0" destOrd="0" parTransId="{474958F5-9E00-498B-AD29-014EC11CFB87}" sibTransId="{7947C0DE-25B0-4300-9C75-515C25E0CA7A}"/>
    <dgm:cxn modelId="{3BCFE30C-2FED-42E5-8765-3C20B0B9026B}" srcId="{D2496D2E-BDE6-43B2-9DD0-BB9413EB87FE}" destId="{F9901F37-9BB4-454C-A7C5-9FFB97C43F0B}" srcOrd="1" destOrd="0" parTransId="{C517A9F1-6AA3-4A03-9593-121971AA71DC}" sibTransId="{9464B60A-0802-45CE-AE83-9BAFD60EEFA2}"/>
    <dgm:cxn modelId="{DBB6A11B-E988-4428-8D83-BE7D70DF44ED}" type="presOf" srcId="{C317142C-AE93-43B1-963F-8AECFA073CA7}" destId="{E6CEF2E0-79BB-47CE-93B1-FB383B889435}" srcOrd="0" destOrd="0" presId="urn:microsoft.com/office/officeart/2005/8/layout/hierarchy1"/>
    <dgm:cxn modelId="{5842041E-95DC-4774-931F-38DF9E834A7C}" type="presOf" srcId="{C6C1F020-C37C-4751-AEC9-0471414FF09C}" destId="{E53329A2-0C81-40BD-A647-A66D9D26C128}" srcOrd="0" destOrd="0" presId="urn:microsoft.com/office/officeart/2005/8/layout/hierarchy1"/>
    <dgm:cxn modelId="{15B08429-4F5C-406D-B894-6AC29FE0CB89}" type="presOf" srcId="{D7D9FA2E-366E-4ADD-9B23-DF49D4D6A72C}" destId="{F03B4AEA-576C-44FC-A027-7AADE6C8C367}" srcOrd="0" destOrd="0" presId="urn:microsoft.com/office/officeart/2005/8/layout/hierarchy1"/>
    <dgm:cxn modelId="{67371F2D-0332-4CFB-ABE2-DDDFBEC5CD76}" type="presOf" srcId="{1B5D2235-5EA2-4BFA-A2F1-478966EEC16E}" destId="{266DDE8A-7D9F-408E-919C-2F5441AFAA6F}" srcOrd="0" destOrd="0" presId="urn:microsoft.com/office/officeart/2005/8/layout/hierarchy1"/>
    <dgm:cxn modelId="{15CBB466-F740-42A4-AE91-6AD58B7DD3B7}" srcId="{C6C1F020-C37C-4751-AEC9-0471414FF09C}" destId="{D2496D2E-BDE6-43B2-9DD0-BB9413EB87FE}" srcOrd="0" destOrd="0" parTransId="{D7D9FA2E-366E-4ADD-9B23-DF49D4D6A72C}" sibTransId="{14FB6BAF-3672-4210-B70A-909BAFE11A4A}"/>
    <dgm:cxn modelId="{06249578-2EBA-4D9C-9B50-98FC5E67897D}" srcId="{D2496D2E-BDE6-43B2-9DD0-BB9413EB87FE}" destId="{46DF194C-76B4-4B22-A658-9F09947762DC}" srcOrd="2" destOrd="0" parTransId="{9CD0B03A-D88C-4C3A-82BF-EBBF2C9ACC5C}" sibTransId="{CE57F5B6-2F48-44FF-B8E4-31D8CB08322F}"/>
    <dgm:cxn modelId="{759FE880-91D5-44F9-A46B-366FEC15D55B}" type="presOf" srcId="{CBEE5C9C-9607-4C62-BF43-147C339FEE3E}" destId="{44D377EE-92A8-44CB-83BB-80434846D22F}" srcOrd="0" destOrd="0" presId="urn:microsoft.com/office/officeart/2005/8/layout/hierarchy1"/>
    <dgm:cxn modelId="{CB0A2688-9ADC-448E-A37B-CF730CF07169}" type="presOf" srcId="{46DF194C-76B4-4B22-A658-9F09947762DC}" destId="{0D249DA6-7FA1-40A4-8416-CAD76084310E}" srcOrd="0" destOrd="0" presId="urn:microsoft.com/office/officeart/2005/8/layout/hierarchy1"/>
    <dgm:cxn modelId="{6EE0BE8C-3E4C-41FB-AE61-8FEB03543BF3}" type="presOf" srcId="{D875CD52-DA05-4293-BA59-E83CA0E0CA03}" destId="{5B303FAB-AD77-47C4-A73F-DE7D34295F4B}" srcOrd="0" destOrd="0" presId="urn:microsoft.com/office/officeart/2005/8/layout/hierarchy1"/>
    <dgm:cxn modelId="{DE1C1B91-060A-49AC-B7B8-B370B34ACF54}" type="presOf" srcId="{C517A9F1-6AA3-4A03-9593-121971AA71DC}" destId="{55E94219-6A78-44B3-9131-657F153F184F}" srcOrd="0" destOrd="0" presId="urn:microsoft.com/office/officeart/2005/8/layout/hierarchy1"/>
    <dgm:cxn modelId="{0202D6A7-20EE-4109-B511-720566B3E2F1}" type="presOf" srcId="{D2496D2E-BDE6-43B2-9DD0-BB9413EB87FE}" destId="{EE980A6E-2F51-491B-9D5C-330B969B26FB}" srcOrd="0" destOrd="0" presId="urn:microsoft.com/office/officeart/2005/8/layout/hierarchy1"/>
    <dgm:cxn modelId="{C9D93FB4-948E-416B-BDE3-DFD731E7E70E}" type="presOf" srcId="{474958F5-9E00-498B-AD29-014EC11CFB87}" destId="{05F72F80-A303-4552-9346-73BDE651E4C0}" srcOrd="0" destOrd="0" presId="urn:microsoft.com/office/officeart/2005/8/layout/hierarchy1"/>
    <dgm:cxn modelId="{F0BACFD5-5C62-4577-A345-174404E0E747}" srcId="{D2496D2E-BDE6-43B2-9DD0-BB9413EB87FE}" destId="{4D911773-9BB4-4B96-9B60-E86EA611EF41}" srcOrd="0" destOrd="0" parTransId="{96851E25-353F-4368-810C-E9D50B2DC756}" sibTransId="{731C4949-8A89-4268-8447-2E840C1E5974}"/>
    <dgm:cxn modelId="{F63E37D6-9EC4-4C35-8726-BF1A608852D7}" type="presOf" srcId="{96851E25-353F-4368-810C-E9D50B2DC756}" destId="{90C72E5F-441A-418C-81B2-C81D860D2B5E}" srcOrd="0" destOrd="0" presId="urn:microsoft.com/office/officeart/2005/8/layout/hierarchy1"/>
    <dgm:cxn modelId="{2CFA95DE-353E-4869-BF85-E96370528265}" srcId="{C317142C-AE93-43B1-963F-8AECFA073CA7}" destId="{C6C1F020-C37C-4751-AEC9-0471414FF09C}" srcOrd="0" destOrd="0" parTransId="{F1941828-9C27-46C9-A7DB-DB52E82B32F4}" sibTransId="{BB563236-B83D-4B4E-96D9-C75D3257FE65}"/>
    <dgm:cxn modelId="{F1C5BFE6-6433-4E52-8C8D-4523C44F884F}" type="presOf" srcId="{4D911773-9BB4-4B96-9B60-E86EA611EF41}" destId="{93CE6993-C889-4456-84FA-CC6D82CF9B24}" srcOrd="0" destOrd="0" presId="urn:microsoft.com/office/officeart/2005/8/layout/hierarchy1"/>
    <dgm:cxn modelId="{D188F2E7-197A-4A44-AA84-672336D1704F}" type="presOf" srcId="{F9901F37-9BB4-454C-A7C5-9FFB97C43F0B}" destId="{0B38C6B3-61B4-43AC-8C91-BBE39548CB9C}" srcOrd="0" destOrd="0" presId="urn:microsoft.com/office/officeart/2005/8/layout/hierarchy1"/>
    <dgm:cxn modelId="{C025E6F2-D937-4E79-A67E-8EBF60C0A093}" type="presOf" srcId="{9CD0B03A-D88C-4C3A-82BF-EBBF2C9ACC5C}" destId="{51D1EE21-A38F-4550-A7AF-FD349D692128}" srcOrd="0" destOrd="0" presId="urn:microsoft.com/office/officeart/2005/8/layout/hierarchy1"/>
    <dgm:cxn modelId="{B1881CFE-8491-49FF-8D72-4BA8A9A083DF}" srcId="{C6C1F020-C37C-4751-AEC9-0471414FF09C}" destId="{1B5D2235-5EA2-4BFA-A2F1-478966EEC16E}" srcOrd="1" destOrd="0" parTransId="{D875CD52-DA05-4293-BA59-E83CA0E0CA03}" sibTransId="{D855C4BE-1129-4EE6-82F2-F2483E8705F4}"/>
    <dgm:cxn modelId="{CD2C7434-BE08-46C8-AFFD-445C9784FF0C}" type="presParOf" srcId="{E6CEF2E0-79BB-47CE-93B1-FB383B889435}" destId="{C5EAC633-85D3-45FC-9E55-9FC559F2C100}" srcOrd="0" destOrd="0" presId="urn:microsoft.com/office/officeart/2005/8/layout/hierarchy1"/>
    <dgm:cxn modelId="{FA69F023-35B5-4DE6-BF04-7D96C1E6A81E}" type="presParOf" srcId="{C5EAC633-85D3-45FC-9E55-9FC559F2C100}" destId="{FE8B0945-4BB4-4ADB-B20C-02286B6500CA}" srcOrd="0" destOrd="0" presId="urn:microsoft.com/office/officeart/2005/8/layout/hierarchy1"/>
    <dgm:cxn modelId="{8630217B-8AD1-429C-82DA-077632607DAF}" type="presParOf" srcId="{FE8B0945-4BB4-4ADB-B20C-02286B6500CA}" destId="{A78AB35D-ADD3-4151-918A-2A5391498A18}" srcOrd="0" destOrd="0" presId="urn:microsoft.com/office/officeart/2005/8/layout/hierarchy1"/>
    <dgm:cxn modelId="{D2E69459-E01F-4476-92EB-B673EE0589DE}" type="presParOf" srcId="{FE8B0945-4BB4-4ADB-B20C-02286B6500CA}" destId="{E53329A2-0C81-40BD-A647-A66D9D26C128}" srcOrd="1" destOrd="0" presId="urn:microsoft.com/office/officeart/2005/8/layout/hierarchy1"/>
    <dgm:cxn modelId="{ACB816C5-873A-40FB-BA9C-285FD9AC4246}" type="presParOf" srcId="{C5EAC633-85D3-45FC-9E55-9FC559F2C100}" destId="{F5C62404-328E-42DB-BEDF-F810A875BE3C}" srcOrd="1" destOrd="0" presId="urn:microsoft.com/office/officeart/2005/8/layout/hierarchy1"/>
    <dgm:cxn modelId="{4FE01C91-9FD8-4BE4-9404-F54E03315BCC}" type="presParOf" srcId="{F5C62404-328E-42DB-BEDF-F810A875BE3C}" destId="{F03B4AEA-576C-44FC-A027-7AADE6C8C367}" srcOrd="0" destOrd="0" presId="urn:microsoft.com/office/officeart/2005/8/layout/hierarchy1"/>
    <dgm:cxn modelId="{E9B1477B-3A9F-440F-82D8-272FB671B499}" type="presParOf" srcId="{F5C62404-328E-42DB-BEDF-F810A875BE3C}" destId="{9EC4D8B5-FBAB-4A57-A202-14AF468A326F}" srcOrd="1" destOrd="0" presId="urn:microsoft.com/office/officeart/2005/8/layout/hierarchy1"/>
    <dgm:cxn modelId="{3CCB7929-5234-41C8-B639-FAC0DA2EDF63}" type="presParOf" srcId="{9EC4D8B5-FBAB-4A57-A202-14AF468A326F}" destId="{020472D9-665E-4DAA-A0B6-AD866A434C11}" srcOrd="0" destOrd="0" presId="urn:microsoft.com/office/officeart/2005/8/layout/hierarchy1"/>
    <dgm:cxn modelId="{6F159D93-D817-4EFC-82C0-CE96E0ED3E38}" type="presParOf" srcId="{020472D9-665E-4DAA-A0B6-AD866A434C11}" destId="{6249FFF0-9EBE-4C52-81DF-E607A3657DBA}" srcOrd="0" destOrd="0" presId="urn:microsoft.com/office/officeart/2005/8/layout/hierarchy1"/>
    <dgm:cxn modelId="{3A43F8A4-94CF-473F-9209-738375DDA512}" type="presParOf" srcId="{020472D9-665E-4DAA-A0B6-AD866A434C11}" destId="{EE980A6E-2F51-491B-9D5C-330B969B26FB}" srcOrd="1" destOrd="0" presId="urn:microsoft.com/office/officeart/2005/8/layout/hierarchy1"/>
    <dgm:cxn modelId="{3583BD31-9DD9-43AF-AC4A-8AD5530E8F8F}" type="presParOf" srcId="{9EC4D8B5-FBAB-4A57-A202-14AF468A326F}" destId="{07D297ED-6388-4DE1-912A-6BBECD321F5F}" srcOrd="1" destOrd="0" presId="urn:microsoft.com/office/officeart/2005/8/layout/hierarchy1"/>
    <dgm:cxn modelId="{FA2AFE10-D0FF-4475-AD86-396EC602C771}" type="presParOf" srcId="{07D297ED-6388-4DE1-912A-6BBECD321F5F}" destId="{90C72E5F-441A-418C-81B2-C81D860D2B5E}" srcOrd="0" destOrd="0" presId="urn:microsoft.com/office/officeart/2005/8/layout/hierarchy1"/>
    <dgm:cxn modelId="{FC7B12B5-7563-41B0-9C9D-7F1504F8CB94}" type="presParOf" srcId="{07D297ED-6388-4DE1-912A-6BBECD321F5F}" destId="{EFEF371A-A871-46C5-B44D-EADEA9344442}" srcOrd="1" destOrd="0" presId="urn:microsoft.com/office/officeart/2005/8/layout/hierarchy1"/>
    <dgm:cxn modelId="{D80E21BA-8A21-4B1B-9C84-27EDB2CD405C}" type="presParOf" srcId="{EFEF371A-A871-46C5-B44D-EADEA9344442}" destId="{98E753A9-4026-4490-927E-E773AE9FE083}" srcOrd="0" destOrd="0" presId="urn:microsoft.com/office/officeart/2005/8/layout/hierarchy1"/>
    <dgm:cxn modelId="{3B92D896-5C3A-40C4-ADD6-D207E1345498}" type="presParOf" srcId="{98E753A9-4026-4490-927E-E773AE9FE083}" destId="{360B9C04-D898-4D4E-A382-2F2FED5C4F78}" srcOrd="0" destOrd="0" presId="urn:microsoft.com/office/officeart/2005/8/layout/hierarchy1"/>
    <dgm:cxn modelId="{048F4172-D889-416E-92ED-84A77F419213}" type="presParOf" srcId="{98E753A9-4026-4490-927E-E773AE9FE083}" destId="{93CE6993-C889-4456-84FA-CC6D82CF9B24}" srcOrd="1" destOrd="0" presId="urn:microsoft.com/office/officeart/2005/8/layout/hierarchy1"/>
    <dgm:cxn modelId="{BA21B95A-4F4E-4C98-8585-5AF18953931D}" type="presParOf" srcId="{EFEF371A-A871-46C5-B44D-EADEA9344442}" destId="{A053C86E-484F-4AE3-998A-ACDDAD013765}" srcOrd="1" destOrd="0" presId="urn:microsoft.com/office/officeart/2005/8/layout/hierarchy1"/>
    <dgm:cxn modelId="{7F60C796-F61D-4BB7-AB4B-487510CC7EC9}" type="presParOf" srcId="{07D297ED-6388-4DE1-912A-6BBECD321F5F}" destId="{55E94219-6A78-44B3-9131-657F153F184F}" srcOrd="2" destOrd="0" presId="urn:microsoft.com/office/officeart/2005/8/layout/hierarchy1"/>
    <dgm:cxn modelId="{C7B6224D-D010-4A27-A0F8-6BF395080339}" type="presParOf" srcId="{07D297ED-6388-4DE1-912A-6BBECD321F5F}" destId="{426E26D8-8506-4613-8B3B-F22C251C14B3}" srcOrd="3" destOrd="0" presId="urn:microsoft.com/office/officeart/2005/8/layout/hierarchy1"/>
    <dgm:cxn modelId="{1F46A49E-E275-40EC-AE5F-55D2C38241D4}" type="presParOf" srcId="{426E26D8-8506-4613-8B3B-F22C251C14B3}" destId="{20B73410-5D26-486E-8F0B-9A6DFD73728A}" srcOrd="0" destOrd="0" presId="urn:microsoft.com/office/officeart/2005/8/layout/hierarchy1"/>
    <dgm:cxn modelId="{3ED54CCB-7B0E-45C4-9CAD-CC78DDC8F968}" type="presParOf" srcId="{20B73410-5D26-486E-8F0B-9A6DFD73728A}" destId="{5491C13B-3910-48AF-A9BA-74DE18CEBC1A}" srcOrd="0" destOrd="0" presId="urn:microsoft.com/office/officeart/2005/8/layout/hierarchy1"/>
    <dgm:cxn modelId="{8FA6B459-42EB-4C0F-8AC4-5ABCC893AAF8}" type="presParOf" srcId="{20B73410-5D26-486E-8F0B-9A6DFD73728A}" destId="{0B38C6B3-61B4-43AC-8C91-BBE39548CB9C}" srcOrd="1" destOrd="0" presId="urn:microsoft.com/office/officeart/2005/8/layout/hierarchy1"/>
    <dgm:cxn modelId="{7E32D7F8-6651-4B6E-AE5C-D7714D536566}" type="presParOf" srcId="{426E26D8-8506-4613-8B3B-F22C251C14B3}" destId="{B15C910A-E9C0-4C37-BE48-ECD088B76C58}" srcOrd="1" destOrd="0" presId="urn:microsoft.com/office/officeart/2005/8/layout/hierarchy1"/>
    <dgm:cxn modelId="{C980CB0B-D23C-484F-8F66-C774595BA42A}" type="presParOf" srcId="{07D297ED-6388-4DE1-912A-6BBECD321F5F}" destId="{51D1EE21-A38F-4550-A7AF-FD349D692128}" srcOrd="4" destOrd="0" presId="urn:microsoft.com/office/officeart/2005/8/layout/hierarchy1"/>
    <dgm:cxn modelId="{8C1DD919-DDF1-4DDA-ADAB-406F0D79B4AF}" type="presParOf" srcId="{07D297ED-6388-4DE1-912A-6BBECD321F5F}" destId="{7C18D0AE-E992-4A65-B8B0-0B3604B6E645}" srcOrd="5" destOrd="0" presId="urn:microsoft.com/office/officeart/2005/8/layout/hierarchy1"/>
    <dgm:cxn modelId="{5BF7FC6F-D1CC-4FCE-AF4A-47B289C1CBA4}" type="presParOf" srcId="{7C18D0AE-E992-4A65-B8B0-0B3604B6E645}" destId="{21A8E425-667D-4CA0-B3E5-20918CDC9591}" srcOrd="0" destOrd="0" presId="urn:microsoft.com/office/officeart/2005/8/layout/hierarchy1"/>
    <dgm:cxn modelId="{F805009C-E6BF-474A-8179-E5F7D6B33CC4}" type="presParOf" srcId="{21A8E425-667D-4CA0-B3E5-20918CDC9591}" destId="{9150E53B-2F42-48B9-8AE2-FFDFEBDEC675}" srcOrd="0" destOrd="0" presId="urn:microsoft.com/office/officeart/2005/8/layout/hierarchy1"/>
    <dgm:cxn modelId="{60C1643B-CF53-432D-8DDC-B49B332329D6}" type="presParOf" srcId="{21A8E425-667D-4CA0-B3E5-20918CDC9591}" destId="{0D249DA6-7FA1-40A4-8416-CAD76084310E}" srcOrd="1" destOrd="0" presId="urn:microsoft.com/office/officeart/2005/8/layout/hierarchy1"/>
    <dgm:cxn modelId="{AEF9B597-E42D-4C3C-B705-21C8BCD562D5}" type="presParOf" srcId="{7C18D0AE-E992-4A65-B8B0-0B3604B6E645}" destId="{F9B96496-A08A-4277-A3AC-C5B0983BCBD2}" srcOrd="1" destOrd="0" presId="urn:microsoft.com/office/officeart/2005/8/layout/hierarchy1"/>
    <dgm:cxn modelId="{65EA308C-D400-40EA-B32C-07DD23FD8956}" type="presParOf" srcId="{F5C62404-328E-42DB-BEDF-F810A875BE3C}" destId="{5B303FAB-AD77-47C4-A73F-DE7D34295F4B}" srcOrd="2" destOrd="0" presId="urn:microsoft.com/office/officeart/2005/8/layout/hierarchy1"/>
    <dgm:cxn modelId="{76E66999-9B87-4940-9BD2-C2BFD62EBCA2}" type="presParOf" srcId="{F5C62404-328E-42DB-BEDF-F810A875BE3C}" destId="{1ABF0015-6EF5-421A-AA03-8813D260A320}" srcOrd="3" destOrd="0" presId="urn:microsoft.com/office/officeart/2005/8/layout/hierarchy1"/>
    <dgm:cxn modelId="{F814F662-9DE9-4EB8-B3E7-C1E0678BCFC3}" type="presParOf" srcId="{1ABF0015-6EF5-421A-AA03-8813D260A320}" destId="{F9D6EB56-328D-48AA-879F-E9DFC8584D6E}" srcOrd="0" destOrd="0" presId="urn:microsoft.com/office/officeart/2005/8/layout/hierarchy1"/>
    <dgm:cxn modelId="{D88F933E-8842-4C12-BE4E-C87A745CFA99}" type="presParOf" srcId="{F9D6EB56-328D-48AA-879F-E9DFC8584D6E}" destId="{D854E93F-DEE3-4B41-922D-810DD2762EA0}" srcOrd="0" destOrd="0" presId="urn:microsoft.com/office/officeart/2005/8/layout/hierarchy1"/>
    <dgm:cxn modelId="{42183A64-84F1-40D0-B691-3CB7510E8859}" type="presParOf" srcId="{F9D6EB56-328D-48AA-879F-E9DFC8584D6E}" destId="{266DDE8A-7D9F-408E-919C-2F5441AFAA6F}" srcOrd="1" destOrd="0" presId="urn:microsoft.com/office/officeart/2005/8/layout/hierarchy1"/>
    <dgm:cxn modelId="{2A78D389-0BF2-457B-B674-E0C884227C90}" type="presParOf" srcId="{1ABF0015-6EF5-421A-AA03-8813D260A320}" destId="{209455F8-73F2-4774-8072-0957F2387B23}" srcOrd="1" destOrd="0" presId="urn:microsoft.com/office/officeart/2005/8/layout/hierarchy1"/>
    <dgm:cxn modelId="{661D14E1-E3AF-4521-A418-8D33A0606A5A}" type="presParOf" srcId="{209455F8-73F2-4774-8072-0957F2387B23}" destId="{05F72F80-A303-4552-9346-73BDE651E4C0}" srcOrd="0" destOrd="0" presId="urn:microsoft.com/office/officeart/2005/8/layout/hierarchy1"/>
    <dgm:cxn modelId="{A1805557-2D06-4C5B-B6B3-F9E524FF3D80}" type="presParOf" srcId="{209455F8-73F2-4774-8072-0957F2387B23}" destId="{1A7E95E7-2CD2-4F58-8430-4020FB7D123F}" srcOrd="1" destOrd="0" presId="urn:microsoft.com/office/officeart/2005/8/layout/hierarchy1"/>
    <dgm:cxn modelId="{7CF42F87-FC46-4426-B877-B88C1FB8030E}" type="presParOf" srcId="{1A7E95E7-2CD2-4F58-8430-4020FB7D123F}" destId="{228D2DEB-F45B-474A-B5A4-F3D847F4BA0C}" srcOrd="0" destOrd="0" presId="urn:microsoft.com/office/officeart/2005/8/layout/hierarchy1"/>
    <dgm:cxn modelId="{C6595015-242A-4E7B-9CE1-EC91F9521763}" type="presParOf" srcId="{228D2DEB-F45B-474A-B5A4-F3D847F4BA0C}" destId="{8F14966B-7F12-49B1-8577-B3870098DBE0}" srcOrd="0" destOrd="0" presId="urn:microsoft.com/office/officeart/2005/8/layout/hierarchy1"/>
    <dgm:cxn modelId="{63A8B1B0-000A-4142-8E1A-56E07C4E20C8}" type="presParOf" srcId="{228D2DEB-F45B-474A-B5A4-F3D847F4BA0C}" destId="{44D377EE-92A8-44CB-83BB-80434846D22F}" srcOrd="1" destOrd="0" presId="urn:microsoft.com/office/officeart/2005/8/layout/hierarchy1"/>
    <dgm:cxn modelId="{A91DF113-8682-4344-B0A6-5AEA32130A90}" type="presParOf" srcId="{1A7E95E7-2CD2-4F58-8430-4020FB7D123F}" destId="{066C6C73-43EB-46E0-9C3A-CE94F965E514}" srcOrd="1" destOrd="0" presId="urn:microsoft.com/office/officeart/2005/8/layout/hierarchy1"/>
  </dgm:cxnLst>
  <dgm:bg>
    <a:noFill/>
    <a:effectLst>
      <a:glow rad="1397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72F80-A303-4552-9346-73BDE651E4C0}">
      <dsp:nvSpPr>
        <dsp:cNvPr id="0" name=""/>
        <dsp:cNvSpPr/>
      </dsp:nvSpPr>
      <dsp:spPr>
        <a:xfrm>
          <a:off x="7514895" y="3051507"/>
          <a:ext cx="549390" cy="67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60"/>
              </a:lnTo>
              <a:lnTo>
                <a:pt x="549390" y="557160"/>
              </a:lnTo>
              <a:lnTo>
                <a:pt x="549390" y="6777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03FAB-AD77-47C4-A73F-DE7D34295F4B}">
      <dsp:nvSpPr>
        <dsp:cNvPr id="0" name=""/>
        <dsp:cNvSpPr/>
      </dsp:nvSpPr>
      <dsp:spPr>
        <a:xfrm>
          <a:off x="4671798" y="1171296"/>
          <a:ext cx="2843096" cy="105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63"/>
              </a:lnTo>
              <a:lnTo>
                <a:pt x="2843096" y="932863"/>
              </a:lnTo>
              <a:lnTo>
                <a:pt x="2843096" y="10534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1EE21-A38F-4550-A7AF-FD349D692128}">
      <dsp:nvSpPr>
        <dsp:cNvPr id="0" name=""/>
        <dsp:cNvSpPr/>
      </dsp:nvSpPr>
      <dsp:spPr>
        <a:xfrm>
          <a:off x="2363665" y="3145127"/>
          <a:ext cx="3481015" cy="584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41"/>
              </a:lnTo>
              <a:lnTo>
                <a:pt x="3481015" y="463541"/>
              </a:lnTo>
              <a:lnTo>
                <a:pt x="3481015" y="584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94219-6A78-44B3-9131-657F153F184F}">
      <dsp:nvSpPr>
        <dsp:cNvPr id="0" name=""/>
        <dsp:cNvSpPr/>
      </dsp:nvSpPr>
      <dsp:spPr>
        <a:xfrm>
          <a:off x="2363665" y="3145127"/>
          <a:ext cx="1203443" cy="52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14"/>
              </a:lnTo>
              <a:lnTo>
                <a:pt x="1203443" y="401014"/>
              </a:lnTo>
              <a:lnTo>
                <a:pt x="1203443" y="521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2E5F-441A-418C-81B2-C81D860D2B5E}">
      <dsp:nvSpPr>
        <dsp:cNvPr id="0" name=""/>
        <dsp:cNvSpPr/>
      </dsp:nvSpPr>
      <dsp:spPr>
        <a:xfrm>
          <a:off x="1217199" y="3145127"/>
          <a:ext cx="1146466" cy="552678"/>
        </a:xfrm>
        <a:custGeom>
          <a:avLst/>
          <a:gdLst/>
          <a:ahLst/>
          <a:cxnLst/>
          <a:rect l="0" t="0" r="0" b="0"/>
          <a:pathLst>
            <a:path>
              <a:moveTo>
                <a:pt x="1146466" y="0"/>
              </a:moveTo>
              <a:lnTo>
                <a:pt x="1146466" y="432067"/>
              </a:lnTo>
              <a:lnTo>
                <a:pt x="0" y="432067"/>
              </a:lnTo>
              <a:lnTo>
                <a:pt x="0" y="552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B4AEA-576C-44FC-A027-7AADE6C8C367}">
      <dsp:nvSpPr>
        <dsp:cNvPr id="0" name=""/>
        <dsp:cNvSpPr/>
      </dsp:nvSpPr>
      <dsp:spPr>
        <a:xfrm>
          <a:off x="2363665" y="1171296"/>
          <a:ext cx="2308132" cy="1147094"/>
        </a:xfrm>
        <a:custGeom>
          <a:avLst/>
          <a:gdLst/>
          <a:ahLst/>
          <a:cxnLst/>
          <a:rect l="0" t="0" r="0" b="0"/>
          <a:pathLst>
            <a:path>
              <a:moveTo>
                <a:pt x="2308132" y="0"/>
              </a:moveTo>
              <a:lnTo>
                <a:pt x="2308132" y="1026482"/>
              </a:lnTo>
              <a:lnTo>
                <a:pt x="0" y="1026482"/>
              </a:lnTo>
              <a:lnTo>
                <a:pt x="0" y="1147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AB35D-ADD3-4151-918A-2A5391498A18}">
      <dsp:nvSpPr>
        <dsp:cNvPr id="0" name=""/>
        <dsp:cNvSpPr/>
      </dsp:nvSpPr>
      <dsp:spPr>
        <a:xfrm>
          <a:off x="3360540" y="344559"/>
          <a:ext cx="2622514" cy="82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329A2-0C81-40BD-A647-A66D9D26C128}">
      <dsp:nvSpPr>
        <dsp:cNvPr id="0" name=""/>
        <dsp:cNvSpPr/>
      </dsp:nvSpPr>
      <dsp:spPr>
        <a:xfrm>
          <a:off x="3505201" y="481987"/>
          <a:ext cx="2622514" cy="826737"/>
        </a:xfrm>
        <a:prstGeom prst="roundRect">
          <a:avLst>
            <a:gd name="adj" fmla="val 10000"/>
          </a:avLst>
        </a:prstGeom>
        <a:solidFill>
          <a:srgbClr val="FFCCFF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CARBOHYDRATES</a:t>
          </a:r>
        </a:p>
      </dsp:txBody>
      <dsp:txXfrm>
        <a:off x="3529415" y="506201"/>
        <a:ext cx="2574086" cy="778309"/>
      </dsp:txXfrm>
    </dsp:sp>
    <dsp:sp modelId="{6249FFF0-9EBE-4C52-81DF-E607A3657DBA}">
      <dsp:nvSpPr>
        <dsp:cNvPr id="0" name=""/>
        <dsp:cNvSpPr/>
      </dsp:nvSpPr>
      <dsp:spPr>
        <a:xfrm>
          <a:off x="1204762" y="2318390"/>
          <a:ext cx="2317806" cy="82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80A6E-2F51-491B-9D5C-330B969B26FB}">
      <dsp:nvSpPr>
        <dsp:cNvPr id="0" name=""/>
        <dsp:cNvSpPr/>
      </dsp:nvSpPr>
      <dsp:spPr>
        <a:xfrm>
          <a:off x="1349423" y="2455818"/>
          <a:ext cx="2317806" cy="826737"/>
        </a:xfrm>
        <a:prstGeom prst="roundRect">
          <a:avLst>
            <a:gd name="adj" fmla="val 10000"/>
          </a:avLst>
        </a:prstGeom>
        <a:solidFill>
          <a:srgbClr val="CCFFFF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SIMPLE</a:t>
          </a:r>
        </a:p>
      </dsp:txBody>
      <dsp:txXfrm>
        <a:off x="1373637" y="2480032"/>
        <a:ext cx="2269378" cy="778309"/>
      </dsp:txXfrm>
    </dsp:sp>
    <dsp:sp modelId="{360B9C04-D898-4D4E-A382-2F2FED5C4F78}">
      <dsp:nvSpPr>
        <dsp:cNvPr id="0" name=""/>
        <dsp:cNvSpPr/>
      </dsp:nvSpPr>
      <dsp:spPr>
        <a:xfrm>
          <a:off x="143990" y="3697805"/>
          <a:ext cx="2146418" cy="171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6993-C889-4456-84FA-CC6D82CF9B24}">
      <dsp:nvSpPr>
        <dsp:cNvPr id="0" name=""/>
        <dsp:cNvSpPr/>
      </dsp:nvSpPr>
      <dsp:spPr>
        <a:xfrm>
          <a:off x="288651" y="3835233"/>
          <a:ext cx="2146418" cy="171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MONOSACCHARIDE</a:t>
          </a:r>
          <a:r>
            <a:rPr lang="en-US" sz="1800" kern="1200" dirty="0"/>
            <a:t> – GLUCOSE,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FRUCTOSE,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GALACTOSE</a:t>
          </a:r>
        </a:p>
      </dsp:txBody>
      <dsp:txXfrm>
        <a:off x="338788" y="3885370"/>
        <a:ext cx="2046144" cy="1611535"/>
      </dsp:txXfrm>
    </dsp:sp>
    <dsp:sp modelId="{5491C13B-3910-48AF-A9BA-74DE18CEBC1A}">
      <dsp:nvSpPr>
        <dsp:cNvPr id="0" name=""/>
        <dsp:cNvSpPr/>
      </dsp:nvSpPr>
      <dsp:spPr>
        <a:xfrm>
          <a:off x="2639932" y="3666753"/>
          <a:ext cx="1854352" cy="171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8C6B3-61B4-43AC-8C91-BBE39548CB9C}">
      <dsp:nvSpPr>
        <dsp:cNvPr id="0" name=""/>
        <dsp:cNvSpPr/>
      </dsp:nvSpPr>
      <dsp:spPr>
        <a:xfrm>
          <a:off x="2784593" y="3804181"/>
          <a:ext cx="1854352" cy="171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DISACCHARIDE</a:t>
          </a:r>
          <a:r>
            <a:rPr lang="en-US" sz="1800" kern="1200" dirty="0"/>
            <a:t> – MALTOSE, SUCROSE, LACTOSE</a:t>
          </a:r>
        </a:p>
      </dsp:txBody>
      <dsp:txXfrm>
        <a:off x="2834730" y="3854318"/>
        <a:ext cx="1754078" cy="1611535"/>
      </dsp:txXfrm>
    </dsp:sp>
    <dsp:sp modelId="{9150E53B-2F42-48B9-8AE2-FFDFEBDEC675}">
      <dsp:nvSpPr>
        <dsp:cNvPr id="0" name=""/>
        <dsp:cNvSpPr/>
      </dsp:nvSpPr>
      <dsp:spPr>
        <a:xfrm>
          <a:off x="4878961" y="3729279"/>
          <a:ext cx="1931440" cy="1678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49DA6-7FA1-40A4-8416-CAD76084310E}">
      <dsp:nvSpPr>
        <dsp:cNvPr id="0" name=""/>
        <dsp:cNvSpPr/>
      </dsp:nvSpPr>
      <dsp:spPr>
        <a:xfrm>
          <a:off x="5023622" y="3866707"/>
          <a:ext cx="1931440" cy="1678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OLIGOSACCHARIDE –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RAFFINOSE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STACHYOSE</a:t>
          </a:r>
        </a:p>
      </dsp:txBody>
      <dsp:txXfrm>
        <a:off x="5072785" y="3915870"/>
        <a:ext cx="1833114" cy="1580215"/>
      </dsp:txXfrm>
    </dsp:sp>
    <dsp:sp modelId="{D854E93F-DEE3-4B41-922D-810DD2762EA0}">
      <dsp:nvSpPr>
        <dsp:cNvPr id="0" name=""/>
        <dsp:cNvSpPr/>
      </dsp:nvSpPr>
      <dsp:spPr>
        <a:xfrm>
          <a:off x="6256139" y="2224770"/>
          <a:ext cx="2517512" cy="82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DDE8A-7D9F-408E-919C-2F5441AFAA6F}">
      <dsp:nvSpPr>
        <dsp:cNvPr id="0" name=""/>
        <dsp:cNvSpPr/>
      </dsp:nvSpPr>
      <dsp:spPr>
        <a:xfrm>
          <a:off x="6400799" y="2362198"/>
          <a:ext cx="2517512" cy="826737"/>
        </a:xfrm>
        <a:prstGeom prst="roundRect">
          <a:avLst>
            <a:gd name="adj" fmla="val 10000"/>
          </a:avLst>
        </a:prstGeom>
        <a:solidFill>
          <a:srgbClr val="CCFF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</a:t>
          </a:r>
        </a:p>
      </dsp:txBody>
      <dsp:txXfrm>
        <a:off x="6425013" y="2386412"/>
        <a:ext cx="2469084" cy="778309"/>
      </dsp:txXfrm>
    </dsp:sp>
    <dsp:sp modelId="{8F14966B-7F12-49B1-8577-B3870098DBE0}">
      <dsp:nvSpPr>
        <dsp:cNvPr id="0" name=""/>
        <dsp:cNvSpPr/>
      </dsp:nvSpPr>
      <dsp:spPr>
        <a:xfrm>
          <a:off x="7129233" y="3729279"/>
          <a:ext cx="1870105" cy="1598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377EE-92A8-44CB-83BB-80434846D22F}">
      <dsp:nvSpPr>
        <dsp:cNvPr id="0" name=""/>
        <dsp:cNvSpPr/>
      </dsp:nvSpPr>
      <dsp:spPr>
        <a:xfrm>
          <a:off x="7273894" y="3866707"/>
          <a:ext cx="1870105" cy="15988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POLYSACCHARIDE</a:t>
          </a:r>
          <a:r>
            <a:rPr lang="en-US" sz="1600" kern="1200" dirty="0"/>
            <a:t> – </a:t>
          </a:r>
          <a:r>
            <a:rPr lang="en-US" sz="1800" kern="1200" dirty="0"/>
            <a:t>STARCH,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GLYCOGEN,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CELLULOSE,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DEXTRIN</a:t>
          </a:r>
        </a:p>
      </dsp:txBody>
      <dsp:txXfrm>
        <a:off x="7320724" y="3913537"/>
        <a:ext cx="1776445" cy="1505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9C7D7-6D71-4727-9D5D-34571143193C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2B8C6-ED2A-4D28-8F38-99FD47A756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/>
              <a:t>Energy</a:t>
            </a:r>
            <a:r>
              <a:rPr lang="en-US" u="none" baseline="0" dirty="0"/>
              <a:t> is stored in the Covalent </a:t>
            </a:r>
            <a:r>
              <a:rPr lang="en-US" u="none" baseline="0" dirty="0" err="1"/>
              <a:t>Bonds.When</a:t>
            </a:r>
            <a:r>
              <a:rPr lang="en-US" u="none" baseline="0" dirty="0"/>
              <a:t> we eat ,we get ENERGY to lives because chemical reactions within our bodies break these bonds.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lmnbh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5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7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DISACCHARIDES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2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1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POLYSACCHARIDES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B8C6-ED2A-4D28-8F38-99FD47A7569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3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6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9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6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A790-F269-40FE-8ECB-331BC495C7E8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09A2-49F1-4A4E-A0D1-80E2797FB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76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>
                <a:latin typeface="Cooper Black" pitchFamily="18" charset="0"/>
              </a:rPr>
              <a:t>INTRODUCTION OF BIOMOLECULES</a:t>
            </a:r>
          </a:p>
        </p:txBody>
      </p:sp>
    </p:spTree>
    <p:extLst>
      <p:ext uri="{BB962C8B-B14F-4D97-AF65-F5344CB8AC3E}">
        <p14:creationId xmlns:p14="http://schemas.microsoft.com/office/powerpoint/2010/main" val="15978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83820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TRISACCHARIDES                                                               TETRASACCHARIDES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b="1" dirty="0"/>
          </a:p>
          <a:p>
            <a:r>
              <a:rPr lang="en-US" sz="1400" b="1" dirty="0"/>
              <a:t>           RAFFINOSE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SMALLEST</a:t>
            </a:r>
            <a:r>
              <a:rPr lang="en-US" dirty="0"/>
              <a:t> AND THE </a:t>
            </a:r>
            <a:r>
              <a:rPr lang="en-US" b="1" dirty="0"/>
              <a:t>COMMONEST OLIGOSACCHARIDES </a:t>
            </a:r>
            <a:r>
              <a:rPr lang="en-US" dirty="0"/>
              <a:t>ARE </a:t>
            </a:r>
            <a:r>
              <a:rPr lang="en-US" sz="2000" b="1" dirty="0"/>
              <a:t>DISACCHARIDES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38219"/>
            <a:ext cx="3429000" cy="37719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44020"/>
            <a:ext cx="4014787" cy="3810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14011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7630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C0066"/>
                </a:solidFill>
              </a:rPr>
              <a:t>POLYSACCHARIDES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KNOWN AS GLYCANS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REPEATING MONOSACCHARIDE UNITS CONNECTED BY GLYCOSIDIC BONDS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ALMOST INSOLUBLE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NOT SWEET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IDEAL STORAGE AND STRUCTURAL COMPONENTS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 TYPES –</a:t>
            </a:r>
          </a:p>
          <a:p>
            <a:r>
              <a:rPr lang="en-US" dirty="0"/>
              <a:t>   a)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HOMOPOLYSACCHARIDES  </a:t>
            </a:r>
            <a:r>
              <a:rPr lang="en-US" dirty="0"/>
              <a:t>                               b)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HETAROPOLYSACCHARIDES</a:t>
            </a:r>
          </a:p>
          <a:p>
            <a:r>
              <a:rPr lang="en-US" dirty="0"/>
              <a:t>   ( ONLY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TYPE </a:t>
            </a:r>
            <a:r>
              <a:rPr lang="en-US" dirty="0"/>
              <a:t>OF MONOSACCHARIDE               (CONDENSATION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OR MORE </a:t>
            </a:r>
            <a:r>
              <a:rPr lang="en-US" dirty="0"/>
              <a:t>TYPES</a:t>
            </a:r>
          </a:p>
          <a:p>
            <a:r>
              <a:rPr lang="en-US" dirty="0"/>
              <a:t>      MONOMERS   )                                                           OF MONOSACCHARIDES)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9900"/>
                </a:solidFill>
              </a:rPr>
              <a:t>STARCH, GLYCOGEN, CELLULOSE                              </a:t>
            </a:r>
            <a:r>
              <a:rPr lang="en-US" b="1" dirty="0">
                <a:solidFill>
                  <a:srgbClr val="009999"/>
                </a:solidFill>
              </a:rPr>
              <a:t>PEPTIDOGLYCAN, HYALURONIC ACID,</a:t>
            </a:r>
          </a:p>
          <a:p>
            <a:r>
              <a:rPr lang="en-US" b="1" dirty="0">
                <a:solidFill>
                  <a:srgbClr val="009999"/>
                </a:solidFill>
              </a:rPr>
              <a:t>                                                                                          AGAR, CHITIN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3938"/>
            <a:ext cx="2333625" cy="220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30987"/>
            <a:ext cx="2209800" cy="208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4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100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STORAGE POLYSACCHARIDES</a:t>
            </a:r>
          </a:p>
          <a:p>
            <a:endParaRPr lang="en-US" sz="2000" b="1" dirty="0"/>
          </a:p>
          <a:p>
            <a:endParaRPr lang="en-US" dirty="0"/>
          </a:p>
          <a:p>
            <a:r>
              <a:rPr lang="en-US" sz="2400" b="1" dirty="0">
                <a:solidFill>
                  <a:srgbClr val="6600FF"/>
                </a:solidFill>
              </a:rPr>
              <a:t>STRACH</a:t>
            </a:r>
            <a:r>
              <a:rPr lang="en-US" sz="2000" dirty="0">
                <a:solidFill>
                  <a:srgbClr val="6600FF"/>
                </a:solidFill>
              </a:rPr>
              <a:t> </a:t>
            </a:r>
            <a:r>
              <a:rPr lang="en-US" dirty="0"/>
              <a:t>= AMYLOSE + AMYLOPECTIN              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CARBOHYDRATE RESERVE OF PLANTS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IMPORTANT DIETARY SOURCE FOR ANIMAL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HOOPOLYMER OF GLUCOSE : GLUCAN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6600FF"/>
                </a:solidFill>
              </a:rPr>
              <a:t> </a:t>
            </a:r>
            <a:r>
              <a:rPr lang="en-US" sz="2400" b="1" dirty="0">
                <a:solidFill>
                  <a:srgbClr val="6600FF"/>
                </a:solidFill>
              </a:rPr>
              <a:t>GLYCOGEN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CARBOHYDRATE RESERVE IN ANIMAL : ANIMAL STRACH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HIGH CONCENTRATION IN LIVER, MUSCLE , BRAIN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MADE UP OF GLUCOSE UNIT           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38" y="685800"/>
            <a:ext cx="3124200" cy="220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38" y="3733800"/>
            <a:ext cx="2743200" cy="250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13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875762"/>
            <a:ext cx="8305799" cy="5724644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6600FF"/>
                </a:solidFill>
              </a:rPr>
              <a:t>INULIN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POLYMER OF FRUCTOSE : FRUCTOSAN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FOUND IN DAHLIA, GARLIC, ONION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NOT REDAILY METABOLISED IN HUMAN BODY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READILY FILTERED THROUHG THE KIDNEY; USED FOR KIDNEY FUNCTION TEST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755900" cy="272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1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94692"/>
            <a:ext cx="7848600" cy="70480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3300"/>
                </a:solidFill>
              </a:rPr>
              <a:t>STRUCTURAL POLYSACCHARIDES</a:t>
            </a:r>
          </a:p>
          <a:p>
            <a:endParaRPr lang="en-US" sz="2400" b="1" dirty="0">
              <a:solidFill>
                <a:srgbClr val="FF0066"/>
              </a:solidFill>
            </a:endParaRPr>
          </a:p>
          <a:p>
            <a:r>
              <a:rPr lang="en-US" sz="2400" b="1" dirty="0">
                <a:solidFill>
                  <a:srgbClr val="FF0066"/>
                </a:solidFill>
              </a:rPr>
              <a:t>CELLULOSE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MOST ABUNDANT ORGANIC  SUBSTANCE IN PLANT KINGDOM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PREDOMINANT CONSTITUENT OF PLANT CELL WALL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TOTALLY ABSENT IN ANIMALS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rgbClr val="FF0066"/>
                </a:solidFill>
              </a:rPr>
              <a:t>CHITIN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SECOND MOST ABUNDANT ORGANIC  SUBSTANCE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COMPLEX CARBOHYDRATE OF HETAROPOLYSACCHARIDE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FOUND IN INSECTS ,PROVIDE STRENTH AND ELASTICITY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71750"/>
            <a:ext cx="34766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228621"/>
            <a:ext cx="31051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Biomolecule is the molecule that is present in all living organisms, involved in the maintenance and metabolic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2600" dirty="0"/>
              <a:t>      6</a:t>
            </a:r>
          </a:p>
          <a:p>
            <a:r>
              <a:rPr lang="en-US" dirty="0"/>
              <a:t>All Biomolecule contain </a:t>
            </a:r>
            <a:r>
              <a:rPr lang="en-US" dirty="0">
                <a:solidFill>
                  <a:srgbClr val="0070C0"/>
                </a:solidFill>
              </a:rPr>
              <a:t>CARBON    </a:t>
            </a:r>
            <a:r>
              <a:rPr lang="en-US" b="1" dirty="0"/>
              <a:t>C</a:t>
            </a:r>
          </a:p>
          <a:p>
            <a:pPr marL="0" indent="0">
              <a:buNone/>
            </a:pPr>
            <a:r>
              <a:rPr lang="en-US" dirty="0"/>
              <a:t>					   12</a:t>
            </a:r>
          </a:p>
          <a:p>
            <a:r>
              <a:rPr lang="en-US" dirty="0"/>
              <a:t>Carbon is the most versatile and prominent element of life</a:t>
            </a:r>
          </a:p>
          <a:p>
            <a:r>
              <a:rPr lang="en-US" dirty="0"/>
              <a:t>Other elements –  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b="1" dirty="0">
                <a:solidFill>
                  <a:srgbClr val="6600FF"/>
                </a:solidFill>
              </a:rPr>
              <a:t>HYDROGEN(H)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b="1" dirty="0">
                <a:solidFill>
                  <a:srgbClr val="6600FF"/>
                </a:solidFill>
              </a:rPr>
              <a:t>OXYGEN(O)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b="1" dirty="0">
                <a:solidFill>
                  <a:srgbClr val="6600FF"/>
                </a:solidFill>
              </a:rPr>
              <a:t>NITROGEN (N)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6600FF"/>
                </a:solidFill>
              </a:rPr>
              <a:t>SULPHUR (S)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6600FF"/>
                </a:solidFill>
              </a:rPr>
              <a:t>SODIUM (Na)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6600FF"/>
                </a:solidFill>
              </a:rPr>
              <a:t>CALCIUM (</a:t>
            </a:r>
            <a:r>
              <a:rPr lang="en-US" sz="2400" b="1" dirty="0" err="1">
                <a:solidFill>
                  <a:srgbClr val="6600FF"/>
                </a:solidFill>
              </a:rPr>
              <a:t>Ca</a:t>
            </a:r>
            <a:r>
              <a:rPr lang="en-US" sz="2400" b="1" dirty="0">
                <a:solidFill>
                  <a:srgbClr val="6600FF"/>
                </a:solidFill>
              </a:rPr>
              <a:t>)</a:t>
            </a:r>
          </a:p>
          <a:p>
            <a:pPr marL="2505075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6600FF"/>
                </a:solidFill>
              </a:rPr>
              <a:t>MAGNESIUM (Mg)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5334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BIOMOLECULES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685800"/>
            <a:ext cx="2286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BIOMOLECULES</a:t>
            </a:r>
          </a:p>
        </p:txBody>
      </p:sp>
      <p:cxnSp>
        <p:nvCxnSpPr>
          <p:cNvPr id="6" name="Straight Connector 5"/>
          <p:cNvCxnSpPr>
            <a:stCxn id="4" idx="2"/>
            <a:endCxn id="2" idx="2"/>
          </p:cNvCxnSpPr>
          <p:nvPr/>
        </p:nvCxnSpPr>
        <p:spPr>
          <a:xfrm>
            <a:off x="4572000" y="1066800"/>
            <a:ext cx="0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572000" y="1417638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2"/>
          </p:cNvCxnSpPr>
          <p:nvPr/>
        </p:nvCxnSpPr>
        <p:spPr>
          <a:xfrm flipH="1">
            <a:off x="2514600" y="141763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47800" y="196215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INORGANIC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1302" y="1931563"/>
            <a:ext cx="2590800" cy="342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ORGANIC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38800" y="2667000"/>
            <a:ext cx="2438400" cy="3276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Berlin Sans FB Demi" pitchFamily="34" charset="0"/>
              </a:rPr>
              <a:t>CARBOHTDRATES</a:t>
            </a:r>
          </a:p>
          <a:p>
            <a:pPr algn="ctr"/>
            <a:r>
              <a:rPr lang="en-US" sz="2000" b="1" u="sng" dirty="0"/>
              <a:t>LIPIDS</a:t>
            </a:r>
          </a:p>
          <a:p>
            <a:pPr algn="ctr"/>
            <a:r>
              <a:rPr lang="en-US" sz="2000" b="1" u="sng" dirty="0"/>
              <a:t>PROTEINS</a:t>
            </a:r>
          </a:p>
          <a:p>
            <a:pPr algn="ctr"/>
            <a:r>
              <a:rPr lang="en-US" u="sng" dirty="0"/>
              <a:t>NUCLIC ACIDS</a:t>
            </a:r>
          </a:p>
          <a:p>
            <a:pPr algn="ctr"/>
            <a:r>
              <a:rPr lang="en-US" u="sng" dirty="0"/>
              <a:t>ENZYMES</a:t>
            </a:r>
          </a:p>
          <a:p>
            <a:pPr algn="ctr"/>
            <a:r>
              <a:rPr lang="en-US" u="sng" dirty="0"/>
              <a:t>VITAMINS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4572000" y="1417638"/>
            <a:ext cx="215645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2514600" y="1417638"/>
            <a:ext cx="20574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0600" y="3108572"/>
            <a:ext cx="4572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These are very large molecules of many        </a:t>
            </a:r>
            <a:r>
              <a:rPr lang="en-US" b="1" dirty="0">
                <a:solidFill>
                  <a:srgbClr val="00B0F0"/>
                </a:solidFill>
              </a:rPr>
              <a:t>ATOMS  </a:t>
            </a:r>
            <a:r>
              <a:rPr lang="en-US" dirty="0"/>
              <a:t>covalently bonded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ENERGY</a:t>
            </a:r>
            <a:r>
              <a:rPr lang="en-US" dirty="0"/>
              <a:t> is stored in the </a:t>
            </a:r>
            <a:r>
              <a:rPr lang="en-US" b="1" dirty="0">
                <a:solidFill>
                  <a:srgbClr val="FF0000"/>
                </a:solidFill>
              </a:rPr>
              <a:t>COVALENT BONDS</a:t>
            </a:r>
            <a:r>
              <a:rPr lang="en-US" b="1" dirty="0"/>
              <a:t>. </a:t>
            </a:r>
            <a:r>
              <a:rPr lang="en-US" dirty="0"/>
              <a:t>When we eat ,we get ENERGY to lives because chemical reactions within our bodies break these bonds</a:t>
            </a:r>
          </a:p>
          <a:p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6858000" y="2324100"/>
            <a:ext cx="76200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514600" y="1417638"/>
            <a:ext cx="45719" cy="544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728459" y="1440497"/>
            <a:ext cx="45719" cy="521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8" grpId="0" animBg="1"/>
      <p:bldP spid="22" grpId="0" animBg="1"/>
      <p:bldP spid="24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noFill/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  <a:latin typeface="Lucida Handwriting" pitchFamily="66" charset="0"/>
              </a:rPr>
              <a:t>Carbohydrates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Bradley Hand ITC" pitchFamily="66" charset="0"/>
            </a:endParaRPr>
          </a:p>
          <a:p>
            <a:pPr marL="0" indent="0">
              <a:buNone/>
            </a:pPr>
            <a:r>
              <a:rPr lang="en-US" b="1" dirty="0">
                <a:latin typeface="Bradley Hand ITC" pitchFamily="66" charset="0"/>
              </a:rPr>
              <a:t>   </a:t>
            </a:r>
          </a:p>
        </p:txBody>
      </p:sp>
      <p:pic>
        <p:nvPicPr>
          <p:cNvPr id="4098" name="Picture 2" descr="C:\Users\user1\Desktop\222614165107616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37" y="1676401"/>
            <a:ext cx="42672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1\Desktop\images (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687781" cy="3886201"/>
          </a:xfrm>
          <a:prstGeom prst="rect">
            <a:avLst/>
          </a:prstGeom>
          <a:solidFill>
            <a:srgbClr val="FFFF00"/>
          </a:solidFill>
          <a:extLst/>
        </p:spPr>
      </p:pic>
    </p:spTree>
    <p:extLst>
      <p:ext uri="{BB962C8B-B14F-4D97-AF65-F5344CB8AC3E}">
        <p14:creationId xmlns:p14="http://schemas.microsoft.com/office/powerpoint/2010/main" val="3537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15637"/>
            <a:ext cx="8001000" cy="7417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CARBOHYDRATES</a:t>
            </a:r>
          </a:p>
          <a:p>
            <a:r>
              <a:rPr lang="en-US" dirty="0"/>
              <a:t>THE MOST ABUNDANT  ORGANIC MOLECULES IN NATURE</a:t>
            </a:r>
          </a:p>
          <a:p>
            <a:endParaRPr lang="en-US" dirty="0"/>
          </a:p>
          <a:p>
            <a:r>
              <a:rPr lang="en-US" sz="2400" dirty="0"/>
              <a:t>HYDRATE DE CARBON i.e. </a:t>
            </a:r>
            <a:r>
              <a:rPr lang="en-US" sz="2400" dirty="0">
                <a:solidFill>
                  <a:srgbClr val="00B0F0"/>
                </a:solidFill>
              </a:rPr>
              <a:t>HYDRATE OF CARBON  </a:t>
            </a:r>
            <a:r>
              <a:rPr lang="en-US" sz="2400" dirty="0"/>
              <a:t>or </a:t>
            </a:r>
          </a:p>
          <a:p>
            <a:pPr algn="ctr"/>
            <a:r>
              <a:rPr lang="en-US" sz="3200" dirty="0"/>
              <a:t>C</a:t>
            </a:r>
            <a:r>
              <a:rPr lang="en-US" sz="2000" dirty="0"/>
              <a:t>n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9900"/>
                </a:solidFill>
              </a:rPr>
              <a:t>H</a:t>
            </a:r>
            <a:r>
              <a:rPr lang="en-US" sz="2000" dirty="0">
                <a:solidFill>
                  <a:srgbClr val="FF9900"/>
                </a:solidFill>
              </a:rPr>
              <a:t>2</a:t>
            </a:r>
            <a:r>
              <a:rPr lang="en-US" sz="3200" dirty="0">
                <a:solidFill>
                  <a:srgbClr val="FF9900"/>
                </a:solidFill>
              </a:rPr>
              <a:t>O</a:t>
            </a:r>
            <a:r>
              <a:rPr lang="en-US" sz="3200" dirty="0"/>
              <a:t>)</a:t>
            </a:r>
            <a:r>
              <a:rPr lang="en-US" sz="2400" dirty="0"/>
              <a:t>n</a:t>
            </a:r>
            <a:endParaRPr lang="en-US" dirty="0"/>
          </a:p>
          <a:p>
            <a:pPr marL="339725" indent="-339725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Main source of </a:t>
            </a:r>
            <a:r>
              <a:rPr lang="en-US" sz="2400" b="1" dirty="0">
                <a:solidFill>
                  <a:srgbClr val="00B050"/>
                </a:solidFill>
              </a:rPr>
              <a:t>ENERGY</a:t>
            </a:r>
          </a:p>
          <a:p>
            <a:pPr marL="339725" indent="-339725"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339725" indent="-339725"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Provide some </a:t>
            </a:r>
            <a:r>
              <a:rPr lang="en-US" sz="2400" b="1" dirty="0">
                <a:solidFill>
                  <a:srgbClr val="CC0066"/>
                </a:solidFill>
              </a:rPr>
              <a:t>STRUCTUR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PRECURSOR</a:t>
            </a:r>
            <a:r>
              <a:rPr lang="en-US" sz="2400" dirty="0"/>
              <a:t>s of many organic compounds – FATS, AMINO ACIDS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STORAGE FORM</a:t>
            </a:r>
            <a:r>
              <a:rPr lang="en-US" sz="2400" dirty="0"/>
              <a:t> of ENERGY</a:t>
            </a:r>
          </a:p>
          <a:p>
            <a:pPr algn="ctr"/>
            <a:r>
              <a:rPr lang="en-US" sz="2400" dirty="0"/>
              <a:t> (Glycogen             Animals)</a:t>
            </a:r>
          </a:p>
          <a:p>
            <a:pPr algn="ctr"/>
            <a:r>
              <a:rPr lang="en-US" sz="2400" dirty="0"/>
              <a:t>(Starch                     Plants)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4648200" y="6477000"/>
            <a:ext cx="228600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4648200" y="6096000"/>
            <a:ext cx="228600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2000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7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526026"/>
            <a:ext cx="439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1935669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67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500" fill="hold"/>
                                        <p:tgtEl>
                                          <p:spTgt spid="2">
                                            <p:graphicEl>
                                              <a:dgm id="{A78AB35D-ADD3-4151-918A-2A539149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500" fill="hold"/>
                                        <p:tgtEl>
                                          <p:spTgt spid="2">
                                            <p:graphicEl>
                                              <a:dgm id="{A78AB35D-ADD3-4151-918A-2A539149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graphicEl>
                                              <a:dgm id="{A78AB35D-ADD3-4151-918A-2A539149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graphicEl>
                                              <a:dgm id="{A78AB35D-ADD3-4151-918A-2A539149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500" fill="hold"/>
                                        <p:tgtEl>
                                          <p:spTgt spid="2">
                                            <p:graphicEl>
                                              <a:dgm id="{E53329A2-0C81-40BD-A647-A66D9D26C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500" fill="hold"/>
                                        <p:tgtEl>
                                          <p:spTgt spid="2">
                                            <p:graphicEl>
                                              <a:dgm id="{E53329A2-0C81-40BD-A647-A66D9D26C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500" fill="hold"/>
                                        <p:tgtEl>
                                          <p:spTgt spid="2">
                                            <p:graphicEl>
                                              <a:dgm id="{E53329A2-0C81-40BD-A647-A66D9D26C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500" fill="hold"/>
                                        <p:tgtEl>
                                          <p:spTgt spid="2">
                                            <p:graphicEl>
                                              <a:dgm id="{E53329A2-0C81-40BD-A647-A66D9D26C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500" fill="hold"/>
                                        <p:tgtEl>
                                          <p:spTgt spid="2">
                                            <p:graphicEl>
                                              <a:dgm id="{F03B4AEA-576C-44FC-A027-7AADE6C8C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500" fill="hold"/>
                                        <p:tgtEl>
                                          <p:spTgt spid="2">
                                            <p:graphicEl>
                                              <a:dgm id="{F03B4AEA-576C-44FC-A027-7AADE6C8C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500" fill="hold"/>
                                        <p:tgtEl>
                                          <p:spTgt spid="2">
                                            <p:graphicEl>
                                              <a:dgm id="{F03B4AEA-576C-44FC-A027-7AADE6C8C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2">
                                            <p:graphicEl>
                                              <a:dgm id="{F03B4AEA-576C-44FC-A027-7AADE6C8C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500" fill="hold"/>
                                        <p:tgtEl>
                                          <p:spTgt spid="2">
                                            <p:graphicEl>
                                              <a:dgm id="{6249FFF0-9EBE-4C52-81DF-E607A3657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1500" fill="hold"/>
                                        <p:tgtEl>
                                          <p:spTgt spid="2">
                                            <p:graphicEl>
                                              <a:dgm id="{6249FFF0-9EBE-4C52-81DF-E607A3657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500" fill="hold"/>
                                        <p:tgtEl>
                                          <p:spTgt spid="2">
                                            <p:graphicEl>
                                              <a:dgm id="{6249FFF0-9EBE-4C52-81DF-E607A3657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2">
                                            <p:graphicEl>
                                              <a:dgm id="{6249FFF0-9EBE-4C52-81DF-E607A3657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500" fill="hold"/>
                                        <p:tgtEl>
                                          <p:spTgt spid="2">
                                            <p:graphicEl>
                                              <a:dgm id="{EE980A6E-2F51-491B-9D5C-330B969B2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500" fill="hold"/>
                                        <p:tgtEl>
                                          <p:spTgt spid="2">
                                            <p:graphicEl>
                                              <a:dgm id="{EE980A6E-2F51-491B-9D5C-330B969B2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500" fill="hold"/>
                                        <p:tgtEl>
                                          <p:spTgt spid="2">
                                            <p:graphicEl>
                                              <a:dgm id="{EE980A6E-2F51-491B-9D5C-330B969B2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2">
                                            <p:graphicEl>
                                              <a:dgm id="{EE980A6E-2F51-491B-9D5C-330B969B2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500" fill="hold"/>
                                        <p:tgtEl>
                                          <p:spTgt spid="2">
                                            <p:graphicEl>
                                              <a:dgm id="{5B303FAB-AD77-47C4-A73F-DE7D34295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graphicEl>
                                              <a:dgm id="{5B303FAB-AD77-47C4-A73F-DE7D34295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1500" fill="hold"/>
                                        <p:tgtEl>
                                          <p:spTgt spid="2">
                                            <p:graphicEl>
                                              <a:dgm id="{5B303FAB-AD77-47C4-A73F-DE7D34295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1500" fill="hold"/>
                                        <p:tgtEl>
                                          <p:spTgt spid="2">
                                            <p:graphicEl>
                                              <a:dgm id="{5B303FAB-AD77-47C4-A73F-DE7D34295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1500" fill="hold"/>
                                        <p:tgtEl>
                                          <p:spTgt spid="2">
                                            <p:graphicEl>
                                              <a:dgm id="{D854E93F-DEE3-4B41-922D-810DD276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1500" fill="hold"/>
                                        <p:tgtEl>
                                          <p:spTgt spid="2">
                                            <p:graphicEl>
                                              <a:dgm id="{D854E93F-DEE3-4B41-922D-810DD276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1500" fill="hold"/>
                                        <p:tgtEl>
                                          <p:spTgt spid="2">
                                            <p:graphicEl>
                                              <a:dgm id="{D854E93F-DEE3-4B41-922D-810DD276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2">
                                            <p:graphicEl>
                                              <a:dgm id="{D854E93F-DEE3-4B41-922D-810DD276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500" fill="hold"/>
                                        <p:tgtEl>
                                          <p:spTgt spid="2">
                                            <p:graphicEl>
                                              <a:dgm id="{266DDE8A-7D9F-408E-919C-2F5441AFA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1500" fill="hold"/>
                                        <p:tgtEl>
                                          <p:spTgt spid="2">
                                            <p:graphicEl>
                                              <a:dgm id="{266DDE8A-7D9F-408E-919C-2F5441AFA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1500" fill="hold"/>
                                        <p:tgtEl>
                                          <p:spTgt spid="2">
                                            <p:graphicEl>
                                              <a:dgm id="{266DDE8A-7D9F-408E-919C-2F5441AFA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graphicEl>
                                              <a:dgm id="{266DDE8A-7D9F-408E-919C-2F5441AFA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500" fill="hold"/>
                                        <p:tgtEl>
                                          <p:spTgt spid="2">
                                            <p:graphicEl>
                                              <a:dgm id="{90C72E5F-441A-418C-81B2-C81D860D2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1500" fill="hold"/>
                                        <p:tgtEl>
                                          <p:spTgt spid="2">
                                            <p:graphicEl>
                                              <a:dgm id="{90C72E5F-441A-418C-81B2-C81D860D2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1500" fill="hold"/>
                                        <p:tgtEl>
                                          <p:spTgt spid="2">
                                            <p:graphicEl>
                                              <a:dgm id="{90C72E5F-441A-418C-81B2-C81D860D2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1500" fill="hold"/>
                                        <p:tgtEl>
                                          <p:spTgt spid="2">
                                            <p:graphicEl>
                                              <a:dgm id="{90C72E5F-441A-418C-81B2-C81D860D2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1500" fill="hold"/>
                                        <p:tgtEl>
                                          <p:spTgt spid="2">
                                            <p:graphicEl>
                                              <a:dgm id="{360B9C04-D898-4D4E-A382-2F2FED5C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1500" fill="hold"/>
                                        <p:tgtEl>
                                          <p:spTgt spid="2">
                                            <p:graphicEl>
                                              <a:dgm id="{360B9C04-D898-4D4E-A382-2F2FED5C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1500" fill="hold"/>
                                        <p:tgtEl>
                                          <p:spTgt spid="2">
                                            <p:graphicEl>
                                              <a:dgm id="{360B9C04-D898-4D4E-A382-2F2FED5C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1500" fill="hold"/>
                                        <p:tgtEl>
                                          <p:spTgt spid="2">
                                            <p:graphicEl>
                                              <a:dgm id="{360B9C04-D898-4D4E-A382-2F2FED5C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500" fill="hold"/>
                                        <p:tgtEl>
                                          <p:spTgt spid="2">
                                            <p:graphicEl>
                                              <a:dgm id="{93CE6993-C889-4456-84FA-CC6D82CF9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1500" fill="hold"/>
                                        <p:tgtEl>
                                          <p:spTgt spid="2">
                                            <p:graphicEl>
                                              <a:dgm id="{93CE6993-C889-4456-84FA-CC6D82CF9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1500" fill="hold"/>
                                        <p:tgtEl>
                                          <p:spTgt spid="2">
                                            <p:graphicEl>
                                              <a:dgm id="{93CE6993-C889-4456-84FA-CC6D82CF9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1500" fill="hold"/>
                                        <p:tgtEl>
                                          <p:spTgt spid="2">
                                            <p:graphicEl>
                                              <a:dgm id="{93CE6993-C889-4456-84FA-CC6D82CF9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1500" fill="hold"/>
                                        <p:tgtEl>
                                          <p:spTgt spid="2">
                                            <p:graphicEl>
                                              <a:dgm id="{55E94219-6A78-44B3-9131-657F153F1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1500" fill="hold"/>
                                        <p:tgtEl>
                                          <p:spTgt spid="2">
                                            <p:graphicEl>
                                              <a:dgm id="{55E94219-6A78-44B3-9131-657F153F1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1500" fill="hold"/>
                                        <p:tgtEl>
                                          <p:spTgt spid="2">
                                            <p:graphicEl>
                                              <a:dgm id="{55E94219-6A78-44B3-9131-657F153F1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1500" fill="hold"/>
                                        <p:tgtEl>
                                          <p:spTgt spid="2">
                                            <p:graphicEl>
                                              <a:dgm id="{55E94219-6A78-44B3-9131-657F153F1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1500" fill="hold"/>
                                        <p:tgtEl>
                                          <p:spTgt spid="2">
                                            <p:graphicEl>
                                              <a:dgm id="{5491C13B-3910-48AF-A9BA-74DE18CEB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1500" fill="hold"/>
                                        <p:tgtEl>
                                          <p:spTgt spid="2">
                                            <p:graphicEl>
                                              <a:dgm id="{5491C13B-3910-48AF-A9BA-74DE18CEB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1500" fill="hold"/>
                                        <p:tgtEl>
                                          <p:spTgt spid="2">
                                            <p:graphicEl>
                                              <a:dgm id="{5491C13B-3910-48AF-A9BA-74DE18CEB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1500" fill="hold"/>
                                        <p:tgtEl>
                                          <p:spTgt spid="2">
                                            <p:graphicEl>
                                              <a:dgm id="{5491C13B-3910-48AF-A9BA-74DE18CEB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1500" fill="hold"/>
                                        <p:tgtEl>
                                          <p:spTgt spid="2">
                                            <p:graphicEl>
                                              <a:dgm id="{0B38C6B3-61B4-43AC-8C91-BBE39548C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1500" fill="hold"/>
                                        <p:tgtEl>
                                          <p:spTgt spid="2">
                                            <p:graphicEl>
                                              <a:dgm id="{0B38C6B3-61B4-43AC-8C91-BBE39548C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1500" fill="hold"/>
                                        <p:tgtEl>
                                          <p:spTgt spid="2">
                                            <p:graphicEl>
                                              <a:dgm id="{0B38C6B3-61B4-43AC-8C91-BBE39548C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1500" fill="hold"/>
                                        <p:tgtEl>
                                          <p:spTgt spid="2">
                                            <p:graphicEl>
                                              <a:dgm id="{0B38C6B3-61B4-43AC-8C91-BBE39548C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1500" fill="hold"/>
                                        <p:tgtEl>
                                          <p:spTgt spid="2">
                                            <p:graphicEl>
                                              <a:dgm id="{51D1EE21-A38F-4550-A7AF-FD349D69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1500" fill="hold"/>
                                        <p:tgtEl>
                                          <p:spTgt spid="2">
                                            <p:graphicEl>
                                              <a:dgm id="{51D1EE21-A38F-4550-A7AF-FD349D69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1500" fill="hold"/>
                                        <p:tgtEl>
                                          <p:spTgt spid="2">
                                            <p:graphicEl>
                                              <a:dgm id="{51D1EE21-A38F-4550-A7AF-FD349D69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1500" fill="hold"/>
                                        <p:tgtEl>
                                          <p:spTgt spid="2">
                                            <p:graphicEl>
                                              <a:dgm id="{51D1EE21-A38F-4550-A7AF-FD349D69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1500" fill="hold"/>
                                        <p:tgtEl>
                                          <p:spTgt spid="2">
                                            <p:graphicEl>
                                              <a:dgm id="{9150E53B-2F42-48B9-8AE2-FFDFEBDEC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1500" fill="hold"/>
                                        <p:tgtEl>
                                          <p:spTgt spid="2">
                                            <p:graphicEl>
                                              <a:dgm id="{9150E53B-2F42-48B9-8AE2-FFDFEBDEC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1500" fill="hold"/>
                                        <p:tgtEl>
                                          <p:spTgt spid="2">
                                            <p:graphicEl>
                                              <a:dgm id="{9150E53B-2F42-48B9-8AE2-FFDFEBDEC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1500" fill="hold"/>
                                        <p:tgtEl>
                                          <p:spTgt spid="2">
                                            <p:graphicEl>
                                              <a:dgm id="{9150E53B-2F42-48B9-8AE2-FFDFEBDEC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1500" fill="hold"/>
                                        <p:tgtEl>
                                          <p:spTgt spid="2">
                                            <p:graphicEl>
                                              <a:dgm id="{0D249DA6-7FA1-40A4-8416-CAD760843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1500" fill="hold"/>
                                        <p:tgtEl>
                                          <p:spTgt spid="2">
                                            <p:graphicEl>
                                              <a:dgm id="{0D249DA6-7FA1-40A4-8416-CAD760843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1500" fill="hold"/>
                                        <p:tgtEl>
                                          <p:spTgt spid="2">
                                            <p:graphicEl>
                                              <a:dgm id="{0D249DA6-7FA1-40A4-8416-CAD760843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1500" fill="hold"/>
                                        <p:tgtEl>
                                          <p:spTgt spid="2">
                                            <p:graphicEl>
                                              <a:dgm id="{0D249DA6-7FA1-40A4-8416-CAD760843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1500" fill="hold"/>
                                        <p:tgtEl>
                                          <p:spTgt spid="2">
                                            <p:graphicEl>
                                              <a:dgm id="{05F72F80-A303-4552-9346-73BDE651E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1500" fill="hold"/>
                                        <p:tgtEl>
                                          <p:spTgt spid="2">
                                            <p:graphicEl>
                                              <a:dgm id="{05F72F80-A303-4552-9346-73BDE651E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1500" fill="hold"/>
                                        <p:tgtEl>
                                          <p:spTgt spid="2">
                                            <p:graphicEl>
                                              <a:dgm id="{05F72F80-A303-4552-9346-73BDE651E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1500" fill="hold"/>
                                        <p:tgtEl>
                                          <p:spTgt spid="2">
                                            <p:graphicEl>
                                              <a:dgm id="{05F72F80-A303-4552-9346-73BDE651E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1500" fill="hold"/>
                                        <p:tgtEl>
                                          <p:spTgt spid="2">
                                            <p:graphicEl>
                                              <a:dgm id="{8F14966B-7F12-49B1-8577-B3870098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1500" fill="hold"/>
                                        <p:tgtEl>
                                          <p:spTgt spid="2">
                                            <p:graphicEl>
                                              <a:dgm id="{8F14966B-7F12-49B1-8577-B3870098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1500" fill="hold"/>
                                        <p:tgtEl>
                                          <p:spTgt spid="2">
                                            <p:graphicEl>
                                              <a:dgm id="{8F14966B-7F12-49B1-8577-B3870098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1500" fill="hold"/>
                                        <p:tgtEl>
                                          <p:spTgt spid="2">
                                            <p:graphicEl>
                                              <a:dgm id="{8F14966B-7F12-49B1-8577-B3870098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1500" fill="hold"/>
                                        <p:tgtEl>
                                          <p:spTgt spid="2">
                                            <p:graphicEl>
                                              <a:dgm id="{44D377EE-92A8-44CB-83BB-80434846D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1500" fill="hold"/>
                                        <p:tgtEl>
                                          <p:spTgt spid="2">
                                            <p:graphicEl>
                                              <a:dgm id="{44D377EE-92A8-44CB-83BB-80434846D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1500" fill="hold"/>
                                        <p:tgtEl>
                                          <p:spTgt spid="2">
                                            <p:graphicEl>
                                              <a:dgm id="{44D377EE-92A8-44CB-83BB-80434846D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1500" fill="hold"/>
                                        <p:tgtEl>
                                          <p:spTgt spid="2">
                                            <p:graphicEl>
                                              <a:dgm id="{44D377EE-92A8-44CB-83BB-80434846D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76300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                                                        </a:t>
            </a:r>
            <a:r>
              <a:rPr lang="en-US" sz="2400" b="1" dirty="0">
                <a:solidFill>
                  <a:srgbClr val="00B0F0"/>
                </a:solidFill>
              </a:rPr>
              <a:t>MONOSACCHARIDES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i="1" dirty="0">
                <a:solidFill>
                  <a:srgbClr val="FF9900"/>
                </a:solidFill>
              </a:rPr>
              <a:t>BASED ON No OF C ATOMS                                            BASED ON FNCTIONAL GROUP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50"/>
                </a:solidFill>
              </a:rPr>
              <a:t>TRIOSES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</a:t>
            </a:r>
            <a:r>
              <a:rPr lang="en-US" sz="1200" dirty="0"/>
              <a:t>3</a:t>
            </a:r>
            <a:r>
              <a:rPr lang="en-US" dirty="0"/>
              <a:t>H</a:t>
            </a:r>
            <a:r>
              <a:rPr lang="en-US" sz="1200" dirty="0"/>
              <a:t>6</a:t>
            </a:r>
            <a:r>
              <a:rPr lang="en-US" dirty="0"/>
              <a:t>O</a:t>
            </a:r>
            <a:r>
              <a:rPr lang="en-US" sz="1200" dirty="0"/>
              <a:t>3</a:t>
            </a:r>
            <a:r>
              <a:rPr lang="en-US" dirty="0"/>
              <a:t>) –GLYCERALDEHYDE,           </a:t>
            </a:r>
            <a:r>
              <a:rPr lang="en-US" b="1" u="sng" dirty="0">
                <a:solidFill>
                  <a:srgbClr val="993300"/>
                </a:solidFill>
              </a:rPr>
              <a:t>ALDOSE</a:t>
            </a:r>
            <a:r>
              <a:rPr lang="en-US" dirty="0"/>
              <a:t>-GLECEALDEHY,</a:t>
            </a:r>
          </a:p>
          <a:p>
            <a:r>
              <a:rPr lang="en-US" dirty="0"/>
              <a:t>                                   DIHYDROXYACETONE                            GLUCOSE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b="1" u="sng" dirty="0">
                <a:solidFill>
                  <a:srgbClr val="6600FF"/>
                </a:solidFill>
              </a:rPr>
              <a:t>TETROSE</a:t>
            </a:r>
            <a:r>
              <a:rPr lang="en-US" dirty="0"/>
              <a:t> (C</a:t>
            </a:r>
            <a:r>
              <a:rPr lang="en-US" sz="1200" dirty="0"/>
              <a:t>4</a:t>
            </a:r>
            <a:r>
              <a:rPr lang="en-US" dirty="0"/>
              <a:t>H</a:t>
            </a:r>
            <a:r>
              <a:rPr lang="en-US" sz="1200" dirty="0"/>
              <a:t>8</a:t>
            </a:r>
            <a:r>
              <a:rPr lang="en-US" dirty="0"/>
              <a:t>O</a:t>
            </a:r>
            <a:r>
              <a:rPr lang="en-US" sz="1200" dirty="0"/>
              <a:t>4</a:t>
            </a:r>
            <a:r>
              <a:rPr lang="en-US" dirty="0"/>
              <a:t>) – ERYTHROSE,</a:t>
            </a:r>
          </a:p>
          <a:p>
            <a:r>
              <a:rPr lang="en-US" dirty="0"/>
              <a:t>                                          THREOSE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PENTOSE</a:t>
            </a:r>
            <a:r>
              <a:rPr lang="en-US" dirty="0"/>
              <a:t> (C</a:t>
            </a:r>
            <a:r>
              <a:rPr lang="en-US" sz="1200" dirty="0"/>
              <a:t>5</a:t>
            </a:r>
            <a:r>
              <a:rPr lang="en-US" dirty="0"/>
              <a:t>H</a:t>
            </a:r>
            <a:r>
              <a:rPr lang="en-US" sz="1200" dirty="0"/>
              <a:t>10</a:t>
            </a:r>
            <a:r>
              <a:rPr lang="en-US" dirty="0"/>
              <a:t>O</a:t>
            </a:r>
            <a:r>
              <a:rPr lang="en-US" sz="1200" dirty="0"/>
              <a:t>5</a:t>
            </a:r>
            <a:r>
              <a:rPr lang="en-US" dirty="0"/>
              <a:t>) – RIBULOSE,</a:t>
            </a:r>
          </a:p>
          <a:p>
            <a:r>
              <a:rPr lang="en-US" dirty="0"/>
              <a:t>                                            ARABINOSE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b="1" u="sng" dirty="0">
                <a:solidFill>
                  <a:srgbClr val="C00000"/>
                </a:solidFill>
              </a:rPr>
              <a:t>HEXOSES</a:t>
            </a:r>
            <a:r>
              <a:rPr lang="en-US" dirty="0"/>
              <a:t> (C</a:t>
            </a:r>
            <a:r>
              <a:rPr lang="en-US" sz="1200" dirty="0"/>
              <a:t>6</a:t>
            </a:r>
            <a:r>
              <a:rPr lang="en-US" dirty="0"/>
              <a:t>H</a:t>
            </a:r>
            <a:r>
              <a:rPr lang="en-US" sz="1200" dirty="0"/>
              <a:t>12</a:t>
            </a:r>
            <a:r>
              <a:rPr lang="en-US" dirty="0"/>
              <a:t>O</a:t>
            </a:r>
            <a:r>
              <a:rPr lang="en-US" sz="1200" dirty="0"/>
              <a:t>6</a:t>
            </a:r>
            <a:r>
              <a:rPr lang="en-US" dirty="0"/>
              <a:t>) – GLUCOSE,                     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KETOSE</a:t>
            </a:r>
            <a:r>
              <a:rPr lang="en-US" b="1" dirty="0">
                <a:solidFill>
                  <a:srgbClr val="CC9900"/>
                </a:solidFill>
              </a:rPr>
              <a:t> </a:t>
            </a:r>
            <a:r>
              <a:rPr lang="en-US" dirty="0"/>
              <a:t>– DIHYDROXYACETONE, </a:t>
            </a:r>
          </a:p>
          <a:p>
            <a:r>
              <a:rPr lang="en-US" dirty="0"/>
              <a:t>                                            FRUCTOSE,                                      FRUCTOSE</a:t>
            </a:r>
          </a:p>
          <a:p>
            <a:r>
              <a:rPr lang="en-US" dirty="0"/>
              <a:t>                                            GALACTOSE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b="1" u="sng" dirty="0">
                <a:solidFill>
                  <a:srgbClr val="7030A0"/>
                </a:solidFill>
              </a:rPr>
              <a:t>HEPTOSES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(C</a:t>
            </a:r>
            <a:r>
              <a:rPr lang="en-US" sz="1200" dirty="0"/>
              <a:t>7</a:t>
            </a:r>
            <a:r>
              <a:rPr lang="en-US" dirty="0"/>
              <a:t>H</a:t>
            </a:r>
            <a:r>
              <a:rPr lang="en-US" sz="1200" dirty="0"/>
              <a:t>14</a:t>
            </a:r>
            <a:r>
              <a:rPr lang="en-US" dirty="0"/>
              <a:t>O</a:t>
            </a:r>
            <a:r>
              <a:rPr lang="en-US" sz="1200" dirty="0"/>
              <a:t>7</a:t>
            </a:r>
            <a:r>
              <a:rPr lang="en-US" dirty="0"/>
              <a:t>) – GLUCOHEPTOSE </a:t>
            </a:r>
          </a:p>
          <a:p>
            <a:endParaRPr lang="en-US" dirty="0"/>
          </a:p>
          <a:p>
            <a:r>
              <a:rPr lang="en-US" dirty="0"/>
              <a:t>        SO ON………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user1\Desktop\aldehyd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39" y="1763332"/>
            <a:ext cx="1178483" cy="11430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27" name="Picture 3" descr="C:\Users\user1\Desktop\images 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40" y="3868550"/>
            <a:ext cx="1178482" cy="11570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228600" y="838200"/>
            <a:ext cx="4114800" cy="586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0100" y="838200"/>
            <a:ext cx="4381500" cy="586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93" y="29565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66"/>
                </a:solidFill>
              </a:rPr>
              <a:t>SOME STRUCTURE OF MONOSACCHARIDE</a:t>
            </a:r>
          </a:p>
          <a:p>
            <a:endParaRPr lang="en-US" dirty="0"/>
          </a:p>
          <a:p>
            <a:r>
              <a:rPr lang="en-US" dirty="0"/>
              <a:t>GLYCERALDEHYDE         DIHYDROXYACETONE          ERYTHROSE                RIBULOSE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GLUCOSE                                        FRUCTOSE                                         GALACTOSE</a:t>
            </a:r>
          </a:p>
          <a:p>
            <a:r>
              <a:rPr lang="en-US" dirty="0"/>
              <a:t>                                                                                                                          </a:t>
            </a:r>
          </a:p>
          <a:p>
            <a:pPr algn="ctr"/>
            <a:r>
              <a:rPr lang="en-US" dirty="0"/>
              <a:t>                                                                                          </a:t>
            </a:r>
          </a:p>
          <a:p>
            <a:pPr algn="ctr"/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1\Desktop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78" y="1441867"/>
            <a:ext cx="1244422" cy="15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1" y="1371600"/>
            <a:ext cx="1497169" cy="1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46" y="1449401"/>
            <a:ext cx="1733550" cy="176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85" y="1437626"/>
            <a:ext cx="1676400" cy="177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18287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03" y="3981718"/>
            <a:ext cx="165735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21683"/>
            <a:ext cx="1752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2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6868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u="sng" dirty="0">
                <a:solidFill>
                  <a:srgbClr val="CC0066"/>
                </a:solidFill>
              </a:rPr>
              <a:t>OLIGOSACCHARIDES</a:t>
            </a:r>
          </a:p>
          <a:p>
            <a:endParaRPr lang="en-US" dirty="0"/>
          </a:p>
          <a:p>
            <a:r>
              <a:rPr lang="en-US" dirty="0"/>
              <a:t>CARBOHYDRATES  THAT CONTAINS </a:t>
            </a:r>
            <a:r>
              <a:rPr lang="en-US" b="1" dirty="0">
                <a:solidFill>
                  <a:srgbClr val="FF0000"/>
                </a:solidFill>
              </a:rPr>
              <a:t>2-9</a:t>
            </a:r>
            <a:r>
              <a:rPr lang="en-US" dirty="0">
                <a:solidFill>
                  <a:srgbClr val="FF0000"/>
                </a:solidFill>
              </a:rPr>
              <a:t> MONOSACCHARIDE UNITS </a:t>
            </a:r>
            <a:r>
              <a:rPr lang="en-US" dirty="0"/>
              <a:t>CONNECTED BY </a:t>
            </a:r>
            <a:r>
              <a:rPr lang="en-US" dirty="0">
                <a:solidFill>
                  <a:srgbClr val="00B050"/>
                </a:solidFill>
              </a:rPr>
              <a:t>GLYCOSIDIC LINKAGE.</a:t>
            </a:r>
          </a:p>
          <a:p>
            <a:r>
              <a:rPr lang="en-US" b="1" dirty="0">
                <a:solidFill>
                  <a:srgbClr val="993300"/>
                </a:solidFill>
              </a:rPr>
              <a:t>DISACCHARIDES</a:t>
            </a:r>
            <a:r>
              <a:rPr lang="en-US" dirty="0"/>
              <a:t> 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MONOSACCHARIDE UNITS </a:t>
            </a:r>
            <a:r>
              <a:rPr lang="en-US" dirty="0"/>
              <a:t>( SIMILAR OR DISSIMILAR ) </a:t>
            </a:r>
          </a:p>
          <a:p>
            <a:r>
              <a:rPr lang="en-US" dirty="0"/>
              <a:t>                                CRYSTALLINE, WATER SOLUBLE, SWEET IN TASTE</a:t>
            </a:r>
          </a:p>
          <a:p>
            <a:endParaRPr lang="en-US" dirty="0"/>
          </a:p>
          <a:p>
            <a:r>
              <a:rPr lang="en-US" dirty="0"/>
              <a:t>MALTOSE : MALT SUGAR ,        SUCROSE : CANE SUGAR                   LACTOSE : MILK SUGAR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6" y="3315056"/>
            <a:ext cx="2705100" cy="255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3367646"/>
            <a:ext cx="2695575" cy="255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1547"/>
            <a:ext cx="2600325" cy="251585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952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574</Words>
  <Application>Microsoft Macintosh PowerPoint</Application>
  <PresentationFormat>On-screen Show (4:3)</PresentationFormat>
  <Paragraphs>281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Berlin Sans FB Demi</vt:lpstr>
      <vt:lpstr>Bradley Hand ITC</vt:lpstr>
      <vt:lpstr>Calibri</vt:lpstr>
      <vt:lpstr>Comic Sans MS</vt:lpstr>
      <vt:lpstr>Cooper Black</vt:lpstr>
      <vt:lpstr>Lucida Handwriting</vt:lpstr>
      <vt:lpstr>Wingdings</vt:lpstr>
      <vt:lpstr>Office Theme</vt:lpstr>
      <vt:lpstr>INTRODUCTION OF BIOMOLECULES</vt:lpstr>
      <vt:lpstr>Biomolecule is the molecule that is present in all living organisms, involved in the maintenance and metabolic process</vt:lpstr>
      <vt:lpstr>BIOMOLECULES</vt:lpstr>
      <vt:lpstr>Carbohydrates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BIOMOLECULES</dc:title>
  <dc:creator>user1</dc:creator>
  <cp:lastModifiedBy>Microsoft Office User</cp:lastModifiedBy>
  <cp:revision>103</cp:revision>
  <dcterms:created xsi:type="dcterms:W3CDTF">2017-08-18T06:16:16Z</dcterms:created>
  <dcterms:modified xsi:type="dcterms:W3CDTF">2024-02-09T15:46:40Z</dcterms:modified>
</cp:coreProperties>
</file>