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ink/ink8.xml" ContentType="application/inkml+xml"/>
  <Override PartName="/ppt/ink/ink18.xml" ContentType="application/inkml+xml"/>
  <Override PartName="/ppt/ink/ink27.xml" ContentType="application/inkml+xml"/>
  <Override PartName="/ppt/ink/ink29.xml" ContentType="application/inkml+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ink/ink6.xml" ContentType="application/inkml+xml"/>
  <Override PartName="/ppt/ink/ink16.xml" ContentType="application/inkml+xml"/>
  <Override PartName="/ppt/ink/ink25.xml" ContentType="application/inkml+xml"/>
  <Default Extension="rels" ContentType="application/vnd.openxmlformats-package.relationships+xml"/>
  <Default Extension="xml" ContentType="application/xml"/>
  <Override PartName="/ppt/ink/ink4.xml" ContentType="application/inkml+xml"/>
  <Override PartName="/ppt/ink/ink14.xml" ContentType="application/inkml+xml"/>
  <Override PartName="/ppt/ink/ink23.xml" ContentType="application/inkml+xml"/>
  <Override PartName="/ppt/ink/ink34.xml" ContentType="application/inkml+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ink/ink2.xml" ContentType="application/inkml+xml"/>
  <Override PartName="/ppt/ink/ink12.xml" ContentType="application/inkml+xml"/>
  <Override PartName="/ppt/ink/ink21.xml" ContentType="application/inkml+xml"/>
  <Override PartName="/ppt/ink/ink32.xml" ContentType="application/inkml+xml"/>
  <Override PartName="/ppt/slideLayouts/slideLayout10.xml" ContentType="application/vnd.openxmlformats-officedocument.presentationml.slideLayout+xml"/>
  <Override PartName="/ppt/ink/ink10.xml" ContentType="application/inkml+xml"/>
  <Override PartName="/ppt/ink/ink11.xml" ContentType="application/inkml+xml"/>
  <Override PartName="/ppt/ink/ink20.xml" ContentType="application/inkml+xml"/>
  <Override PartName="/ppt/ink/ink30.xml" ContentType="application/inkml+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ink/ink9.xml" ContentType="application/inkml+xml"/>
  <Override PartName="/ppt/ink/ink19.xml" ContentType="application/inkml+xml"/>
  <Override PartName="/ppt/ink/ink28.xml" ContentType="application/inkml+xml"/>
  <Override PartName="/ppt/diagrams/drawing1.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ink/ink7.xml" ContentType="application/inkml+xml"/>
  <Override PartName="/ppt/ink/ink17.xml" ContentType="application/inkml+xml"/>
  <Override PartName="/ppt/ink/ink26.xml" ContentType="application/inkml+xml"/>
  <Override PartName="/ppt/ink/ink35.xml" ContentType="application/inkml+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ink/ink3.xml" ContentType="application/inkml+xml"/>
  <Override PartName="/ppt/ink/ink5.xml" ContentType="application/inkml+xml"/>
  <Override PartName="/ppt/ink/ink15.xml" ContentType="application/inkml+xml"/>
  <Override PartName="/ppt/ink/ink24.xml" ContentType="application/inkml+xml"/>
  <Override PartName="/ppt/ink/ink33.xml" ContentType="application/inkml+xml"/>
  <Override PartName="/ppt/slides/slide11.xml" ContentType="application/vnd.openxmlformats-officedocument.presentationml.slide+xml"/>
  <Override PartName="/ppt/ink/ink1.xml" ContentType="application/inkml+xml"/>
  <Override PartName="/ppt/ink/ink13.xml" ContentType="application/inkml+xml"/>
  <Override PartName="/ppt/ink/ink22.xml" ContentType="application/inkml+xml"/>
  <Override PartName="/ppt/ink/ink31.xml" ContentType="application/inkml+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6" r:id="rId3"/>
    <p:sldId id="257" r:id="rId4"/>
    <p:sldId id="258" r:id="rId5"/>
    <p:sldId id="259" r:id="rId6"/>
    <p:sldId id="263" r:id="rId7"/>
    <p:sldId id="262" r:id="rId8"/>
    <p:sldId id="264" r:id="rId9"/>
    <p:sldId id="271"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p:scale>
          <a:sx n="66" d="100"/>
          <a:sy n="66" d="100"/>
        </p:scale>
        <p:origin x="-900" y="-25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F046C7-04C0-4DE3-BD0F-1E760A3ED901}"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12121F45-847A-4926-BB80-11635C0A3ECB}">
      <dgm:prSet/>
      <dgm:spPr/>
      <dgm:t>
        <a:bodyPr/>
        <a:lstStyle/>
        <a:p>
          <a:r>
            <a:rPr lang="en-US"/>
            <a:t>Genetically-modified foods have the potential to solve many of the world's hunger and malnutrition problems. </a:t>
          </a:r>
        </a:p>
      </dgm:t>
    </dgm:pt>
    <dgm:pt modelId="{4665A3FB-0FD7-42B5-9A8D-57BFC95BB301}" type="parTrans" cxnId="{6DF466B6-D5BC-4BA9-8A0C-1FD4614AF360}">
      <dgm:prSet/>
      <dgm:spPr/>
      <dgm:t>
        <a:bodyPr/>
        <a:lstStyle/>
        <a:p>
          <a:endParaRPr lang="en-US"/>
        </a:p>
      </dgm:t>
    </dgm:pt>
    <dgm:pt modelId="{D591C458-90FB-45D7-BB1F-34463324B2A4}" type="sibTrans" cxnId="{6DF466B6-D5BC-4BA9-8A0C-1FD4614AF360}">
      <dgm:prSet/>
      <dgm:spPr/>
      <dgm:t>
        <a:bodyPr/>
        <a:lstStyle/>
        <a:p>
          <a:endParaRPr lang="en-US"/>
        </a:p>
      </dgm:t>
    </dgm:pt>
    <dgm:pt modelId="{89B104C7-F742-4E7A-B079-A09C4FC7E4E1}">
      <dgm:prSet/>
      <dgm:spPr/>
      <dgm:t>
        <a:bodyPr/>
        <a:lstStyle/>
        <a:p>
          <a:r>
            <a:rPr lang="en-US"/>
            <a:t>To help protect and preserve the environment by increasing yield and reducing reliance upon chemical pesticides and herbicides. </a:t>
          </a:r>
        </a:p>
      </dgm:t>
    </dgm:pt>
    <dgm:pt modelId="{3E170700-265D-48EC-898B-5312B5E5C799}" type="parTrans" cxnId="{C233B6F1-1135-4A86-A634-858310EE481D}">
      <dgm:prSet/>
      <dgm:spPr/>
      <dgm:t>
        <a:bodyPr/>
        <a:lstStyle/>
        <a:p>
          <a:endParaRPr lang="en-US"/>
        </a:p>
      </dgm:t>
    </dgm:pt>
    <dgm:pt modelId="{6FF8B81A-54FB-40D0-92B5-50414FB614AC}" type="sibTrans" cxnId="{C233B6F1-1135-4A86-A634-858310EE481D}">
      <dgm:prSet/>
      <dgm:spPr/>
      <dgm:t>
        <a:bodyPr/>
        <a:lstStyle/>
        <a:p>
          <a:endParaRPr lang="en-US"/>
        </a:p>
      </dgm:t>
    </dgm:pt>
    <dgm:pt modelId="{6CBAA773-3A09-443F-9DD8-57A6D44E43CC}">
      <dgm:prSet/>
      <dgm:spPr/>
      <dgm:t>
        <a:bodyPr/>
        <a:lstStyle/>
        <a:p>
          <a:r>
            <a:rPr lang="en-US"/>
            <a:t>Yet there are many challenges ahead for government, especially in the areas of safety testing, regulation, international policy. </a:t>
          </a:r>
        </a:p>
      </dgm:t>
    </dgm:pt>
    <dgm:pt modelId="{2895759B-3D40-416F-B7E2-C71FB7C611DE}" type="parTrans" cxnId="{4E6169A9-641B-462B-A26D-AE49A8F60352}">
      <dgm:prSet/>
      <dgm:spPr/>
      <dgm:t>
        <a:bodyPr/>
        <a:lstStyle/>
        <a:p>
          <a:endParaRPr lang="en-US"/>
        </a:p>
      </dgm:t>
    </dgm:pt>
    <dgm:pt modelId="{36D7A8B0-C34F-4094-B532-A4A3CB261D81}" type="sibTrans" cxnId="{4E6169A9-641B-462B-A26D-AE49A8F60352}">
      <dgm:prSet/>
      <dgm:spPr/>
      <dgm:t>
        <a:bodyPr/>
        <a:lstStyle/>
        <a:p>
          <a:endParaRPr lang="en-US"/>
        </a:p>
      </dgm:t>
    </dgm:pt>
    <dgm:pt modelId="{F6C21E52-C5E4-4B77-AAF0-93BCD472AE9C}">
      <dgm:prSet/>
      <dgm:spPr/>
      <dgm:t>
        <a:bodyPr/>
        <a:lstStyle/>
        <a:p>
          <a:r>
            <a:rPr lang="en-US"/>
            <a:t>Many people feel that genetic engineering is the inevitable wave of the future and that we cannot afford to ignore a technology that has such enormous potential benefits. </a:t>
          </a:r>
        </a:p>
      </dgm:t>
    </dgm:pt>
    <dgm:pt modelId="{42182036-85F8-474B-A7A7-5CA6061B6877}" type="parTrans" cxnId="{3FB2CB01-2E00-48A1-8124-C3A1D675A259}">
      <dgm:prSet/>
      <dgm:spPr/>
      <dgm:t>
        <a:bodyPr/>
        <a:lstStyle/>
        <a:p>
          <a:endParaRPr lang="en-US"/>
        </a:p>
      </dgm:t>
    </dgm:pt>
    <dgm:pt modelId="{1DC1F631-57F0-4B14-B0D4-B460BE7D6C95}" type="sibTrans" cxnId="{3FB2CB01-2E00-48A1-8124-C3A1D675A259}">
      <dgm:prSet/>
      <dgm:spPr/>
      <dgm:t>
        <a:bodyPr/>
        <a:lstStyle/>
        <a:p>
          <a:endParaRPr lang="en-US"/>
        </a:p>
      </dgm:t>
    </dgm:pt>
    <dgm:pt modelId="{F40607D9-0E49-48B7-9AC4-F82BFFD36DDB}">
      <dgm:prSet/>
      <dgm:spPr/>
      <dgm:t>
        <a:bodyPr/>
        <a:lstStyle/>
        <a:p>
          <a:r>
            <a:rPr lang="en-US"/>
            <a:t>However, we must proceed with caution to avoid causing unintended harm to human health and the environment as a result of our enthusiasm for this powerful technology.</a:t>
          </a:r>
        </a:p>
      </dgm:t>
    </dgm:pt>
    <dgm:pt modelId="{437D3ED8-614D-4B04-A750-EE28C2F42E5A}" type="parTrans" cxnId="{170C8693-14A1-48C0-AC64-4773FA013AEF}">
      <dgm:prSet/>
      <dgm:spPr/>
      <dgm:t>
        <a:bodyPr/>
        <a:lstStyle/>
        <a:p>
          <a:endParaRPr lang="en-US"/>
        </a:p>
      </dgm:t>
    </dgm:pt>
    <dgm:pt modelId="{6810E692-BB8E-46C3-8621-F75948F9F58E}" type="sibTrans" cxnId="{170C8693-14A1-48C0-AC64-4773FA013AEF}">
      <dgm:prSet/>
      <dgm:spPr/>
      <dgm:t>
        <a:bodyPr/>
        <a:lstStyle/>
        <a:p>
          <a:endParaRPr lang="en-US"/>
        </a:p>
      </dgm:t>
    </dgm:pt>
    <dgm:pt modelId="{4A512F0E-C087-44D7-B5EF-9E26FC8708B8}" type="pres">
      <dgm:prSet presAssocID="{62F046C7-04C0-4DE3-BD0F-1E760A3ED901}" presName="vert0" presStyleCnt="0">
        <dgm:presLayoutVars>
          <dgm:dir/>
          <dgm:animOne val="branch"/>
          <dgm:animLvl val="lvl"/>
        </dgm:presLayoutVars>
      </dgm:prSet>
      <dgm:spPr/>
      <dgm:t>
        <a:bodyPr/>
        <a:lstStyle/>
        <a:p>
          <a:endParaRPr lang="en-US"/>
        </a:p>
      </dgm:t>
    </dgm:pt>
    <dgm:pt modelId="{04692EAE-4566-4ADF-B856-00E71A5C58DA}" type="pres">
      <dgm:prSet presAssocID="{12121F45-847A-4926-BB80-11635C0A3ECB}" presName="thickLine" presStyleLbl="alignNode1" presStyleIdx="0" presStyleCnt="5"/>
      <dgm:spPr/>
    </dgm:pt>
    <dgm:pt modelId="{E3EED8B1-F894-483D-8424-5CA78B6FF3C7}" type="pres">
      <dgm:prSet presAssocID="{12121F45-847A-4926-BB80-11635C0A3ECB}" presName="horz1" presStyleCnt="0"/>
      <dgm:spPr/>
    </dgm:pt>
    <dgm:pt modelId="{2A0798AC-A962-43B1-8368-A3CE792CBD6A}" type="pres">
      <dgm:prSet presAssocID="{12121F45-847A-4926-BB80-11635C0A3ECB}" presName="tx1" presStyleLbl="revTx" presStyleIdx="0" presStyleCnt="5"/>
      <dgm:spPr/>
      <dgm:t>
        <a:bodyPr/>
        <a:lstStyle/>
        <a:p>
          <a:endParaRPr lang="en-US"/>
        </a:p>
      </dgm:t>
    </dgm:pt>
    <dgm:pt modelId="{7F91BFAD-9FE6-475D-9B8D-1FF8EC9672F4}" type="pres">
      <dgm:prSet presAssocID="{12121F45-847A-4926-BB80-11635C0A3ECB}" presName="vert1" presStyleCnt="0"/>
      <dgm:spPr/>
    </dgm:pt>
    <dgm:pt modelId="{B5DB9D68-3231-4F21-B30D-54FDEA2959C6}" type="pres">
      <dgm:prSet presAssocID="{89B104C7-F742-4E7A-B079-A09C4FC7E4E1}" presName="thickLine" presStyleLbl="alignNode1" presStyleIdx="1" presStyleCnt="5"/>
      <dgm:spPr/>
    </dgm:pt>
    <dgm:pt modelId="{A376DC59-AE03-4F32-9B41-463D3ECA7DE0}" type="pres">
      <dgm:prSet presAssocID="{89B104C7-F742-4E7A-B079-A09C4FC7E4E1}" presName="horz1" presStyleCnt="0"/>
      <dgm:spPr/>
    </dgm:pt>
    <dgm:pt modelId="{5285AC68-1A6A-416F-86CE-FE53B6AC75E5}" type="pres">
      <dgm:prSet presAssocID="{89B104C7-F742-4E7A-B079-A09C4FC7E4E1}" presName="tx1" presStyleLbl="revTx" presStyleIdx="1" presStyleCnt="5"/>
      <dgm:spPr/>
      <dgm:t>
        <a:bodyPr/>
        <a:lstStyle/>
        <a:p>
          <a:endParaRPr lang="en-US"/>
        </a:p>
      </dgm:t>
    </dgm:pt>
    <dgm:pt modelId="{619AABA5-2217-4DC7-9330-A3BC4C91DFCE}" type="pres">
      <dgm:prSet presAssocID="{89B104C7-F742-4E7A-B079-A09C4FC7E4E1}" presName="vert1" presStyleCnt="0"/>
      <dgm:spPr/>
    </dgm:pt>
    <dgm:pt modelId="{3B6E6D45-4C6C-42B9-B6AA-6ED819C65D01}" type="pres">
      <dgm:prSet presAssocID="{6CBAA773-3A09-443F-9DD8-57A6D44E43CC}" presName="thickLine" presStyleLbl="alignNode1" presStyleIdx="2" presStyleCnt="5"/>
      <dgm:spPr/>
    </dgm:pt>
    <dgm:pt modelId="{FAD8365D-7E44-4FD4-8D1B-ED234B376E0B}" type="pres">
      <dgm:prSet presAssocID="{6CBAA773-3A09-443F-9DD8-57A6D44E43CC}" presName="horz1" presStyleCnt="0"/>
      <dgm:spPr/>
    </dgm:pt>
    <dgm:pt modelId="{2821C548-3591-4615-8188-E42DBF182D70}" type="pres">
      <dgm:prSet presAssocID="{6CBAA773-3A09-443F-9DD8-57A6D44E43CC}" presName="tx1" presStyleLbl="revTx" presStyleIdx="2" presStyleCnt="5"/>
      <dgm:spPr/>
      <dgm:t>
        <a:bodyPr/>
        <a:lstStyle/>
        <a:p>
          <a:endParaRPr lang="en-US"/>
        </a:p>
      </dgm:t>
    </dgm:pt>
    <dgm:pt modelId="{6B0E6EBE-41AA-4908-8A44-56F1FB1F435B}" type="pres">
      <dgm:prSet presAssocID="{6CBAA773-3A09-443F-9DD8-57A6D44E43CC}" presName="vert1" presStyleCnt="0"/>
      <dgm:spPr/>
    </dgm:pt>
    <dgm:pt modelId="{86375571-3BF0-4A25-8976-D8DE11EE8CA4}" type="pres">
      <dgm:prSet presAssocID="{F6C21E52-C5E4-4B77-AAF0-93BCD472AE9C}" presName="thickLine" presStyleLbl="alignNode1" presStyleIdx="3" presStyleCnt="5"/>
      <dgm:spPr/>
    </dgm:pt>
    <dgm:pt modelId="{8501CF25-C652-4EFE-A6FE-EFC0CB26A6CC}" type="pres">
      <dgm:prSet presAssocID="{F6C21E52-C5E4-4B77-AAF0-93BCD472AE9C}" presName="horz1" presStyleCnt="0"/>
      <dgm:spPr/>
    </dgm:pt>
    <dgm:pt modelId="{1C9CA7EF-A8E3-456F-878E-289784D5D820}" type="pres">
      <dgm:prSet presAssocID="{F6C21E52-C5E4-4B77-AAF0-93BCD472AE9C}" presName="tx1" presStyleLbl="revTx" presStyleIdx="3" presStyleCnt="5"/>
      <dgm:spPr/>
      <dgm:t>
        <a:bodyPr/>
        <a:lstStyle/>
        <a:p>
          <a:endParaRPr lang="en-US"/>
        </a:p>
      </dgm:t>
    </dgm:pt>
    <dgm:pt modelId="{2F82C934-6814-4C53-BD86-EAA349261C12}" type="pres">
      <dgm:prSet presAssocID="{F6C21E52-C5E4-4B77-AAF0-93BCD472AE9C}" presName="vert1" presStyleCnt="0"/>
      <dgm:spPr/>
    </dgm:pt>
    <dgm:pt modelId="{74901ADF-E2AD-4DD9-9566-D7B2D358CF92}" type="pres">
      <dgm:prSet presAssocID="{F40607D9-0E49-48B7-9AC4-F82BFFD36DDB}" presName="thickLine" presStyleLbl="alignNode1" presStyleIdx="4" presStyleCnt="5"/>
      <dgm:spPr/>
    </dgm:pt>
    <dgm:pt modelId="{C69341D8-EF39-4CA1-80F1-297B83448116}" type="pres">
      <dgm:prSet presAssocID="{F40607D9-0E49-48B7-9AC4-F82BFFD36DDB}" presName="horz1" presStyleCnt="0"/>
      <dgm:spPr/>
    </dgm:pt>
    <dgm:pt modelId="{4019C155-02D2-468F-AD57-E9710C54C748}" type="pres">
      <dgm:prSet presAssocID="{F40607D9-0E49-48B7-9AC4-F82BFFD36DDB}" presName="tx1" presStyleLbl="revTx" presStyleIdx="4" presStyleCnt="5"/>
      <dgm:spPr/>
      <dgm:t>
        <a:bodyPr/>
        <a:lstStyle/>
        <a:p>
          <a:endParaRPr lang="en-US"/>
        </a:p>
      </dgm:t>
    </dgm:pt>
    <dgm:pt modelId="{5B292113-E0A0-4F20-82B0-06CDEA573133}" type="pres">
      <dgm:prSet presAssocID="{F40607D9-0E49-48B7-9AC4-F82BFFD36DDB}" presName="vert1" presStyleCnt="0"/>
      <dgm:spPr/>
    </dgm:pt>
  </dgm:ptLst>
  <dgm:cxnLst>
    <dgm:cxn modelId="{AC315B0A-0B45-4BB7-A951-32DAEA07B30A}" type="presOf" srcId="{F6C21E52-C5E4-4B77-AAF0-93BCD472AE9C}" destId="{1C9CA7EF-A8E3-456F-878E-289784D5D820}" srcOrd="0" destOrd="0" presId="urn:microsoft.com/office/officeart/2008/layout/LinedList"/>
    <dgm:cxn modelId="{3FB2CB01-2E00-48A1-8124-C3A1D675A259}" srcId="{62F046C7-04C0-4DE3-BD0F-1E760A3ED901}" destId="{F6C21E52-C5E4-4B77-AAF0-93BCD472AE9C}" srcOrd="3" destOrd="0" parTransId="{42182036-85F8-474B-A7A7-5CA6061B6877}" sibTransId="{1DC1F631-57F0-4B14-B0D4-B460BE7D6C95}"/>
    <dgm:cxn modelId="{AE8575E2-36AD-4956-86BA-98F64FDAC5F7}" type="presOf" srcId="{F40607D9-0E49-48B7-9AC4-F82BFFD36DDB}" destId="{4019C155-02D2-468F-AD57-E9710C54C748}" srcOrd="0" destOrd="0" presId="urn:microsoft.com/office/officeart/2008/layout/LinedList"/>
    <dgm:cxn modelId="{C233B6F1-1135-4A86-A634-858310EE481D}" srcId="{62F046C7-04C0-4DE3-BD0F-1E760A3ED901}" destId="{89B104C7-F742-4E7A-B079-A09C4FC7E4E1}" srcOrd="1" destOrd="0" parTransId="{3E170700-265D-48EC-898B-5312B5E5C799}" sibTransId="{6FF8B81A-54FB-40D0-92B5-50414FB614AC}"/>
    <dgm:cxn modelId="{170C8693-14A1-48C0-AC64-4773FA013AEF}" srcId="{62F046C7-04C0-4DE3-BD0F-1E760A3ED901}" destId="{F40607D9-0E49-48B7-9AC4-F82BFFD36DDB}" srcOrd="4" destOrd="0" parTransId="{437D3ED8-614D-4B04-A750-EE28C2F42E5A}" sibTransId="{6810E692-BB8E-46C3-8621-F75948F9F58E}"/>
    <dgm:cxn modelId="{4592F147-D93A-446E-9EF9-E39D91640770}" type="presOf" srcId="{6CBAA773-3A09-443F-9DD8-57A6D44E43CC}" destId="{2821C548-3591-4615-8188-E42DBF182D70}" srcOrd="0" destOrd="0" presId="urn:microsoft.com/office/officeart/2008/layout/LinedList"/>
    <dgm:cxn modelId="{AE80BDDF-21CB-4902-93A9-F4F0EF69D468}" type="presOf" srcId="{62F046C7-04C0-4DE3-BD0F-1E760A3ED901}" destId="{4A512F0E-C087-44D7-B5EF-9E26FC8708B8}" srcOrd="0" destOrd="0" presId="urn:microsoft.com/office/officeart/2008/layout/LinedList"/>
    <dgm:cxn modelId="{95BF80B9-E7DB-4C2A-9F7B-18D97C688F20}" type="presOf" srcId="{12121F45-847A-4926-BB80-11635C0A3ECB}" destId="{2A0798AC-A962-43B1-8368-A3CE792CBD6A}" srcOrd="0" destOrd="0" presId="urn:microsoft.com/office/officeart/2008/layout/LinedList"/>
    <dgm:cxn modelId="{4E6169A9-641B-462B-A26D-AE49A8F60352}" srcId="{62F046C7-04C0-4DE3-BD0F-1E760A3ED901}" destId="{6CBAA773-3A09-443F-9DD8-57A6D44E43CC}" srcOrd="2" destOrd="0" parTransId="{2895759B-3D40-416F-B7E2-C71FB7C611DE}" sibTransId="{36D7A8B0-C34F-4094-B532-A4A3CB261D81}"/>
    <dgm:cxn modelId="{C1BB8EC9-05ED-4793-99B0-3C5D89EE2442}" type="presOf" srcId="{89B104C7-F742-4E7A-B079-A09C4FC7E4E1}" destId="{5285AC68-1A6A-416F-86CE-FE53B6AC75E5}" srcOrd="0" destOrd="0" presId="urn:microsoft.com/office/officeart/2008/layout/LinedList"/>
    <dgm:cxn modelId="{6DF466B6-D5BC-4BA9-8A0C-1FD4614AF360}" srcId="{62F046C7-04C0-4DE3-BD0F-1E760A3ED901}" destId="{12121F45-847A-4926-BB80-11635C0A3ECB}" srcOrd="0" destOrd="0" parTransId="{4665A3FB-0FD7-42B5-9A8D-57BFC95BB301}" sibTransId="{D591C458-90FB-45D7-BB1F-34463324B2A4}"/>
    <dgm:cxn modelId="{E29C722C-2A14-45A2-B3A0-C5C91645AFED}" type="presParOf" srcId="{4A512F0E-C087-44D7-B5EF-9E26FC8708B8}" destId="{04692EAE-4566-4ADF-B856-00E71A5C58DA}" srcOrd="0" destOrd="0" presId="urn:microsoft.com/office/officeart/2008/layout/LinedList"/>
    <dgm:cxn modelId="{F128E8CB-AED3-495E-BE82-F050ABD79E17}" type="presParOf" srcId="{4A512F0E-C087-44D7-B5EF-9E26FC8708B8}" destId="{E3EED8B1-F894-483D-8424-5CA78B6FF3C7}" srcOrd="1" destOrd="0" presId="urn:microsoft.com/office/officeart/2008/layout/LinedList"/>
    <dgm:cxn modelId="{0F14763B-5657-4268-83D1-F0F718B1A278}" type="presParOf" srcId="{E3EED8B1-F894-483D-8424-5CA78B6FF3C7}" destId="{2A0798AC-A962-43B1-8368-A3CE792CBD6A}" srcOrd="0" destOrd="0" presId="urn:microsoft.com/office/officeart/2008/layout/LinedList"/>
    <dgm:cxn modelId="{2038E48C-2F4E-4961-A2F9-38B7B51F2507}" type="presParOf" srcId="{E3EED8B1-F894-483D-8424-5CA78B6FF3C7}" destId="{7F91BFAD-9FE6-475D-9B8D-1FF8EC9672F4}" srcOrd="1" destOrd="0" presId="urn:microsoft.com/office/officeart/2008/layout/LinedList"/>
    <dgm:cxn modelId="{FD45AF40-7796-4344-B781-F05A4D12F6BC}" type="presParOf" srcId="{4A512F0E-C087-44D7-B5EF-9E26FC8708B8}" destId="{B5DB9D68-3231-4F21-B30D-54FDEA2959C6}" srcOrd="2" destOrd="0" presId="urn:microsoft.com/office/officeart/2008/layout/LinedList"/>
    <dgm:cxn modelId="{79E94718-9CEB-4F39-8B7D-10F9533540E9}" type="presParOf" srcId="{4A512F0E-C087-44D7-B5EF-9E26FC8708B8}" destId="{A376DC59-AE03-4F32-9B41-463D3ECA7DE0}" srcOrd="3" destOrd="0" presId="urn:microsoft.com/office/officeart/2008/layout/LinedList"/>
    <dgm:cxn modelId="{4418C9FD-4CF3-46D1-A6FC-624ADC6E8A7D}" type="presParOf" srcId="{A376DC59-AE03-4F32-9B41-463D3ECA7DE0}" destId="{5285AC68-1A6A-416F-86CE-FE53B6AC75E5}" srcOrd="0" destOrd="0" presId="urn:microsoft.com/office/officeart/2008/layout/LinedList"/>
    <dgm:cxn modelId="{3270FD88-DD86-48F6-92F5-11C11669A401}" type="presParOf" srcId="{A376DC59-AE03-4F32-9B41-463D3ECA7DE0}" destId="{619AABA5-2217-4DC7-9330-A3BC4C91DFCE}" srcOrd="1" destOrd="0" presId="urn:microsoft.com/office/officeart/2008/layout/LinedList"/>
    <dgm:cxn modelId="{F698EA60-23B5-45C2-A2CA-D1373B6B22EB}" type="presParOf" srcId="{4A512F0E-C087-44D7-B5EF-9E26FC8708B8}" destId="{3B6E6D45-4C6C-42B9-B6AA-6ED819C65D01}" srcOrd="4" destOrd="0" presId="urn:microsoft.com/office/officeart/2008/layout/LinedList"/>
    <dgm:cxn modelId="{A70396CF-6BF5-4647-A95E-6E7D8A0A6B3C}" type="presParOf" srcId="{4A512F0E-C087-44D7-B5EF-9E26FC8708B8}" destId="{FAD8365D-7E44-4FD4-8D1B-ED234B376E0B}" srcOrd="5" destOrd="0" presId="urn:microsoft.com/office/officeart/2008/layout/LinedList"/>
    <dgm:cxn modelId="{CB676DDE-1FB9-4CBC-869F-5CAE76B1EBCF}" type="presParOf" srcId="{FAD8365D-7E44-4FD4-8D1B-ED234B376E0B}" destId="{2821C548-3591-4615-8188-E42DBF182D70}" srcOrd="0" destOrd="0" presId="urn:microsoft.com/office/officeart/2008/layout/LinedList"/>
    <dgm:cxn modelId="{9839A182-276B-46A2-A99A-1E8A3FEC500E}" type="presParOf" srcId="{FAD8365D-7E44-4FD4-8D1B-ED234B376E0B}" destId="{6B0E6EBE-41AA-4908-8A44-56F1FB1F435B}" srcOrd="1" destOrd="0" presId="urn:microsoft.com/office/officeart/2008/layout/LinedList"/>
    <dgm:cxn modelId="{DAD019F5-91BB-41F7-A12D-09CD5C44AEB3}" type="presParOf" srcId="{4A512F0E-C087-44D7-B5EF-9E26FC8708B8}" destId="{86375571-3BF0-4A25-8976-D8DE11EE8CA4}" srcOrd="6" destOrd="0" presId="urn:microsoft.com/office/officeart/2008/layout/LinedList"/>
    <dgm:cxn modelId="{F0DC53C3-FBF2-47FE-B748-EB9C13390C4C}" type="presParOf" srcId="{4A512F0E-C087-44D7-B5EF-9E26FC8708B8}" destId="{8501CF25-C652-4EFE-A6FE-EFC0CB26A6CC}" srcOrd="7" destOrd="0" presId="urn:microsoft.com/office/officeart/2008/layout/LinedList"/>
    <dgm:cxn modelId="{2C98C2C9-4B08-43D5-86AB-C775290A657A}" type="presParOf" srcId="{8501CF25-C652-4EFE-A6FE-EFC0CB26A6CC}" destId="{1C9CA7EF-A8E3-456F-878E-289784D5D820}" srcOrd="0" destOrd="0" presId="urn:microsoft.com/office/officeart/2008/layout/LinedList"/>
    <dgm:cxn modelId="{3DD033C4-5DD3-4635-ADCB-9E2513A2883D}" type="presParOf" srcId="{8501CF25-C652-4EFE-A6FE-EFC0CB26A6CC}" destId="{2F82C934-6814-4C53-BD86-EAA349261C12}" srcOrd="1" destOrd="0" presId="urn:microsoft.com/office/officeart/2008/layout/LinedList"/>
    <dgm:cxn modelId="{5B194187-E811-4A9C-8F1D-D66F061E4F8C}" type="presParOf" srcId="{4A512F0E-C087-44D7-B5EF-9E26FC8708B8}" destId="{74901ADF-E2AD-4DD9-9566-D7B2D358CF92}" srcOrd="8" destOrd="0" presId="urn:microsoft.com/office/officeart/2008/layout/LinedList"/>
    <dgm:cxn modelId="{3836C2C8-0084-4896-9F03-026DDD53407E}" type="presParOf" srcId="{4A512F0E-C087-44D7-B5EF-9E26FC8708B8}" destId="{C69341D8-EF39-4CA1-80F1-297B83448116}" srcOrd="9" destOrd="0" presId="urn:microsoft.com/office/officeart/2008/layout/LinedList"/>
    <dgm:cxn modelId="{EB58100E-79DF-4BA8-A429-AE90D5714B95}" type="presParOf" srcId="{C69341D8-EF39-4CA1-80F1-297B83448116}" destId="{4019C155-02D2-468F-AD57-E9710C54C748}" srcOrd="0" destOrd="0" presId="urn:microsoft.com/office/officeart/2008/layout/LinedList"/>
    <dgm:cxn modelId="{502D028D-A321-4E52-99B4-F915FF1D8A73}" type="presParOf" srcId="{C69341D8-EF39-4CA1-80F1-297B83448116}" destId="{5B292113-E0A0-4F20-82B0-06CDEA573133}" srcOrd="1"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692EAE-4566-4ADF-B856-00E71A5C58DA}">
      <dsp:nvSpPr>
        <dsp:cNvPr id="0" name=""/>
        <dsp:cNvSpPr/>
      </dsp:nvSpPr>
      <dsp:spPr>
        <a:xfrm>
          <a:off x="0" y="603"/>
          <a:ext cx="5115491"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0798AC-A962-43B1-8368-A3CE792CBD6A}">
      <dsp:nvSpPr>
        <dsp:cNvPr id="0" name=""/>
        <dsp:cNvSpPr/>
      </dsp:nvSpPr>
      <dsp:spPr>
        <a:xfrm>
          <a:off x="0" y="603"/>
          <a:ext cx="5115491" cy="989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Genetically-modified foods have the potential to solve many of the world's hunger and malnutrition problems. </a:t>
          </a:r>
        </a:p>
      </dsp:txBody>
      <dsp:txXfrm>
        <a:off x="0" y="603"/>
        <a:ext cx="5115491" cy="989322"/>
      </dsp:txXfrm>
    </dsp:sp>
    <dsp:sp modelId="{B5DB9D68-3231-4F21-B30D-54FDEA2959C6}">
      <dsp:nvSpPr>
        <dsp:cNvPr id="0" name=""/>
        <dsp:cNvSpPr/>
      </dsp:nvSpPr>
      <dsp:spPr>
        <a:xfrm>
          <a:off x="0" y="989925"/>
          <a:ext cx="5115491" cy="0"/>
        </a:xfrm>
        <a:prstGeom prst="line">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85AC68-1A6A-416F-86CE-FE53B6AC75E5}">
      <dsp:nvSpPr>
        <dsp:cNvPr id="0" name=""/>
        <dsp:cNvSpPr/>
      </dsp:nvSpPr>
      <dsp:spPr>
        <a:xfrm>
          <a:off x="0" y="989925"/>
          <a:ext cx="5115491" cy="989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To help protect and preserve the environment by increasing yield and reducing reliance upon chemical pesticides and herbicides. </a:t>
          </a:r>
        </a:p>
      </dsp:txBody>
      <dsp:txXfrm>
        <a:off x="0" y="989925"/>
        <a:ext cx="5115491" cy="989322"/>
      </dsp:txXfrm>
    </dsp:sp>
    <dsp:sp modelId="{3B6E6D45-4C6C-42B9-B6AA-6ED819C65D01}">
      <dsp:nvSpPr>
        <dsp:cNvPr id="0" name=""/>
        <dsp:cNvSpPr/>
      </dsp:nvSpPr>
      <dsp:spPr>
        <a:xfrm>
          <a:off x="0" y="1979247"/>
          <a:ext cx="5115491"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21C548-3591-4615-8188-E42DBF182D70}">
      <dsp:nvSpPr>
        <dsp:cNvPr id="0" name=""/>
        <dsp:cNvSpPr/>
      </dsp:nvSpPr>
      <dsp:spPr>
        <a:xfrm>
          <a:off x="0" y="1979247"/>
          <a:ext cx="5115491" cy="989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Yet there are many challenges ahead for government, especially in the areas of safety testing, regulation, international policy. </a:t>
          </a:r>
        </a:p>
      </dsp:txBody>
      <dsp:txXfrm>
        <a:off x="0" y="1979247"/>
        <a:ext cx="5115491" cy="989322"/>
      </dsp:txXfrm>
    </dsp:sp>
    <dsp:sp modelId="{86375571-3BF0-4A25-8976-D8DE11EE8CA4}">
      <dsp:nvSpPr>
        <dsp:cNvPr id="0" name=""/>
        <dsp:cNvSpPr/>
      </dsp:nvSpPr>
      <dsp:spPr>
        <a:xfrm>
          <a:off x="0" y="2968570"/>
          <a:ext cx="5115491" cy="0"/>
        </a:xfrm>
        <a:prstGeom prst="line">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9CA7EF-A8E3-456F-878E-289784D5D820}">
      <dsp:nvSpPr>
        <dsp:cNvPr id="0" name=""/>
        <dsp:cNvSpPr/>
      </dsp:nvSpPr>
      <dsp:spPr>
        <a:xfrm>
          <a:off x="0" y="2968570"/>
          <a:ext cx="5115491" cy="989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Many people feel that genetic engineering is the inevitable wave of the future and that we cannot afford to ignore a technology that has such enormous potential benefits. </a:t>
          </a:r>
        </a:p>
      </dsp:txBody>
      <dsp:txXfrm>
        <a:off x="0" y="2968570"/>
        <a:ext cx="5115491" cy="989322"/>
      </dsp:txXfrm>
    </dsp:sp>
    <dsp:sp modelId="{74901ADF-E2AD-4DD9-9566-D7B2D358CF92}">
      <dsp:nvSpPr>
        <dsp:cNvPr id="0" name=""/>
        <dsp:cNvSpPr/>
      </dsp:nvSpPr>
      <dsp:spPr>
        <a:xfrm>
          <a:off x="0" y="3957892"/>
          <a:ext cx="5115491"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19C155-02D2-468F-AD57-E9710C54C748}">
      <dsp:nvSpPr>
        <dsp:cNvPr id="0" name=""/>
        <dsp:cNvSpPr/>
      </dsp:nvSpPr>
      <dsp:spPr>
        <a:xfrm>
          <a:off x="0" y="3957892"/>
          <a:ext cx="5115491" cy="989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However, we must proceed with caution to avoid causing unintended harm to human health and the environment as a result of our enthusiasm for this powerful technology.</a:t>
          </a:r>
        </a:p>
      </dsp:txBody>
      <dsp:txXfrm>
        <a:off x="0" y="3957892"/>
        <a:ext cx="5115491" cy="98932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6T07:50:19.916"/>
    </inkml:context>
    <inkml:brush xml:id="br0">
      <inkml:brushProperty name="width" value="0.35" units="cm"/>
      <inkml:brushProperty name="height" value="0.35" units="cm"/>
      <inkml:brushProperty name="color" value="#FFFFFF"/>
    </inkml:brush>
  </inkml:definitions>
  <inkml:trace contextRef="#ctx0" brushRef="#br0">13 0 1160 0 0,'0'0'7227'0'0,"-13"2"-6548"0"0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8T18:50:00.696"/>
    </inkml:context>
    <inkml:brush xml:id="br0">
      <inkml:brushProperty name="width" value="0.35" units="cm"/>
      <inkml:brushProperty name="height" value="0.35" units="cm"/>
      <inkml:brushProperty name="color" value="#FFFFFF"/>
    </inkml:brush>
  </inkml:definitions>
  <inkml:trace contextRef="#ctx0" brushRef="#br0">358 175 1332 0 0,'-4'-8'4537'0'0,"22"8"-3972"0"0,137-5 804 0 0,268 26 0 0 0,-333-13-1057 0 0,-114-6-47 0 0,-227-21 446 0 0,194 12-370 0 0,-1-3 0 0 0,-76-23-1 0 0,127 31-322 0 0,5 2-27 0 0,0 0-1 0 0,-1-1 1 0 0,1 1 0 0 0,0-1-1 0 0,0 0 1 0 0,-1 0 0 0 0,1 0 0 0 0,0 0-1 0 0,0 0 1 0 0,0 0 0 0 0,0-1-1 0 0,0 1 1 0 0,-3-3 0 0 0,5 3 3 0 0,0 1 1 0 0,0 0-1 0 0,-1 0 1 0 0,1-1-1 0 0,0 1 1 0 0,0 0-1 0 0,0-1 1 0 0,-1 1 0 0 0,1 0-1 0 0,0 0 1 0 0,0-1-1 0 0,0 1 1 0 0,0 0-1 0 0,0-1 1 0 0,0 1-1 0 0,0 0 1 0 0,0-1-1 0 0,0 1 1 0 0,0 0-1 0 0,0-1 1 0 0,0 1 0 0 0,0 0-1 0 0,0-1 1 0 0,0 1-1 0 0,0 0 1 0 0,0-1-1 0 0,0 1 1 0 0,0 0-1 0 0,1-1 1 0 0,-1 1-1 0 0,0 0 1 0 0,0 0 0 0 0,0-1-1 0 0,0 1 1 0 0,1 0-1 0 0,-1 0 1 0 0,0-1-1 0 0,0 1 1 0 0,1 0-1 0 0,17-10-108 0 0,20 1 63 0 0,-38 9 51 0 0,76-10-160 0 0,152 2 0 0 0,-226 8 148 0 0,-11-3-230 0 0,-15 3 196 0 0,-165 5-9 0 0,187-4 56 0 0,-4-1-95 0 0,16 1 38 0 0,390 27 327 0 0,-80-2-71 0 0,-158-10-175 0 0,-18-1-3 0 0,-94-9-15 0 0,-29-3-3 0 0,0-1 0 0 0,25-1 1 0 0,-11 0 37 0 0,-8 1-46 0 0,47-5 39 0 0,58-13 28 0 0,-33 0-107 0 0,-34 4 406 0 0,-66 11-359 0 0,1 0 0 0 0,-1-1 0 0 0,0 1 0 0 0,0 0 1 0 0,1 0-1 0 0,-1-1 0 0 0,0 1 0 0 0,0 0 0 0 0,0 0 1 0 0,-1 0-1 0 0,1 0 0 0 0,0 0 0 0 0,0 0 0 0 0,-1 1 1 0 0,1-1-1 0 0,0 0 0 0 0,-1 1 0 0 0,-1-2 0 0 0,-32-11-231 0 0,31 11 284 0 0,-27-7-69 0 0,-1 2 0 0 0,0 1 0 0 0,0 1 0 0 0,-60 0 0 0 0,60 3-14 0 0,-45-2 74 0 0,-183-7-30 0 0,233 9-5 0 0,-50-8 1 0 0,52 5-9 0 0,-44-1 1 0 0,7 2 102 0 0,43 2-69 0 0,1 1 0 0 0,-36 2 1 0 0,51-1-47 0 0,-451 66-158 0 0,376-50 247 0 0,0 4 0 0 0,2 3 0 0 0,-127 57 0 0 0,188-73-88 0 0,1 1 0 0 0,0 1-1 0 0,-18 14 1 0 0,25-18 4 0 0,2 0 1 0 0,-1 1 0 0 0,0-1-1 0 0,1 1 1 0 0,0 1-1 0 0,0-1 1 0 0,1 1-1 0 0,0-1 1 0 0,-4 10-1 0 0,7-15 3 0 0,1 0 0 0 0,-1 1 0 0 0,1-1 0 0 0,-1 0 0 0 0,1 1 0 0 0,0-1 0 0 0,0 1 0 0 0,-1-1 0 0 0,1 1 0 0 0,0-1 0 0 0,0 1 0 0 0,0-1 0 0 0,1 1 0 0 0,-1-1 0 0 0,0 1 0 0 0,1-1 0 0 0,-1 0 0 0 0,0 1 0 0 0,1-1-1 0 0,0 1 1 0 0,-1-1 0 0 0,2 2 0 0 0,0-1 0 0 0,0 0 0 0 0,0 0 0 0 0,0 0-1 0 0,0-1 1 0 0,0 1 0 0 0,0-1 0 0 0,1 1-1 0 0,-1-1 1 0 0,0 0 0 0 0,1 0 0 0 0,3 2-1 0 0,8 1-2 0 0,0-1 1 0 0,0-1-1 0 0,25 2 0 0 0,-31-3 1 0 0,109 2-54 0 0,136-12 0 0 0,-150 3 59 0 0,-94 6 1 0 0,84-4 8 0 0,0-4 0 0 0,112-23 0 0 0,-205 31-12 0 0,1 0-1 0 0,-1 0 1 0 0,0 0-1 0 0,1 0 1 0 0,-1 0 0 0 0,0 0-1 0 0,1 0 1 0 0,-1 0-1 0 0,0-1 1 0 0,1 1-1 0 0,-1 0 1 0 0,0 0-1 0 0,1 0 1 0 0,-1 0-1 0 0,0 0 1 0 0,1 0-1 0 0,-1-1 1 0 0,0 1-1 0 0,1 0 1 0 0,-1 0-1 0 0,0-1 1 0 0,0 1 0 0 0,1 0-1 0 0,-1 0 1 0 0,0-1-1 0 0,0 1 1 0 0,0 0-1 0 0,1-1 1 0 0,-1 1-1 0 0,0 0 1 0 0,0-1-1 0 0,0 1 1 0 0,-9-7-47 0 0,-18 0-32 0 0,-26 0-15 0 0,0 2 1 0 0,-1 2-1 0 0,-55 6 1 0 0,36-2 181 0 0,-134 5 488 0 0,-244 39 0 0 0,436-40-628 0 0,33-4 56 0 0,34-1 30 0 0,131-10 11 0 0,700-11 109 0 0,-662 30-98 0 0,288 48 0 0 0,-439-44-120 0 0,-68-13 52 0 0,6 2 2 0 0,-3-1-4 0 0,-3-1 13 0 0,-19 5 18 0 0,-17 1-3 0 0,-416 14-229 0 0,-110 8 204 0 0,504-22 22 0 0,-75 3 108 0 0,156-11-119 0 0,39-6-1 0 0,-10 1 8 0 0,276-23 22 0 0,394 14 0 0 0,-668 18-30 0 0,-29-3-29 0 0,0 2-1 0 0,0 1 0 0 0,0 1 0 0 0,43 11 1 0 0,-66-13 24 0 0,0 0 0 0 0,0 1 1 0 0,0-1-1 0 0,0 1 0 0 0,-1 0 1 0 0,1 0-1 0 0,0 0 0 0 0,-1 1 1 0 0,0-1-1 0 0,0 1 0 0 0,1 0 1 0 0,-2 0-1 0 0,1 0 0 0 0,0 0 1 0 0,-1 0-1 0 0,1 1 0 0 0,-1-1 1 0 0,3 6-1 0 0,-3-3-8 0 0,-1 0-1 0 0,1-1 1 0 0,-1 1 0 0 0,0 0-1 0 0,-1-1 1 0 0,0 1 0 0 0,1 0-1 0 0,-2 0 1 0 0,1 0 0 0 0,-1-1-1 0 0,0 1 1 0 0,-3 10 0 0 0,-10 29 132 0 0,-2 0 1 0 0,-38 70-1 0 0,7-14-79 0 0,40-77 116 0 0,11-23-31 0 0,8-14-130 0 0,17-27-143 0 0,40-72 0 0 0,-53 82 113 0 0,2 1 1 0 0,0 1-1 0 0,2 0 0 0 0,1 1 1 0 0,43-42-1 0 0,-55 60 19 0 0,-1 2-29 0 0,0 0 0 0 0,0 0 0 0 0,1 1 0 0 0,-1 0 0 0 0,18-8-1 0 0,-25 14 36 0 0,1-1 1 0 0,0 0-1 0 0,-1 1 0 0 0,1 0 0 0 0,0-1 0 0 0,0 1 0 0 0,0 0 0 0 0,-1 0 0 0 0,1 0 0 0 0,0 0 0 0 0,0 0 0 0 0,-1 0 0 0 0,1 0 0 0 0,0 1 0 0 0,0-1 0 0 0,2 2 0 0 0,-2-1 2 0 0,0 1-1 0 0,0-1 0 0 0,0 1 1 0 0,0-1-1 0 0,-1 1 0 0 0,1-1 1 0 0,-1 1-1 0 0,1 0 1 0 0,-1 0-1 0 0,1 0 0 0 0,-1 0 1 0 0,0 0-1 0 0,0 0 1 0 0,0 1-1 0 0,0-1 0 0 0,0 3 1 0 0,2 6 2 0 0,-1-1 0 0 0,0 1 1 0 0,-1 0-1 0 0,0 0 0 0 0,-1 0 1 0 0,0 0-1 0 0,-1 0 0 0 0,0 0 1 0 0,-5 20-1 0 0,-2 2 105 0 0,-23 59-1 0 0,15-58-76 0 0,-22 38-1 0 0,-8 15 1516 0 0,48-99-1434 0 0,6-15-104 0 0,116-380-432 0 0,-123 403 429 0 0,0 0-16 0 0,1 0 0 0 0,-1 0 0 0 0,0-1 0 0 0,-1 1 0 0 0,1 0 0 0 0,-1 0 0 0 0,0-1 0 0 0,0 1 0 0 0,0 0 0 0 0,0-1 0 0 0,-1 1 0 0 0,-2-8 0 0 0,3 11 16 0 0,-1 1 0 0 0,1-1-1 0 0,-1 1 1 0 0,1-1 0 0 0,-1 1 0 0 0,0 0 0 0 0,1-1-1 0 0,-1 1 1 0 0,0 0 0 0 0,1-1 0 0 0,-1 1 0 0 0,0 0-1 0 0,1 0 1 0 0,-1 0 0 0 0,0 0 0 0 0,0 0 0 0 0,1 0-1 0 0,-1 0 1 0 0,0 0 0 0 0,0 0 0 0 0,1 0-1 0 0,-1 0 1 0 0,0 0 0 0 0,1 0 0 0 0,-1 0 0 0 0,0 1-1 0 0,0-1 1 0 0,1 0 0 0 0,-2 1 0 0 0,-22 11-15 0 0,21-10 9 0 0,-157 107-144 0 0,64-40 123 0 0,68-50 104 0 0,27-18-151 0 0,22-17-800 0 0,-10 11 763 0 0,-8 2 87 0 0,0 1 1 0 0,0 0-1 0 0,1 0 1 0 0,-1 0 0 0 0,1 0-1 0 0,0 1 1 0 0,0-1 0 0 0,-1 1-1 0 0,1 0 1 0 0,0 0-1 0 0,0 1 1 0 0,0-1 0 0 0,0 1-1 0 0,6 0 1 0 0,-9 0 22 0 0,-1 1-1 0 0,1-1 1 0 0,-1 1-1 0 0,1-1 1 0 0,-1 1-1 0 0,0-1 1 0 0,1 1-1 0 0,-1 0 1 0 0,0-1-1 0 0,1 1 1 0 0,-1 0 0 0 0,0-1-1 0 0,0 1 1 0 0,0-1-1 0 0,1 1 1 0 0,-1 0-1 0 0,0 0 1 0 0,0-1-1 0 0,0 1 1 0 0,0 0-1 0 0,0-1 1 0 0,0 1 0 0 0,0 0-1 0 0,0-1 1 0 0,-1 1-1 0 0,1 0 1 0 0,0-1-1 0 0,0 1 1 0 0,-1 0-1 0 0,1-1 1 0 0,0 1 0 0 0,-1-1-1 0 0,1 1 1 0 0,-1 0-1 0 0,-10 22 106 0 0,-11 9 96 0 0,-2-2-1 0 0,-1 0 1 0 0,-2-2 0 0 0,-1 0 0 0 0,-36 27 0 0 0,11-9-120 0 0,42-37-18 0 0,8-7-51 0 0,-1 1 0 0 0,1-1 0 0 0,1 0 0 0 0,-1 1 0 0 0,0-1 0 0 0,1 1 0 0 0,-1 0 0 0 0,1 0 0 0 0,0 0 0 0 0,0 0 0 0 0,0 0 0 0 0,0 1 0 0 0,0-1 0 0 0,1 0 0 0 0,-2 6 0 0 0,3-8-4 0 0,0 0 0 0 0,0 0 0 0 0,0 0 0 0 0,1 1 0 0 0,-1-1 0 0 0,0 0 0 0 0,0 0 0 0 0,1 0 0 0 0,-1 0 0 0 0,1 0-1 0 0,-1 0 1 0 0,1 0 0 0 0,0 0 0 0 0,-1 0 0 0 0,1 0 0 0 0,0 0 0 0 0,0 0 0 0 0,1 1 0 0 0,-1-1-4 0 0,-1-1 0 0 0,1 1 0 0 0,0-1 0 0 0,-1 1 0 0 0,1-1 0 0 0,-1 1-1 0 0,1 0 1 0 0,-1-1 0 0 0,1 1 0 0 0,-1 0 0 0 0,1-1 0 0 0,-1 1 0 0 0,1 0 0 0 0,-1-1 0 0 0,0 1 0 0 0,0 0 0 0 0,1 0 0 0 0,-1 0-1 0 0,0-1 1 0 0,0 1 0 0 0,0 0 0 0 0,0 0 0 0 0,0 0 0 0 0,0-1 0 0 0,0 1 0 0 0,0 0 0 0 0,0 0 0 0 0,0 0 0 0 0,0-1 0 0 0,-1 1-1 0 0,1 0 1 0 0,0 0 0 0 0,-1 0 0 0 0,1-1 0 0 0,0 1 0 0 0,-1 0 0 0 0,1-1 0 0 0,-1 1 0 0 0,1 0 0 0 0,-1-1 0 0 0,1 1 0 0 0,-1-1 0 0 0,-1 2-1 0 0,-10 8 88 0 0,-1-1-1 0 0,0 0 0 0 0,0-1 0 0 0,-1-1 0 0 0,-18 8 1 0 0,-79 26 430 0 0,93-35-453 0 0,-151 44 486 0 0,168-50-527 0 0,31-13-516 0 0,122-19-149 0 0,-151 32 656 0 0,2-1 5 0 0,-4 1-16 0 0,1 0 0 0 0,0 0 0 0 0,0 0 0 0 0,0 0 1 0 0,0 0-1 0 0,0-1 0 0 0,0 1 0 0 0,0 0 0 0 0,0 0 0 0 0,0 0 1 0 0,-1 0-1 0 0,1 0 0 0 0,0 0 0 0 0,0-1 0 0 0,0 1 1 0 0,0 0-1 0 0,0 0 0 0 0,0 0 0 0 0,0 0 0 0 0,0 0 1 0 0,0-1-1 0 0,0 1 0 0 0,0 0 0 0 0,0 0 0 0 0,0 0 1 0 0,0 0-1 0 0,0 0 0 0 0,0-1 0 0 0,0 1 0 0 0,0 0 1 0 0,0 0-1 0 0,1 0 0 0 0,-1 0 0 0 0,0 0 0 0 0,0-1 1 0 0,0 1-1 0 0,0 0 0 0 0,0 0 0 0 0,0 0 0 0 0,0 0 1 0 0,0 0-1 0 0,0 0 0 0 0,1 0 0 0 0,-1 0 0 0 0,0-1 0 0 0,-36-10 136 0 0,0 2-1 0 0,0 1 0 0 0,-1 2 0 0 0,-39-2 0 0 0,6 0 13 0 0,-366-24 637 0 0,88 25-255 0 0,327 6-680 0 0,33-1-213 0 0,35-1-45 0 0,65 9-257 0 0,-102-3 582 0 0,-18 3 70 0 0,-17 1 31 0 0,-349 52 576 0 0,363-57-547 0 0,-19 1 12 0 0,28-3-56 0 0,0 0-2 0 0,-6 0 8 0 0,7 0-2 0 0,-4 0-14 0 0,5 0 3 0 0,-1 0-1 0 0,1 0 1 0 0,-1 0 0 0 0,0 0 0 0 0,1 0-1 0 0,-1 0 1 0 0,0 0 0 0 0,1 0-1 0 0,-1 0 1 0 0,1 0 0 0 0,-1 0 0 0 0,0 0-1 0 0,1 0 1 0 0,-1-1 0 0 0,0 1 0 0 0,1 0-1 0 0,-1 0 1 0 0,1-1 0 0 0,-1 1 0 0 0,1 0-1 0 0,-1-1 1 0 0,1 1 0 0 0,-1-1-1 0 0,1 1 1 0 0,-1-1 0 0 0,0 0-1 0 0,3-35-121 0 0,-3 29 108 0 0,-1-1 0 0 0,-1 2 0 0 0,1-1 0 0 0,-1 0 0 0 0,0 1 0 0 0,-1-1 0 0 0,0 1 1 0 0,0 0-1 0 0,0 0 0 0 0,0 0 0 0 0,-1 1 0 0 0,0-1 0 0 0,-11-8 0 0 0,-10-7-62 0 0,-46-30 0 0 0,70 49 78 0 0,-173-95-47 0 0,103 59-65 0 0,71 37 75 0 0,1-8-250 0 0,31 5 263 0 0,0 2-1 0 0,0 1 1 0 0,-1 1 0 0 0,59 8 0 0 0,-44-4 8 0 0,548 28 117 0 0,-326-13-40 0 0,-146-7-9 0 0,180-6-1 0 0,255-57 64 0 0,-540 47-144 0 0,-1 0 0 0 0,1-1 0 0 0,-1-1 1 0 0,0 0-1 0 0,0-1 0 0 0,-1 0 0 0 0,0-2 1 0 0,17-12-1 0 0,-27 18 42 0 0,0 0 1 0 0,-1 0-1 0 0,0-1 0 0 0,1 0 1 0 0,-1 0-1 0 0,0 0 1 0 0,-1 0-1 0 0,1 0 0 0 0,-1 0 1 0 0,0-1-1 0 0,0 1 0 0 0,3-10 1 0 0,-2-1 33 0 0,0-1 0 0 0,2-28 0 0 0,3-23-131 0 0,-8 66 85 0 0,1-5-6 0 0,1-1 1 0 0,-1 1 0 0 0,-1 0-1 0 0,1-1 1 0 0,-2-9 0 0 0,1 15-8 0 0,-2-2-7 0 0,1 2 13 0 0,0 0 0 0 0,1 0 0 0 0,-1 0 0 0 0,0 0 0 0 0,0 0 0 0 0,0 0 0 0 0,1 0 0 0 0,-1 0 0 0 0,0 1 0 0 0,0-1 0 0 0,0 0 0 0 0,0 0 0 0 0,0 1 0 0 0,-1-1 0 0 0,1 1 0 0 0,0-1 0 0 0,0 1 0 0 0,0 0 0 0 0,0-1 0 0 0,-3 1 0 0 0,-12-2-3 0 0,0 1 0 0 0,0 1 0 0 0,0 0 0 0 0,0 2 0 0 0,0-1 0 0 0,1 2 0 0 0,-1 0 0 0 0,-23 8 0 0 0,-4 0 21 0 0,-19 5-76 0 0,61-15 53 0 0,-2 0 9 0 0,0 0 1 0 0,0 1-1 0 0,1-1 1 0 0,-1 1-1 0 0,1 0 1 0 0,-1 0-1 0 0,1 0 1 0 0,0 0-1 0 0,0 0 1 0 0,-3 4-1 0 0,-2 1 23 0 0,6-7-1 0 0,1 1 6 0 0,-2 2-26 0 0,1-2 5 0 0,3-1 9 0 0,5 1-10 0 0,0-1 0 0 0,0 0 0 0 0,0-1 0 0 0,0 0 1 0 0,0 0-1 0 0,-1 0 0 0 0,13-4 0 0 0,3-1 2 0 0,230-36-26 0 0,-184 32 20 0 0,-44 5 11 0 0,31-6-25 0 0,-53 11 11 0 0,-2 0-31 0 0,0 0 29 0 0,1 0 0 0 0,-1 0 0 0 0,0 0 0 0 0,0 0 0 0 0,0 0 0 0 0,1 0 0 0 0,-1 0 0 0 0,0 0 0 0 0,0 0 0 0 0,0 0 0 0 0,1 0 0 0 0,-1 1 0 0 0,0-1 0 0 0,0 0 0 0 0,0 0 0 0 0,0 0 0 0 0,1 0 0 0 0,-1 0 0 0 0,0 1 0 0 0,0-1 0 0 0,0 0 0 0 0,0 0 0 0 0,0 0 0 0 0,0 1 0 0 0,1-1 0 0 0,-1 0 0 0 0,0 0 0 0 0,0 0 0 0 0,0 1 0 0 0,0-1 0 0 0,0 0 0 0 0,0 0 0 0 0,0 0 0 0 0,0 1 0 0 0,0-1 0 0 0,0 0 0 0 0,0 0 0 0 0,-32 45 10 0 0,31-44 12 0 0,-19 15 365 0 0,-358 61-552 0 0,307-65 137 0 0,-772 111 1421 0 0,1148-134-3162 0 0,-197 11 1491 0 0,-35-1 175 0 0,102-3 384 0 0,-173 4-181 0 0,2-2-6 0 0,-9 0-60 0 0,-87-10 266 0 0,-107-1 0 0 0,104 9-152 0 0,89 4-132 0 0,-456-21 742 0 0,-3 25-41 0 0,-47 34-82 0 0,491-40-758 0 0,22-2 31 0 0,11-1 66 0 0,53-8-31 0 0,0 3 0 0 0,1 2 1 0 0,67 2-1 0 0,-43 1 14 0 0,237 0-309 0 0,-231 6 62 0 0,-119 9 198 0 0,-21 3 136 0 0,-467 97-399 0 0,682-126-8130 0 0,-137 11 6210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8T18:50:02.615"/>
    </inkml:context>
    <inkml:brush xml:id="br0">
      <inkml:brushProperty name="width" value="0.35" units="cm"/>
      <inkml:brushProperty name="height" value="0.35" units="cm"/>
      <inkml:brushProperty name="color" value="#FFFFFF"/>
    </inkml:brush>
  </inkml:definitions>
  <inkml:trace contextRef="#ctx0" brushRef="#br0">32 54 24 0 0,'-31'-14'6877'0'0,"37"12"-6852"0"0,0-1 0 0 0,1 1 1 0 0,-1 0-1 0 0,1 1 0 0 0,0 0 1 0 0,-1 0-1 0 0,1 0 0 0 0,0 1 1 0 0,13 0-1 0 0,0 0 42 0 0,36-4 144 0 0,96-4 322 0 0,-151 8-509 0 0,20 0 1746 0 0,-157-6-877 0 0,134 5-819 0 0,-35-2-92 0 0,36 3-16 0 0,34 2 778 0 0,-65-7-661 0 0,31 5-34 0 0,-1 0-90 0 0,-3-1 45 0 0,3 1-3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8T18:50:23.438"/>
    </inkml:context>
    <inkml:brush xml:id="br0">
      <inkml:brushProperty name="width" value="0.35" units="cm"/>
      <inkml:brushProperty name="height" value="0.35" units="cm"/>
      <inkml:brushProperty name="color" value="#FFFFFF"/>
    </inkml:brush>
  </inkml:definitions>
  <inkml:trace contextRef="#ctx0" brushRef="#br0">162 95 120 0 0,'4'6'4322'0'0,"11"-2"-2862"0"0,22-3-1421 0 0,-30-2 395 0 0,311 19 256 0 0,-317-18-704 0 0,45 3 390 0 0,0 1-377 0 0,-44-4 8 0 0,2 0 6 0 0,-1 0-20 0 0,-10-1 395 0 0,-7-1-375 0 0,-218-51 10 0 0,231 53-41 0 0,-5-2-134 0 0,14-1 70 0 0,14-3-91 0 0,123 0-412 0 0,-144 6 572 0 0,1 0-2 0 0,3 0 3 0 0,-3 0 4 0 0,-4-1-38 0 0,-4-1 39 0 0,-1 0 0 0 0,0 0-1 0 0,0 0 1 0 0,-1 1 0 0 0,1 1 0 0 0,0-1-1 0 0,0 1 1 0 0,-13 1 0 0 0,-3 0 44 0 0,-8-1-81 0 0,29 0 36 0 0,27 6 200 0 0,14-2 45 0 0,-20-1-167 0 0,1-2 0 0 0,25 0 0 0 0,-47-1-67 0 0,-32 3 68 0 0,1-2 1 0 0,-1-1-1 0 0,0-2 1 0 0,-45-9-1 0 0,21 5 52 0 0,56 6-140 0 0,5 0 4 0 0,50 2 76 0 0,0 2-1 0 0,90 20 0 0 0,-77-12-67 0 0,278 66 91 0 0,-221-47 0 0 0,-50-13 38 0 0,-72-17-120 0 0,7 1 38 0 0,-3-1-25 0 0,-4 0 1 0 0,22 1 1250 0 0,-23-2-1263 0 0,0 0 0 0 0,1-1 0 0 0,-1 1 0 0 0,0 0 0 0 0,0 0 0 0 0,0-1 0 0 0,1 1 0 0 0,-1 0 1 0 0,0 0-1 0 0,0-1 0 0 0,0 1 0 0 0,0 0 0 0 0,1 0 0 0 0,-1-1 0 0 0,0 1 0 0 0,0 0 1 0 0,0-1-1 0 0,0 1 0 0 0,0 0 0 0 0,0 0 0 0 0,0-1 0 0 0,0 1 0 0 0,0 0 0 0 0,0-1 0 0 0,0 1 1 0 0,0 0-1 0 0,0 0 0 0 0,0-1 0 0 0,0 1 0 0 0,-1 0 0 0 0,1-1 0 0 0,0 1 0 0 0,0 0 1 0 0,0 0-1 0 0,0-1 0 0 0,0 1 0 0 0,-1 0 0 0 0,1 0 0 0 0,0-1 0 0 0,0 1 0 0 0,-1 0 0 0 0,-15-10-1 0 0,-23-2-132 0 0,-114-20-42 0 0,-34-8 42 0 0,186 40 100 0 0,149 26-136 0 0,-121-21 148 0 0,-44-7-48 0 0,-51-5 40 0 0,16 2 92 0 0,-66-14 1 0 0,97 13-94 0 0,29 7-60 0 0,42 8-42 0 0,-40-7 156 0 0,143 33-57 0 0,-152-35 32 0 0,-27-5-10 0 0,-4 0 11 0 0,0-1 0 0 0,1-2 1 0 0,0-1-1 0 0,0-2 0 0 0,-27-13 1 0 0,55 23-30 0 0,1 1 20 0 0,0-1 0 0 0,0 1 0 0 0,-1 0 1 0 0,1-1-1 0 0,0 1 0 0 0,0 0 0 0 0,0-1 0 0 0,0 1 1 0 0,1 0-1 0 0,-1-1 0 0 0,0 1 0 0 0,0 0 0 0 0,0-1 1 0 0,0 1-1 0 0,0 0 0 0 0,0-1 0 0 0,0 1 0 0 0,1 0 1 0 0,-1 0-1 0 0,0-1 0 0 0,0 1 0 0 0,0 0 0 0 0,1 0 1 0 0,-1-1-1 0 0,0 1 0 0 0,0 0 0 0 0,1 0 0 0 0,-1-1 1 0 0,0 1-1 0 0,1 0 0 0 0,-1 0 0 0 0,0 0 0 0 0,28-1-47 0 0,8 4 9 0 0,0 3-1 0 0,65 17 0 0 0,-77-16 81 0 0,-23-7-43 0 0,29 10-13 0 0,-24-8 20 0 0,1 0-2 0 0,27 7-2 0 0,-33-8 4 0 0,38 10 5 0 0,46 6 93 0 0,-56-13-77 0 0,-4-1 10 0 0,27 1-43 0 0,-49-4 24 0 0,-1 0-1 0 0,6 1 1 0 0,-2 0 123 0 0,0-1 1 0 0,0 0-1 0 0,0 0 1 0 0,0-1-1 0 0,0 0 0 0 0,7-1 1 0 0,-12 1-97 0 0,18-13 127 0 0,-17 11-151 0 0,-1 2 28 0 0,-1 0-46 0 0,-1 0-1 0 0,1 0 1 0 0,0 0-1 0 0,0 0 0 0 0,-1 0 1 0 0,1 1-1 0 0,-1-1 1 0 0,1 0-1 0 0,-1 0 1 0 0,1 0-1 0 0,-1 0 1 0 0,1 0-1 0 0,-1 1 1 0 0,0-1-1 0 0,0 0 0 0 0,1 1 1 0 0,-1-1-1 0 0,0 0 1 0 0,0 1-1 0 0,0-1 1 0 0,1 1-1 0 0,-1-1 1 0 0,0 1-1 0 0,0 0 0 0 0,0-1 1 0 0,0 1-1 0 0,-1 0 1 0 0,-32-7-62 0 0,30 7 47 0 0,-166-13-40 0 0,121 7 8 0 0,47 6 57 0 0,15-1-136 0 0,22 0 67 0 0,80 0 77 0 0,-91 3-26 0 0,80 6-7 0 0,0 8-44 0 0,-103-16 54 0 0,-151-10-161 0 0,94 5 100 0 0,54 5 59 0 0,82 1-61 0 0,93 13 59 0 0,-30 0 133 0 0,-138-14-67 0 0,-4 0-49 0 0,1 0 0 0 0,0 0-1 0 0,-1 0 1 0 0,1 0 0 0 0,0-1 0 0 0,-1 1 0 0 0,1-1 0 0 0,0 1 0 0 0,-1-1 0 0 0,1 1 0 0 0,-1-1 0 0 0,1 0 0 0 0,-1 0 0 0 0,1 0 0 0 0,-1 0 0 0 0,2-1 0 0 0,3-1-11 0 0,-5 2-10 0 0,15-10 5 0 0,-16 11 8 0 0,0-1 0 0 0,1 1 0 0 0,-1 0 0 0 0,1 0 0 0 0,-1-1 0 0 0,0 1 0 0 0,1 0-1 0 0,-1 0 1 0 0,0-1 0 0 0,1 1 0 0 0,-1-1 0 0 0,0 1 0 0 0,1 0 0 0 0,-1-1 0 0 0,0 1-1 0 0,0-1 1 0 0,0 1 0 0 0,1 0 0 0 0,-1-1 0 0 0,0 1 0 0 0,0-1 0 0 0,0 1 0 0 0,0-1 0 0 0,0 1-1 0 0,0-1 1 0 0,0 1 0 0 0,0-1 0 0 0,0 1 0 0 0,0-1 0 0 0,0 1 0 0 0,0-1 0 0 0,0 1-1 0 0,0-1 1 0 0,-1 1 0 0 0,-10-6-4 0 0,-1 2 0 0 0,0 0 0 0 0,-1 0 0 0 0,1 1 0 0 0,-1 1-1 0 0,1 0 1 0 0,-15 0 0 0 0,-6-2-15 0 0,32 4 20 0 0,-54-7-38 0 0,-87-2-1 0 0,12 5 35 0 0,129 4 0 0 0,-1 0 9 0 0,-5-1 7 0 0,-66-5 18 0 0,-10-8 0 0 0,82 14-40 0 0,-20-4 197 0 0,294 55-231 0 0,-96-14 87 0 0,-73-19-60 0 0,-34-4 34 0 0,1-3-1 0 0,0-3 1 0 0,96-2 0 0 0,-53-12-81 0 0,-110 6 53 0 0,22-2 21 0 0,-24 2-4 0 0,22-7 46 0 0,-25 5-57 0 0,0 0-1 0 0,-1 1 0 0 0,1-1 1 0 0,-1 1-1 0 0,1-1 1 0 0,-1 1-1 0 0,1-1 0 0 0,-1 1 1 0 0,0 0-1 0 0,0 0 1 0 0,1 0-1 0 0,-1 0 0 0 0,0 0 1 0 0,0 0-1 0 0,0 0 0 0 0,-3 0 1 0 0,-41-11-41 0 0,28 7 53 0 0,-67-14-85 0 0,-162-14 0 0 0,207 37 50 0 0,20 4 55 0 0,19-8-29 0 0,1 0 1 0 0,-1 0-1 0 0,1 1 0 0 0,-1-1 0 0 0,1 0 0 0 0,0 0 0 0 0,-1 1 0 0 0,1-1 0 0 0,-1 0 1 0 0,1 1-1 0 0,0-1 0 0 0,-1 1 0 0 0,1-1 0 0 0,0 0 0 0 0,-1 1 0 0 0,1-1 0 0 0,0 1 1 0 0,0-1-1 0 0,-1 1 0 0 0,1-1 0 0 0,0 1 0 0 0,0-1 0 0 0,0 1 0 0 0,0-1 1 0 0,0 1-1 0 0,0-1 0 0 0,-1 1 0 0 0,1-1 0 0 0,0 1 0 0 0,1-1 0 0 0,-1 1 0 0 0,0 0 1 0 0,0 0 7 0 0,31 2 54 0 0,9 1-48 0 0,94-7-68 0 0,-112 5 53 0 0,0 0 0 0 0,0 1 0 0 0,0 1 1 0 0,-1 2-1 0 0,0 0 0 0 0,0 1 0 0 0,0 0 1 0 0,23 14-1 0 0,-30-13 26 0 0,-11-6-15 0 0,0 0 0 0 0,0 0 0 0 0,0-1 0 0 0,0 1 0 0 0,0-1 0 0 0,0 0 0 0 0,1 0 1 0 0,-1 0-1 0 0,0 0 0 0 0,1-1 0 0 0,-1 1 0 0 0,5-1 0 0 0,-7 0 3 0 0,36-1 34 0 0,-35 1-34 0 0,-2 0-10 0 0,0 0 0 0 0,1 1-1 0 0,-1-1 1 0 0,0 0 0 0 0,1 0-1 0 0,-1 0 1 0 0,0 0 0 0 0,1 0-1 0 0,-1 0 1 0 0,0 0 0 0 0,1 0-1 0 0,-1 0 1 0 0,0 0 0 0 0,1 0 0 0 0,-1 0-1 0 0,0 0 1 0 0,1 0 0 0 0,-1 0-1 0 0,0 0 1 0 0,1 0 0 0 0,-1 0-1 0 0,0 0 1 0 0,1-1 0 0 0,-1 1-1 0 0,0 0 1 0 0,1 0 0 0 0,-1 0-1 0 0,0 0 1 0 0,0-1 0 0 0,1 1 0 0 0,-1 0-1 0 0,0 0 1 0 0,0-1 0 0 0,0 1-1 0 0,1 0 1 0 0,-1-1 0 0 0,0 1-1 0 0,0 0 1 0 0,0 0 0 0 0,0-1-1 0 0,1 1 1 0 0,-1 0 0 0 0,0-1 0 0 0,0 1-1 0 0,0 0 1 0 0,0-1 0 0 0,0 1-1 0 0,0 0 1 0 0,0-1 0 0 0,0 1-1 0 0,0 0 1 0 0,0-1 0 0 0,0 1-1 0 0,0 0 1 0 0,0-1 0 0 0,-1 1-1 0 0,1 0 1 0 0,0-1 0 0 0,0 1 0 0 0,0 0-1 0 0,0-1 1 0 0,-1 1 0 0 0,-12-13-28 0 0,-38-8-11 0 0,0 2 1 0 0,-71-15-1 0 0,121 34 41 0 0,1-1-15 0 0,1 1 9 0 0,0-1 0 0 0,0 0 1 0 0,0 1-1 0 0,0-1 0 0 0,0 1 1 0 0,0-1-1 0 0,0 1 0 0 0,1-1 1 0 0,-1 1-1 0 0,0 0 0 0 0,0 0 0 0 0,0-1 1 0 0,0 1-1 0 0,0 0 0 0 0,1 0 1 0 0,-1 0-1 0 0,0 0 0 0 0,2 1 1 0 0,28 0-37 0 0,83 7 40 0 0,-113-8 12 0 0,7 1 5 0 0,-6-3-25 0 0,-8 0-16 0 0,-232-55 18 0 0,236 57-8 0 0,309 14-89 0 0,-326-15 135 0 0,0 0 1 0 0,-26-6 0 0 0,5 0-21 0 0,-109 0 9 0 0,-74-9 220 0 0,179 10-225 0 0,40 5-16 0 0,6 1-3 0 0,33 4-22 0 0,337 57-22 0 0,-266-41 82 0 0,83 6 60 0 0,10 2 1 0 0,-155-19-254 0 0,-43-8 162 0 0,-15 8-4 0 0,-21-4 74 0 0,0-1-1 0 0,-1-2 1 0 0,-45-3-1 0 0,34 1 108 0 0,196-35 692 0 0,-63 16-896 0 0,95-26-247 0 0,-180 45 273 0 0,-39 1-95 0 0,35-1 91 0 0,-93 10 117 0 0,-116 28-1 0 0,211-38-70 0 0,10 3-14 0 0,106 4-102 0 0,145 5-73 0 0,-245-15 117 0 0,-20-3 10 0 0,-18-4 7 0 0,-26-1 16 0 0,0 2 0 0 0,-56-3 0 0 0,-104 4-2 0 0,125 6-7 0 0,-142 2 12 0 0,174 3-36 0 0,1 3-1 0 0,-70 16 0 0 0,114-21 20 0 0,0 1 1 0 0,1 0-1 0 0,0 0 1 0 0,-1 0-1 0 0,1 1 1 0 0,0 0-1 0 0,0 0 1 0 0,0 1-1 0 0,1 0 1 0 0,-8 6-1 0 0,13-10 8 0 0,-1 1 0 0 0,1 0-1 0 0,0-1 1 0 0,0 1 0 0 0,0 0 0 0 0,0-1-1 0 0,0 1 1 0 0,0 0 0 0 0,0-1-1 0 0,0 1 1 0 0,0 0 0 0 0,0-1-1 0 0,0 1 1 0 0,0 0 0 0 0,0-1 0 0 0,0 1-1 0 0,1 0 1 0 0,-1-1 0 0 0,0 1-1 0 0,1-1 1 0 0,-1 1 0 0 0,0 0-1 0 0,1-1 1 0 0,-1 1 0 0 0,1-1 0 0 0,-1 1-1 0 0,0-1 1 0 0,1 1 0 0 0,-1-1-1 0 0,1 0 1 0 0,0 1 0 0 0,-1-1-1 0 0,1 1 1 0 0,-1-1 0 0 0,1 0 0 0 0,0 0-1 0 0,0 1 1 0 0,23 11-28 0 0,76 24-9 0 0,163 34 0 0 0,-197-55 52 0 0,33 12 24 0 0,-98-27-29 0 0,-20 8 11 0 0,-66-1 47 0 0,0-5 1 0 0,-121-10-1 0 0,95 2 106 0 0,-429-11 500 0 0,275 11-204 0 0,-9-2 71 0 0,329-2-618 0 0,65 1-191 0 0,1 5-1 0 0,140 14 0 0 0,-260-10 266 0 0,-1 0-1 0 0,0-1 1 0 0,1 1-1 0 0,-1 0 1 0 0,0 0-1 0 0,1 0 1 0 0,-1 0-1 0 0,0 0 1 0 0,1 0-1 0 0,-1 0 1 0 0,0 0-1 0 0,1 0 1 0 0,-1 0-1 0 0,0 0 1 0 0,1 0-1 0 0,-1 0 1 0 0,0 0-1 0 0,1 1 1 0 0,-1-1 0 0 0,0 0-1 0 0,0 0 1 0 0,1 0-1 0 0,-1 0 1 0 0,0 0-1 0 0,1 1 1 0 0,-1-1-1 0 0,0 0 1 0 0,0 0-1 0 0,0 1 1 0 0,1-1-1 0 0,-1 0 1 0 0,0 0-1 0 0,0 1 1 0 0,0-1-1 0 0,1 0 1 0 0,-1 1-1 0 0,0-1 1 0 0,-12 7-25 0 0,-23 3 21 0 0,-522 45 54 0 0,358-43 86 0 0,148-8-149 0 0,-147 7 343 0 0,196-11-332 0 0,3-2-7 0 0,0 1 0 0 0,1-1 0 0 0,-1 1-1 0 0,1 0 1 0 0,-1 0 0 0 0,1 0 0 0 0,-1 0 0 0 0,1 0 0 0 0,0 0 0 0 0,-1 0-1 0 0,1 0 1 0 0,0 1 0 0 0,0-1 0 0 0,0 1 0 0 0,0-1 0 0 0,3 0-1 0 0,-1 0-1 0 0,73-19-434 0 0,125-17 0 0 0,83 9 67 0 0,-257 25 356 0 0,48-3-97 0 0,-46 3 45 0 0,-25 2 40 0 0,-10 1 1 0 0,-596 77 747 0 0,594-76-711 0 0,0 0 1 0 0,0 0 1 0 0,0 0-1 0 0,1 1 1 0 0,-1 0-1 0 0,1 0 0 0 0,-1 0 1 0 0,-5 4-1 0 0,12-6-2 0 0,-1 0 0 0 0,1 0 0 0 0,0 0 0 0 0,0 0 0 0 0,0 0-1 0 0,0 0 1 0 0,0 1 0 0 0,-1-1 0 0 0,1 0 0 0 0,0 0 0 0 0,0 0 0 0 0,0 0-1 0 0,0 0 1 0 0,0 0 0 0 0,0 1 0 0 0,-1-1 0 0 0,1 0 0 0 0,0 0-1 0 0,0 0 1 0 0,0 0 0 0 0,0 0 0 0 0,0 1 0 0 0,0-1 0 0 0,0 0 0 0 0,0 0-1 0 0,0 0 1 0 0,0 1 0 0 0,0-1 0 0 0,0 0 0 0 0,0 0 0 0 0,0 0-1 0 0,0 0 1 0 0,0 1 0 0 0,0-1 0 0 0,0 0 0 0 0,0 0 0 0 0,0 0 0 0 0,0 0-1 0 0,0 1 1 0 0,1-1 0 0 0,-1 0 0 0 0,0 0 0 0 0,0 0 0 0 0,0 0 0 0 0,10 6 19 0 0,13-1 12 0 0,304 16 174 0 0,-175-16-172 0 0,-36 1 2 0 0,504 34-63 0 0,-615-40 39 0 0,21 2-24 0 0,-19-1 1 0 0,-16-1 11 0 0,-512 1 0 0 0,127-3 66 0 0,367 2-66 0 0,-505 25 86 0 0,524-23-101 0 0,20 2-20 0 0,21 0 18 0 0,330 8 135 0 0,-155-8-125 0 0,-81 0-65 0 0,672 38-133 0 0,-786-41 207 0 0,6 1 8 0 0,-43 0-63 0 0,-464 9 45 0 0,68-4 44 0 0,386-6-39 0 0,-634 47 110 0 0,643-42-123 0 0,34-2 76 0 0,35-1 39 0 0,531-1 222 0 0,-21-1-342 0 0,-270 4-93 0 0,-282-5 136 0 0,-4 1-19 0 0,-1 0 0 0 0,0 0 0 0 0,0-1 1 0 0,0 1-1 0 0,0-1 0 0 0,0 1 0 0 0,0-1 1 0 0,-4 0-1 0 0,3 0 2 0 0,-568 19 91 0 0,119-7 126 0 0,149 13-18 0 0,192-14-257 0 0,110-11 34 0 0,30-1-1177 0 0,82-12-4765 0 0,-71 9 3354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8T18:50:10.113"/>
    </inkml:context>
    <inkml:brush xml:id="br0">
      <inkml:brushProperty name="width" value="0.35" units="cm"/>
      <inkml:brushProperty name="height" value="0.35" units="cm"/>
      <inkml:brushProperty name="color" value="#FFFFFF"/>
    </inkml:brush>
  </inkml:definitions>
  <inkml:trace contextRef="#ctx0" brushRef="#br0">312 163 452 0 0,'-5'-16'5432'0'0,"14"14"-5375"0"0,0-1 0 0 0,0 1 1 0 0,1 1-1 0 0,-1 0 0 0 0,0 0 0 0 0,0 1 0 0 0,1 0 1 0 0,15 3-1 0 0,9-2 63 0 0,352 4 585 0 0,-360-7 587 0 0,-26 2-1283 0 0,-1 1 0 0 0,1-1 0 0 0,0 0 1 0 0,0 0-1 0 0,0 0 0 0 0,0 0 0 0 0,0 0 0 0 0,0 0 1 0 0,0 0-1 0 0,0 0 0 0 0,-1 0 0 0 0,1 0 1 0 0,0-1-1 0 0,0 1 0 0 0,0 0 0 0 0,0 0 0 0 0,0 0 1 0 0,0 0-1 0 0,0 0 0 0 0,0 0 0 0 0,0 0 0 0 0,-1 0 1 0 0,1 0-1 0 0,0 0 0 0 0,0 0 0 0 0,0 0 10 0 0,0 0-10 0 0,0 0 0 0 0,0-1 0 0 0,0 1 0 0 0,0 0 1 0 0,0 0-1 0 0,0 0 0 0 0,0 0 0 0 0,0 0 0 0 0,0 0 1 0 0,0 0-1 0 0,0 0 0 0 0,0-1 0 0 0,0 1 0 0 0,0 0 1 0 0,0 0-1 0 0,0 0 0 0 0,0 0 0 0 0,0 0 0 0 0,0 0 1 0 0,0 0-1 0 0,0 0 0 0 0,0-1 0 0 0,0 1 0 0 0,0 0 1 0 0,0 0-1 0 0,0 0 0 0 0,0 0 0 0 0,0 0 0 0 0,0 0 1 0 0,0 0-1 0 0,-43-10-43 0 0,25 6 13 0 0,-246-47 32 0 0,263 51 12 0 0,-13-2-71 0 0,16-2-68 0 0,19-1 23 0 0,33 5 150 0 0,63 8 0 0 0,-54-2 71 0 0,-445-46 517 0 0,338 31-622 0 0,62 4-54 0 0,61 7 36 0 0,120 20 0 0 0,79 31 6 0 0,-98-17 38 0 0,209 53 113 0 0,-324-74-119 0 0,-19-4 16 0 0,-44-10-72 0 0,25 1 1454 0 0,-27-2-1428 0 0,-21-13-20 0 0,-1 2-1 0 0,-1 0 1 0 0,0 1-1 0 0,0 2 1 0 0,-39-10 0 0 0,-11-4-62 0 0,-342-114 295 0 0,414 136-236 0 0,-1 0-1 0 0,1-1 1 0 0,-1 1 0 0 0,1-1 0 0 0,0 1 0 0 0,0-1 0 0 0,-1 1-1 0 0,1-1 1 0 0,0 0 0 0 0,0 0 0 0 0,0 0 0 0 0,0 0 0 0 0,0 0 0 0 0,0 0-1 0 0,0 0 1 0 0,-1-1 0 0 0,31-3-47 0 0,11 6 27 0 0,0 3 0 0 0,-1 1-1 0 0,43 10 1 0 0,114 39-12 0 0,-172-47 26 0 0,57 25-4 0 0,-62-23 24 0 0,0-2-1 0 0,1 0 0 0 0,0 0 1 0 0,36 5-1 0 0,423 14-12 0 0,-478-26 6 0 0,2 0 11 0 0,12-1 76 0 0,-14-1-60 0 0,-13-3-48 0 0,-477-95-273 0 0,306 69 284 0 0,155 25-177 0 0,26 4 60 0 0,17 2 151 0 0,650 62 88 0 0,-586-54-119 0 0,-11-1 97 0 0,-1-2 1 0 0,83-5-1 0 0,303-20-146 0 0,-452 20 13 0 0,24 0 43 0 0,-18 0 24 0 0,-6 0 38 0 0,-149-10-475 0 0,63 3 438 0 0,-81-3 167 0 0,-276-21 612 0 0,434 30-809 0 0,9 0-11 0 0,24 1-39 0 0,43 2-29 0 0,16 2 84 0 0,322 11 154 0 0,-404-15-149 0 0,0 1 0 0 0,0-1-1 0 0,0 0 1 0 0,-1 0 0 0 0,1 0-1 0 0,0-1 1 0 0,0 1-1 0 0,0 0 1 0 0,0-1 0 0 0,-1 1-1 0 0,1-1 1 0 0,0 1 0 0 0,-1-1-1 0 0,1 0 1 0 0,0 0 0 0 0,-1 0-1 0 0,1 0 1 0 0,-1 0-1 0 0,1 0 1 0 0,-1 0 0 0 0,3-3-1 0 0,-4 3-16 0 0,-17-18-100 0 0,16 19 110 0 0,1 0 1 0 0,0 0-1 0 0,0 0 0 0 0,0-1 0 0 0,0 1 0 0 0,0 0 0 0 0,-1 0 0 0 0,1 0 0 0 0,0 0 0 0 0,0 0 0 0 0,0 0 0 0 0,0-1 0 0 0,0 1 1 0 0,0 0-1 0 0,0 0 0 0 0,0 0 0 0 0,0 0 0 0 0,0 0 0 0 0,0-1 0 0 0,0 1 0 0 0,0 0 0 0 0,0 0 0 0 0,0 0 0 0 0,0 0 0 0 0,0-1 1 0 0,0 1-1 0 0,0 0 0 0 0,0 0 0 0 0,0 0 0 0 0,0 0 0 0 0,0-1 0 0 0,0 1 0 0 0,0 0 0 0 0,0 0 0 0 0,0 0 0 0 0,0 0 0 0 0,0 0 1 0 0,0-1-1 0 0,0 1 0 0 0,0 0 0 0 0,0 0 0 0 0,1 0 0 0 0,-1 0 0 0 0,0 0 0 0 0,0 0 0 0 0,0 0 0 0 0,0-1 0 0 0,0 1 0 0 0,1 0 0 0 0,-1 0 1 0 0,0 0-1 0 0,0 0 0 0 0,0 0 0 0 0,0 0 0 0 0,0 0 0 0 0,1 0 0 0 0,-1 0 0 0 0,0 0 0 0 0,0 0 0 0 0,0 0 0 0 0,0 0 0 0 0,1 0 1 0 0,-1 0-1 0 0,0 0 0 0 0,0 0 0 0 0,0 0 0 0 0,0 0 0 0 0,1 0 0 0 0,-1 0 0 0 0,24 0-42 0 0,29 6 62 0 0,120 23 0 0 0,293 38 65 0 0,-429-64-92 0 0,49 3-13 0 0,151 32 1 0 0,-235-37 12 0 0,28 4-45 0 0,222-16 638 0 0,-250 11-563 0 0,-1 0-1 0 0,1 0 1 0 0,0 0 0 0 0,0 0 0 0 0,0-1 0 0 0,0 1 0 0 0,-1-1 0 0 0,1 1-1 0 0,0-1 1 0 0,0 0 0 0 0,-1 1 0 0 0,1-1 0 0 0,0 0 0 0 0,-1 0 0 0 0,1 0-1 0 0,-1 0 1 0 0,0-1 0 0 0,1 1 0 0 0,-1 0 0 0 0,0-1 0 0 0,1 1 0 0 0,1-3-1 0 0,-3 2-11 0 0,1 0-1 0 0,-1 0 1 0 0,1 0-1 0 0,-1-1 1 0 0,0 1-1 0 0,0 0 0 0 0,0 0 1 0 0,0 0-1 0 0,0 0 1 0 0,-1 0-1 0 0,1-1 0 0 0,0 1 1 0 0,-1 0-1 0 0,0 0 1 0 0,1 0-1 0 0,-3-3 1 0 0,0-2-16 0 0,-2-1 1 0 0,1 0-1 0 0,-1 1 1 0 0,0 0-1 0 0,-1 0 1 0 0,0 0 0 0 0,0 1-1 0 0,-8-7 1 0 0,5 7-6 0 0,0 0 1 0 0,-1 1-1 0 0,1 0 1 0 0,-1 1 0 0 0,-1 0-1 0 0,1 0 1 0 0,0 1-1 0 0,-1 1 1 0 0,0 0-1 0 0,1 0 1 0 0,-1 1 0 0 0,0 0-1 0 0,-11 1 1 0 0,-20 2 16 0 0,0 2 1 0 0,-45 10 0 0 0,27-3 11 0 0,-113 20 64 0 0,95-15-40 0 0,0-3 1 0 0,-122 5 0 0 0,-187-46 278 0 0,79 2-164 0 0,-369 28 156 0 0,254 5-45 0 0,337-7-238 0 0,-9-2-26 0 0,-168 20-1 0 0,248-16-16 0 0,0 1 1 0 0,0 0-1 0 0,0 2 0 0 0,1-1 1 0 0,-15 8-1 0 0,27-11 14 0 0,1 1-1 0 0,-1 0 1 0 0,1-1 0 0 0,-1 1 0 0 0,1 0-1 0 0,0 0 1 0 0,-1 0 0 0 0,1 0 0 0 0,0 0-1 0 0,1 0 1 0 0,-1 0 0 0 0,0 0 0 0 0,0 0-1 0 0,1 0 1 0 0,-1 1 0 0 0,1-1 0 0 0,0 0-1 0 0,0 0 1 0 0,0 4 0 0 0,0 0-4 0 0,0 1-1 0 0,0-1 1 0 0,0 0 0 0 0,1 0-1 0 0,0 0 1 0 0,3 8 0 0 0,-3-10 6 0 0,1 0 0 0 0,0 0 1 0 0,1 0-1 0 0,-1-1 0 0 0,1 1 0 0 0,-1-1 0 0 0,1 1 1 0 0,0-1-1 0 0,0 0 0 0 0,1 0 0 0 0,-1 0 1 0 0,1-1-1 0 0,-1 1 0 0 0,1-1 0 0 0,0 0 0 0 0,0 0 1 0 0,0 0-1 0 0,0-1 0 0 0,0 1 0 0 0,0-1 1 0 0,0 0-1 0 0,1 0 0 0 0,3 0 0 0 0,14 2-5 0 0,0-2 0 0 0,0 0-1 0 0,33-4 1 0 0,-12 0 5 0 0,446-13-33 0 0,-209 5-86 0 0,-199 10 24 0 0,-79 1 79 0 0,-28 6-27 0 0,-585 22 534 0 0,147-10 140 0 0,-169 16 575 0 0,581-32-1669 0 0,50-1 426 0 0,27 0-101 0 0,657 21-367 0 0,-595-21 478 0 0,44 3-39 0 0,-129-4 68 0 0,-83 17-163 0 0,46-10 46 0 0,0 0 0 0 0,-36 15 1 0 0,70-22 41 0 0,1 0 70 0 0,-1 1 1 0 0,1-1 0 0 0,0 0-1 0 0,0 1 1 0 0,-1-1 0 0 0,1 0-1 0 0,0 1 1 0 0,0-1 0 0 0,-1 0-1 0 0,1 1 1 0 0,0-1 0 0 0,0 0 0 0 0,0 1-1 0 0,0-1 1 0 0,0 0 0 0 0,0 1-1 0 0,0-1 1 0 0,0 1 0 0 0,-1-1-1 0 0,1 0 1 0 0,1 1 0 0 0,-1-1-1 0 0,0 1 1 0 0,0 0 0 0 0,4 2 2 0 0,1-1 0 0 0,0 1 0 0 0,0-1 0 0 0,1 0 0 0 0,-1 0 0 0 0,0 0 0 0 0,0-1 0 0 0,1 0 0 0 0,-1 0 0 0 0,1 0 0 0 0,9 0 0 0 0,3 1 3 0 0,565 39-89 0 0,-493-38 73 0 0,165 4 33 0 0,324 15-42 0 0,-345-5-50 0 0,199 11 88 0 0,-409-27-21 0 0,110-2 148 0 0,-133 1-116 0 0,2-1-7 0 0,7-2-21 0 0,-10 2 0 0 0,0 1 0 0 0,0 0 1 0 0,1 0-1 0 0,-1 0 0 0 0,0 0 0 0 0,0-1 0 0 0,0 1 0 0 0,0 0 1 0 0,0 0-1 0 0,0 0 0 0 0,0 0 0 0 0,0-1 0 0 0,0 1 0 0 0,0 0 0 0 0,1 0 1 0 0,-1 0-1 0 0,0-1 0 0 0,0 1 0 0 0,0 0 0 0 0,0 0 0 0 0,0 0 1 0 0,0-1-1 0 0,-1 1 0 0 0,1 0 0 0 0,0 0 0 0 0,0 0 0 0 0,0-1 0 0 0,0 1 1 0 0,0 0-1 0 0,0 0 0 0 0,0 0 0 0 0,0-1 0 0 0,0 1 0 0 0,0 0 1 0 0,-1 0-1 0 0,1 0 0 0 0,0 0 0 0 0,0-1 0 0 0,0 1 0 0 0,0 0 0 0 0,-1 0 1 0 0,1 0-1 0 0,0 0 0 0 0,0 0 0 0 0,0 0 0 0 0,0 0 0 0 0,-1 0 1 0 0,1 0-1 0 0,0-1 0 0 0,-8-4-40 0 0,1 1 1 0 0,-1 0 0 0 0,1 0-1 0 0,-1 0 1 0 0,-1 1-1 0 0,1 0 1 0 0,-10-2-1 0 0,-65-10-62 0 0,42 9 69 0 0,-752-92 733 0 0,454 79-510 0 0,337 19-225 0 0,21 3-42 0 0,923 58-544 0 0,-940-61 609 0 0,-85 5 99 0 0,-844-68 236 0 0,203 9 33 0 0,719 54-353 0 0,-938-25 905 0 0,918 25-931 0 0,-6 1-97 0 0,-42 5 0 0 0,72-6 118 0 0,0 0 0 0 0,0 0 0 0 0,1 0-1 0 0,-1 0 1 0 0,0 0 0 0 0,0 0 0 0 0,0 1 0 0 0,0-1 0 0 0,1 0 0 0 0,-1 0-1 0 0,0 1 1 0 0,0-1 0 0 0,0 1 0 0 0,1-1 0 0 0,-1 0 0 0 0,0 1 0 0 0,1 0 0 0 0,-1-1-1 0 0,0 1 1 0 0,1-1 0 0 0,-1 1 0 0 0,1 0 0 0 0,-1-1 0 0 0,1 1 0 0 0,-1 0-1 0 0,1 0 1 0 0,0-1 0 0 0,-1 1 0 0 0,1 0 0 0 0,0 0 0 0 0,-1-1 0 0 0,1 1-1 0 0,0 0 1 0 0,0 0 0 0 0,0 0 0 0 0,0 0 0 0 0,0 0 0 0 0,0-1 0 0 0,0 1 0 0 0,0 0-1 0 0,0 0 1 0 0,0 0 0 0 0,1 0 0 0 0,-1-1 0 0 0,0 1 0 0 0,0 0 0 0 0,1 0-1 0 0,-1 0 1 0 0,1-1 0 0 0,-1 1 0 0 0,1 0 0 0 0,0 0 0 0 0,1 3-6 0 0,1 0 0 0 0,-1-1 1 0 0,1 1-1 0 0,0-1 0 0 0,0 0 0 0 0,0 0 1 0 0,1 0-1 0 0,5 4 0 0 0,4-1 13 0 0,0 0 0 0 0,1 0 0 0 0,0-1-1 0 0,1-1 1 0 0,23 4 0 0 0,78 5 94 0 0,-64-9-96 0 0,54 7-38 0 0,-1-4 1 0 0,141-10-1 0 0,-175-3 332 0 0,-100-4-336 0 0,10 6-237 0 0,31 2-188 0 0,411-9-9018 0 0,-381 11 8256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8T18:50:12.032"/>
    </inkml:context>
    <inkml:brush xml:id="br0">
      <inkml:brushProperty name="width" value="0.35" units="cm"/>
      <inkml:brushProperty name="height" value="0.35" units="cm"/>
      <inkml:brushProperty name="color" value="#FFFFFF"/>
    </inkml:brush>
  </inkml:definitions>
  <inkml:trace contextRef="#ctx0" brushRef="#br0">1 199 348 0 0,'141'-14'4336'0'0,"-79"4"-3229"0"0,83-25-1 0 0,-143 34-1087 0 0,0 1 0 0 0,0-1 1 0 0,0 1-1 0 0,0-1 0 0 0,-1 0 0 0 0,1 1 0 0 0,0-1 0 0 0,-1 0 0 0 0,1 0 0 0 0,-1 0 0 0 0,1-1 0 0 0,-1 1 0 0 0,1 0 0 0 0,-1 0 1 0 0,0-1-1 0 0,1 1 0 0 0,-1-1 0 0 0,1-2 0 0 0,-2 3-15 0 0,0 0 1 0 0,0 0-1 0 0,0-1 1 0 0,0 1-1 0 0,0 0 1 0 0,-1 0 0 0 0,1 0-1 0 0,0 0 1 0 0,-1 0-1 0 0,1 0 1 0 0,-1 0-1 0 0,1 0 1 0 0,-1 0-1 0 0,1 0 1 0 0,-1 0-1 0 0,0 0 1 0 0,0 0-1 0 0,1 1 1 0 0,-1-1-1 0 0,0 0 1 0 0,0 1-1 0 0,0-1 1 0 0,0 0-1 0 0,0 1 1 0 0,0-1 0 0 0,0 1-1 0 0,0-1 1 0 0,0 1-1 0 0,0 0 1 0 0,0-1-1 0 0,-2 1 1 0 0,-24-9 289 0 0,-1 2 0 0 0,1 1 0 0 0,-1 2 1 0 0,0 0-1 0 0,-49 1 0 0 0,16-1-81 0 0,254 13 143 0 0,79 3-276 0 0,-176-6 521 0 0,-95-6-575 0 0,-5 0-27 0 0,1 1 0 0 0,-1-1 0 0 0,1 1 0 0 0,-1 0 1 0 0,1-1-1 0 0,0 2 0 0 0,-6 1 0 0 0,0 0-10 0 0,7-2-13 0 0,-9 4-138 0 0,27-1 163 0 0,0 0 0 0 0,1-2 0 0 0,0 0 0 0 0,-1 0 0 0 0,30-3 0 0 0,1 2-13 0 0,76 2 23 0 0,122 9 38 0 0,-243-12-39 0 0,-66 15 34 0 0,-160 9 413 0 0,223-24-462 0 0,13 3 5 0 0,99-4 48 0 0,213-30 0 0 0,-186-2-12 0 0,-88 19 268 0 0,-49 14-286 0 0,27-9-19 0 0,-27 8-22 0 0,22-12 905 0 0,-24 11-885 0 0,0-1-1 0 0,-1 1 1 0 0,1 0-1 0 0,-1 0 1 0 0,0 0-1 0 0,0 0 1 0 0,1 1-1 0 0,-1-1 1 0 0,-1 0-1 0 0,1 1 1 0 0,0-1-1 0 0,0 1 1 0 0,0 0-1 0 0,-1 0 1 0 0,1 0-1 0 0,-1 0 1 0 0,-2-1-1 0 0,-45-13-29 0 0,18 8 20 0 0,0 1-1 0 0,0 1 0 0 0,0 3 0 0 0,-1 0 0 0 0,0 2 1 0 0,-62 8-1 0 0,-95 34 0 0 0,161-34 37 0 0,28-8-19 0 0,-37 13 4 0 0,-2 2 48 0 0,17-11-167 0 0,0-1 0 0 0,-33 0-1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8T18:50:27.407"/>
    </inkml:context>
    <inkml:brush xml:id="br0">
      <inkml:brushProperty name="width" value="0.35" units="cm"/>
      <inkml:brushProperty name="height" value="0.35" units="cm"/>
      <inkml:brushProperty name="color" value="#FFFFFF"/>
    </inkml:brush>
  </inkml:definitions>
  <inkml:trace contextRef="#ctx0" brushRef="#br0">56 372 232 0 0,'-38'7'5060'0'0,"47"-3"-4501"0"0,198 7 1082 0 0,420 36-541 0 0,-584-43-1059 0 0,-26-4-20 0 0,1 2-1 0 0,-1 0 1 0 0,26 8-1 0 0,-41-10 0 0 0,-18 8 4 0 0,-50 4 26 0 0,0-3-1 0 0,-103 2 0 0 0,78-7 152 0 0,-466 33 1025 0 0,526-29-1229 0 0,31-8 4 0 0,0 0 0 0 0,-1 0-1 0 0,1 0 1 0 0,0 0 0 0 0,0 0 0 0 0,0 0 0 0 0,-1 0 0 0 0,1 1 0 0 0,0-1 0 0 0,0 0 0 0 0,0 0 0 0 0,0 0 0 0 0,-1 0 0 0 0,1 0 0 0 0,0 0 0 0 0,0 1 0 0 0,0-1 0 0 0,0 0 0 0 0,0 0 0 0 0,0 0 0 0 0,-1 0 0 0 0,1 1 0 0 0,0-1 0 0 0,0 0 0 0 0,0 0 0 0 0,0 0 0 0 0,0 1 0 0 0,0-1 0 0 0,0 0 0 0 0,0 0 0 0 0,0 0-1 0 0,0 1 1 0 0,0-1 0 0 0,0 0 0 0 0,0 0 0 0 0,0 1 0 0 0,0-1 0 0 0,0 0 0 0 0,16 6 75 0 0,38 1 25 0 0,0-3 0 0 0,88-3 1 0 0,-64-2-46 0 0,740-14-29 0 0,-815 16-9 0 0,-7 0-8 0 0,-17 4-9 0 0,-29 3 0 0 0,-394 28 18 0 0,-80 12 203 0 0,485-40-288 0 0,40-7 67 0 0,-1 0 0 0 0,1-1 1 0 0,0 1-1 0 0,-1 0 1 0 0,1-1-1 0 0,0 1 0 0 0,0-1 1 0 0,-1 1-1 0 0,1-1 0 0 0,0 1 1 0 0,0-1-1 0 0,0 0 1 0 0,-1 1-1 0 0,1-1 0 0 0,0 0 1 0 0,1 0-1 0 0,333 7 71 0 0,-197-10-57 0 0,448 4-94 0 0,-660 10 67 0 0,-128 4-33 0 0,-229 23-69 0 0,407-31 92 0 0,23-2 46 0 0,14-2 23 0 0,382 8 202 0 0,-266-12-225 0 0,580 14-8 0 0,-324-3 48 0 0,-344-9-29 0 0,117-1 220 0 0,-156 0-199 0 0,4-3-190 0 0,-67-6-34 0 0,-100-1 0 0 0,40 4 54 0 0,-49-9 6 0 0,-265-17 380 0 0,421 31-185 0 0,20 1-30 0 0,36 1-2 0 0,-10 0-29 0 0,17 0-15 0 0,644-3 67 0 0,-666 2-33 0 0,-18 0-58 0 0,0 0-1 0 0,1 0 0 0 0,-1-1 1 0 0,0 0-1 0 0,0 0 1 0 0,0-1-1 0 0,10-3 0 0 0,-50-7-14 0 0,-173-19-22 0 0,-232-4 1 0 0,283 26 138 0 0,48 1 167 0 0,-110-4 403 0 0,237 4-451 0 0,96-4-108 0 0,1 5 0 0 0,130 10 0 0 0,-86 1-33 0 0,47-1-200 0 0,290-5-746 0 0,-500 2 878 0 0,0 0 0 0 0,0 0 0 0 0,1 0 0 0 0,-1 1 0 0 0,0-1 0 0 0,1 0 0 0 0,-1 0-1 0 0,0 0 1 0 0,0 0 0 0 0,1 0 0 0 0,-1 0 0 0 0,0 0 0 0 0,1 0 0 0 0,-1 0-1 0 0,0 0 1 0 0,1 0 0 0 0,-1 0 0 0 0,0 0 0 0 0,0 0 0 0 0,1 0 0 0 0,-1 0 0 0 0,0-1-1 0 0,1 1 1 0 0,-1 0 0 0 0,0 0 0 0 0,0 0 0 0 0,1 0 0 0 0,-1 0 0 0 0,0-1 0 0 0,0 1-1 0 0,1 0 1 0 0,-1 0 0 0 0,0 0 0 0 0,0-1 0 0 0,0 1 0 0 0,0 0 0 0 0,1 0 0 0 0,-1-1-1 0 0,0 1 1 0 0,0-1 0 0 0,-14-4-29 0 0,-25-5 44 0 0,-379-42 25 0 0,-4 27 116 0 0,333 20-115 0 0,-153-4 24 0 0,476-4 613 0 0,62 5-582 0 0,524-27-304 0 0,-799 31 160 0 0,-34-1 8 0 0,-37-1-3 0 0,-923-51-138 0 0,754 48 357 0 0,202 8-164 0 0,-26-1-22 0 0,39 1 12 0 0,6 1 5 0 0,23-2 30 0 0,355-10 84 0 0,492-40 68 0 0,-865 51-179 0 0,-5 1-9 0 0,1 0-1 0 0,0 0 1 0 0,-1-1-1 0 0,1 1 0 0 0,-1-1 1 0 0,1 0-1 0 0,-1 1 1 0 0,1-1-1 0 0,-1 0 0 0 0,1 0 1 0 0,3-3-1 0 0,-6 4 1 0 0,1 0-1 0 0,-1-1 1 0 0,0 1-1 0 0,0 0 1 0 0,0 0-1 0 0,0 0 1 0 0,1-1-1 0 0,-1 1 1 0 0,0 0-1 0 0,0 0 1 0 0,0-1-1 0 0,0 1 1 0 0,0 0-1 0 0,0 0 1 0 0,0-1-1 0 0,0 1 1 0 0,0 0-1 0 0,0 0 1 0 0,0-1-1 0 0,0 1 1 0 0,0 0-1 0 0,0-1 1 0 0,0 1-1 0 0,0 0 1 0 0,0 0 0 0 0,0-1-1 0 0,0 1 1 0 0,0 0-1 0 0,0 0 1 0 0,0-1-1 0 0,0 1 1 0 0,0 0-1 0 0,-1 0 1 0 0,1-1-1 0 0,0 1 1 0 0,0 0-1 0 0,0 0 1 0 0,0 0-1 0 0,-1-1 1 0 0,1 1-1 0 0,0 0 1 0 0,0 0-1 0 0,-1 0 1 0 0,1 0-1 0 0,0-1 1 0 0,-1 1-1 0 0,-10-4-8 0 0,11 4 6 0 0,-55-13-123 0 0,0 2-1 0 0,-75-4 1 0 0,43 6 60 0 0,-323-43-145 0 0,488 43 306 0 0,225 15-69 0 0,97-3 237 0 0,-385-6-187 0 0,-27-2-48 0 0,-25-2-17 0 0,-100-6 1 0 0,-531-60-191 0 0,786 73 173 0 0,28 9 30 0 0,577 21 281 0 0,-670-29-262 0 0,-90-14-42 0 0,-281-26-155 0 0,121 17 160 0 0,346 33-79 0 0,376 54-30 0 0,-525-65 103 0 0,1-1 0 0 0,-1 1-1 0 0,0 0 1 0 0,1 0 0 0 0,-1 0 0 0 0,0 0-1 0 0,0 0 1 0 0,1 0 0 0 0,-1 0 0 0 0,0 0-1 0 0,1 0 1 0 0,-1 0 0 0 0,0 0-1 0 0,0 0 1 0 0,1 0 0 0 0,-1 0 0 0 0,0 0-1 0 0,1 1 1 0 0,-1-1 0 0 0,0 0 0 0 0,0 0-1 0 0,1 0 1 0 0,-1 0 0 0 0,0 0 0 0 0,0 1-1 0 0,0-1 1 0 0,1 0 0 0 0,-1 0 0 0 0,0 0-1 0 0,0 1 1 0 0,0-1 0 0 0,1 0-1 0 0,-1 0 1 0 0,0 1 0 0 0,0-1 0 0 0,0 0-1 0 0,0 0 1 0 0,0 1 0 0 0,-12 5-19 0 0,-40 8-15 0 0,32-9 34 0 0,-3 2-1 0 0,0 2 1 0 0,0 0 0 0 0,1 1-1 0 0,0 1 1 0 0,1 1-1 0 0,-28 21 1 0 0,41-28-1 0 0,1 1-1 0 0,0 0 1 0 0,0 0 0 0 0,1 1 0 0 0,-1-1-1 0 0,2 2 1 0 0,-1-1 0 0 0,1 0-1 0 0,0 1 1 0 0,0 0 0 0 0,1 0-1 0 0,0 1 1 0 0,1-1 0 0 0,0 1 0 0 0,0 0-1 0 0,0 0 1 0 0,1 0 0 0 0,1 0-1 0 0,0 0 1 0 0,0 10 0 0 0,2-10 12 0 0,0 0 0 0 0,1-1-1 0 0,0 1 1 0 0,1 0 0 0 0,0-1 0 0 0,0 0 0 0 0,1 1 0 0 0,0-1 0 0 0,1-1-1 0 0,-1 1 1 0 0,2-1 0 0 0,-1 0 0 0 0,1 0 0 0 0,0 0 0 0 0,11 9 0 0 0,-1-2-31 0 0,0 0 0 0 0,2-2 0 0 0,-1 0 1 0 0,2 0-1 0 0,27 12 0 0 0,84 25-83 0 0,-129-48 133 0 0,-23 11 136 0 0,-30-2-62 0 0,-58 5 0 0 0,58-10-136 0 0,-68 16 1 0 0,120-21 31 0 0,0 1 0 0 0,0-1 1 0 0,1 0-1 0 0,-1 0 0 0 0,0 0 1 0 0,0 0-1 0 0,0 0 0 0 0,0 0 1 0 0,0 1-1 0 0,0-1 0 0 0,0 0 1 0 0,0 0-1 0 0,0 0 0 0 0,1 0 1 0 0,-1 0-1 0 0,0 1 0 0 0,0-1 1 0 0,0 0-1 0 0,0 0 0 0 0,0 0 1 0 0,0 0-1 0 0,0 1 0 0 0,0-1 1 0 0,0 0-1 0 0,0 0 0 0 0,0 0 1 0 0,0 0-1 0 0,0 1 0 0 0,0-1 1 0 0,0 0-1 0 0,-1 0 0 0 0,1 0 1 0 0,0 0-1 0 0,0 1 0 0 0,0-1 1 0 0,0 0-1 0 0,0 0 0 0 0,0 0 1 0 0,0 0-1 0 0,0 0 0 0 0,0 0 1 0 0,-1 1-1 0 0,1-1 0 0 0,0 0 1 0 0,0 0-1 0 0,0 0 0 0 0,0 0 1 0 0,0 0-1 0 0,-1 0 0 0 0,1 0 1 0 0,0 0-1 0 0,0 0 0 0 0,0 0 1 0 0,0 0-1 0 0,-1 0 0 0 0,1 1 1 0 0,0-1-1 0 0,0 0 0 0 0,0 0 1 0 0,0 0-1 0 0,-1-1 0 0 0,15 7 15 0 0,-13-6-17 0 0,35 3-54 0 0,0-1 1 0 0,0-2 0 0 0,0-2-1 0 0,59-10 1 0 0,-59 7 112 0 0,-36 5-56 0 0,1 0 0 0 0,-1 0 0 0 0,0 1 0 0 0,1-1 0 0 0,-1 0-1 0 0,1 0 1 0 0,-1 0 0 0 0,0 0 0 0 0,1 0 0 0 0,-1-1-1 0 0,0 1 1 0 0,1 0 0 0 0,-1 0 0 0 0,0 0 0 0 0,1 0-1 0 0,-1 0 1 0 0,1 0 0 0 0,-1-1 0 0 0,0 1 0 0 0,0 0-1 0 0,1 0 1 0 0,-1-1 0 0 0,0 1 0 0 0,1 0 0 0 0,-1 0-1 0 0,0-1 1 0 0,0 1 0 0 0,1 0 0 0 0,-1-1 0 0 0,0 1 0 0 0,-9-6 66 0 0,-19-3-11 0 0,-25 3-47 0 0,0 1 0 0 0,0 3 1 0 0,0 3-1 0 0,1 2 0 0 0,-100 17 0 0 0,151-20-14 0 0,0 0 1 0 0,0 0-1 0 0,0 0 1 0 0,0 0-1 0 0,0 1 1 0 0,0-1-1 0 0,0 0 1 0 0,0 0-1 0 0,0 1 1 0 0,0-1-1 0 0,0 0 1 0 0,0 1-1 0 0,0-1 1 0 0,0 1-1 0 0,1-1 1 0 0,-1 1-1 0 0,0-1 1 0 0,0 1-1 0 0,0 0 1 0 0,0 1-1 0 0,17 4-52 0 0,36 0 129 0 0,-3-7 561 0 0,-47 1-563 0 0,2-5 88 0 0,-11 3-155 0 0,1 0 1 0 0,0 1-1 0 0,-1-1 1 0 0,0 1-1 0 0,1 1 1 0 0,-1-1 0 0 0,1 1-1 0 0,-12 1 1 0 0,-9-1 4 0 0,-100-2-748 0 0,0 5 0 0 0,-215 33 1 0 0,305-32-577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8T18:50:41.232"/>
    </inkml:context>
    <inkml:brush xml:id="br0">
      <inkml:brushProperty name="width" value="0.35" units="cm"/>
      <inkml:brushProperty name="height" value="0.35" units="cm"/>
      <inkml:brushProperty name="color" value="#FFFFFF"/>
    </inkml:brush>
  </inkml:definitions>
  <inkml:trace contextRef="#ctx0" brushRef="#br0">388 503 1408 0 0,'-20'0'5217'0'0,"86"-10"-4651"0"0,0 2 0 0 0,105 2 0 0 0,-105 5-405 0 0,357 3-113 0 0,-143 1 355 0 0,-476-14-202 0 0,5 7 199 0 0,-481-35 1942 0 0,642 30-2246 0 0,30 8-97 0 0,1 0 0 0 0,0 0-1 0 0,0 0 1 0 0,1 0 0 0 0,-1 0-1 0 0,0 0 1 0 0,0 1-1 0 0,0-1 1 0 0,1 0 0 0 0,-1 0-1 0 0,0 1 1 0 0,1-1-1 0 0,1 0 1 0 0,28-7-10 0 0,1 1 0 0 0,-1 1-1 0 0,36-1 1 0 0,100 1-94 0 0,-111 5 60 0 0,542-4-1025 0 0,-596 5 1069 0 0,-2 0 0 0 0,0 0-1 0 0,0-1 1 0 0,0 1 0 0 0,0 0 0 0 0,0 0-1 0 0,0 0 1 0 0,0 0 0 0 0,0-1-1 0 0,0 1 1 0 0,0 0 0 0 0,0 0-1 0 0,0 0 1 0 0,0-1 0 0 0,0 1 0 0 0,0 0-1 0 0,0 0 1 0 0,0 0 0 0 0,0 0-1 0 0,0-1 1 0 0,0 1 0 0 0,0 0 0 0 0,0 0-1 0 0,-1 0 1 0 0,1 0 0 0 0,0 0-1 0 0,0-1 1 0 0,0 1 0 0 0,0 0 0 0 0,0 0-1 0 0,0 0 1 0 0,-1 0 0 0 0,1 0-1 0 0,0 0 1 0 0,0 0 0 0 0,0 0 0 0 0,0 0-1 0 0,-1-1 1 0 0,1 1 0 0 0,0 0-1 0 0,0 0 1 0 0,0 0 0 0 0,0 0-1 0 0,-1 0 1 0 0,1 0 0 0 0,0 0 0 0 0,0 0-1 0 0,-37-6 2 0 0,0 0 0 0 0,0 3 0 0 0,-42 1 0 0 0,18 0 21 0 0,-729-19 973 0 0,770 20-1083 0 0,23 0 30 0 0,35-3 35 0 0,-23 3 58 0 0,195-19-314 0 0,276 8-1 0 0,-481 12 245 0 0,26 2-101 0 0,-31-2 136 0 0,0 1 1 0 0,0-1-1 0 0,0 1 1 0 0,0-1-1 0 0,0 0 0 0 0,0 1 1 0 0,-1-1-1 0 0,1 0 1 0 0,0 1-1 0 0,0-1 0 0 0,0 0 1 0 0,-1 0-1 0 0,1 1 1 0 0,0-1-1 0 0,0 0 0 0 0,-1 1 1 0 0,1-1-1 0 0,0 0 1 0 0,0 0-1 0 0,-1 0 0 0 0,1 1 1 0 0,0-1-1 0 0,-1 0 1 0 0,1 0-1 0 0,-1 0 0 0 0,1 0 1 0 0,0 0-1 0 0,-1 0 1 0 0,1 1-1 0 0,0-1 0 0 0,-1 0 1 0 0,1 0-1 0 0,0 0 1 0 0,-1 0-1 0 0,1 0 0 0 0,-1 0 1 0 0,1-1-1 0 0,-17 5-61 0 0,-142 13 170 0 0,0-8 0 0 0,-187-11 0 0 0,311 0 3 0 0,-5 1 158 0 0,0-2 1 0 0,-40-8-1 0 0,78 11-275 0 0,2-1-12 0 0,1 0 16 0 0,-1 1 1 0 0,0-1-1 0 0,1 1 0 0 0,-1-1 0 0 0,0 1 0 0 0,1-1 1 0 0,-1 1-1 0 0,1-1 0 0 0,-1 1 0 0 0,1-1 0 0 0,-1 1 1 0 0,1-1-1 0 0,-1 1 0 0 0,1 0 0 0 0,-1-1 0 0 0,1 1 1 0 0,0 0-1 0 0,-1 0 0 0 0,1-1 0 0 0,0 1 0 0 0,-1 0 1 0 0,1 0-1 0 0,-1 0 0 0 0,2 0 0 0 0,22-4-30 0 0,-18 3 21 0 0,244-27 79 0 0,-54 8-404 0 0,-154 18 77 0 0,-40 1 239 0 0,-25 6-49 0 0,-73 7 2 0 0,-126-1 0 0 0,156-10 78 0 0,-243-8 944 0 0,303 5-1011 0 0,14-1 38 0 0,14 0 22 0 0,317-2-74 0 0,-206 6 115 0 0,284 12-221 0 0,-88 0 57 0 0,-115-17-20 0 0,-41 0 7 0 0,-382 14-391 0 0,76-2 428 0 0,-34 2 70 0 0,-98 3 195 0 0,263-13-181 0 0,5-2 14 0 0,1 1-1 0 0,-1 0 1 0 0,1 0-1 0 0,-1 0 1 0 0,1 0-1 0 0,-1 1 1 0 0,7-1-1 0 0,-7 1-3 0 0,261-27 8 0 0,1 12-1 0 0,370 25 1 0 0,-503 2 40 0 0,-131-11-46 0 0,1-1-19 0 0,3 1 13 0 0,-4 0-6 0 0,-9-1 8 0 0,1 2 0 0 0,0-1 0 0 0,-1 1 0 0 0,-8 4 0 0 0,-16 3-6 0 0,-79 12 36 0 0,-457 93 124 0 0,6 29 391 0 0,504-126-465 0 0,14-6-30 0 0,-59 26 0 0 0,102-37-31 0 0,34-2-1 0 0,1-2-1 0 0,-1-1 1 0 0,53-16-1 0 0,-13 3 0 0 0,212-38-368 0 0,1 12 1 0 0,294-6 0 0 0,-544 51 157 0 0,-35 0 184 0 0,-23 10 74 0 0,-46 7 29 0 0,-129 16 0 0 0,107-21-57 0 0,-1059 199 1196 0 0,1135-210-1254 0 0,10-1 15 0 0,0-1 0 0 0,0 1 0 0 0,0 0 0 0 0,0 0 0 0 0,0 1 0 0 0,0-1 0 0 0,-5 3 0 0 0,51-3 43 0 0,502-57 44 0 0,-241 23-134 0 0,121-3-339 0 0,-115 11-371 0 0,-501 52 640 0 0,134-20 141 0 0,-1318 189 979 0 0,1306-184-949 0 0,20-5-5 0 0,-52 15-1 0 0,100-21-40 0 0,20-2-6 0 0,242-34 34 0 0,-131 13-8 0 0,956-111-249 0 0,-1031 126 119 0 0,-53 7 91 0 0,-36-1-20 0 0,-160 7 442 0 0,-37 0-199 0 0,176-8-110 0 0,0-2 1 0 0,-60-12-1 0 0,106 14-78 0 0,-1 0 0 0 0,1-1 0 0 0,-1-1 0 0 0,1 0 0 0 0,0 0 1 0 0,0-1-1 0 0,-17-11 0 0 0,25 15-19 0 0,0-1-1 0 0,0 1 1 0 0,0-1 0 0 0,1 1-1 0 0,-1-1 1 0 0,0 0 0 0 0,1 0-1 0 0,-1 0 1 0 0,1 0 0 0 0,0 0-1 0 0,-1 0 1 0 0,1 0 0 0 0,0-1-1 0 0,0 1 1 0 0,1 0 0 0 0,-1-1-1 0 0,0 1 1 0 0,1 0 0 0 0,-1-1-1 0 0,1 1 1 0 0,0-1 0 0 0,0 1 0 0 0,0-1-1 0 0,0 1 1 0 0,0-1 0 0 0,1 1-1 0 0,-1 0 1 0 0,1-1 0 0 0,-1 1-1 0 0,1 0 1 0 0,0-1 0 0 0,0 1-1 0 0,0 0 1 0 0,0 0 0 0 0,1 0-1 0 0,-1 0 1 0 0,0 0 0 0 0,1 0-1 0 0,0 0 1 0 0,3-3 0 0 0,27-30-83 0 0,-23 26 60 0 0,-1 0 0 0 0,1-1 0 0 0,-1 1 0 0 0,-1-2 0 0 0,10-17-1 0 0,-16 24 21 0 0,-1-1-1 0 0,0 0 0 0 0,0 1 1 0 0,-1-1-1 0 0,0 0 0 0 0,1 1 1 0 0,-4-9-1 0 0,-1 0 3 0 0,-1 0 0 0 0,-1 1 0 0 0,-10-17 1 0 0,-3-4-46 0 0,9 9 7 0 0,12 21-108 0 0,8 15 87 0 0,-2-2 66 0 0,-5-8-11 0 0,0 0 0 0 0,-1 1 0 0 0,1-1 0 0 0,0 0 0 0 0,-1 1 0 0 0,0-1-1 0 0,1 1 1 0 0,-1 0 0 0 0,0-1 0 0 0,0 1 0 0 0,-1 0 0 0 0,2 3 0 0 0,-3-6 0 0 0,-1 3 38 0 0,0-2-13 0 0,-3 0-8 0 0,1-1-2 0 0,0-1 0 0 0,-1 1 0 0 0,1-1 0 0 0,0 0-1 0 0,0-1 1 0 0,0 1 0 0 0,0-1 0 0 0,0 1 0 0 0,0-1-1 0 0,0 0 1 0 0,1-1 0 0 0,-6-3 0 0 0,3 2-9 0 0,-11-8 24 0 0,0-1 0 0 0,2 0-1 0 0,-1-2 1 0 0,2 1 0 0 0,-26-34 0 0 0,22 26-33 0 0,4 0-173 0 0,15 22 182 0 0,0 0-1 0 0,0 0 1 0 0,0 0-1 0 0,0 0 1 0 0,0 0 0 0 0,0 0-1 0 0,0 0 1 0 0,0 1 0 0 0,0-1-1 0 0,0 0 1 0 0,0 1-1 0 0,0-1 1 0 0,0 0 0 0 0,0 1-1 0 0,-1-1 1 0 0,1 1-1 0 0,0-1 1 0 0,0 1 0 0 0,0 0-1 0 0,-1-1 1 0 0,2 2-1 0 0,246 136-122 0 0,-183-103-460 0 0,-63-34 570 0 0,-1 1 42 0 0,-5-3 12 0 0,-11-7 59 0 0,-21-11 68 0 0,-52-38-15 0 0,36 22-173 0 0,-1 2 1 0 0,-78-35-1 0 0,128 66 9 0 0,0 1-1 0 0,-1 0 0 0 0,1 0 1 0 0,0 0-1 0 0,0 0 0 0 0,-1 1 1 0 0,1-1-1 0 0,-1 1 0 0 0,1 0 0 0 0,-4 0 1 0 0,6 0 10 0 0,0 1 0 0 0,0-1 0 0 0,0 0 0 0 0,0 1 0 0 0,0-1 0 0 0,0 1 0 0 0,0-1 0 0 0,0 1 0 0 0,0 0 0 0 0,1-1 0 0 0,-1 1 0 0 0,0 0 0 0 0,0-1 0 0 0,1 1 0 0 0,-1 0 0 0 0,0 0 0 0 0,1 0 0 0 0,-1-1 0 0 0,1 1 0 0 0,-1 0 0 0 0,1 0-1 0 0,0 0 1 0 0,-1 0 0 0 0,1 0 0 0 0,0 0 0 0 0,-1 0 0 0 0,1 0 0 0 0,0 0 0 0 0,0 0 0 0 0,0 0 0 0 0,0 0 0 0 0,0 0 0 0 0,0 0 0 0 0,0 0 0 0 0,1 0 0 0 0,-1 2 0 0 0,3 18 7 0 0,1 0 0 0 0,13 41 0 0 0,-11-45-9 0 0,-1 0 0 0 0,-1 0 1 0 0,0 1-1 0 0,1 31 0 0 0,-4-48 17 0 0,-1 0 0 0 0,0 0 0 0 0,0-1-1 0 0,0 1 1 0 0,0 0 0 0 0,0 0-1 0 0,0 0 1 0 0,-1-1 0 0 0,1 1 0 0 0,0 0-1 0 0,0 0 1 0 0,0-1 0 0 0,-1 1 0 0 0,1 0-1 0 0,0 0 1 0 0,-1-1 0 0 0,1 1-1 0 0,-1 0 1 0 0,1-1 0 0 0,-1 1 0 0 0,1-1-1 0 0,-1 1 1 0 0,1-1 0 0 0,-1 1-1 0 0,0-1 1 0 0,1 1 0 0 0,-1-1 0 0 0,0 1-1 0 0,1-1 1 0 0,-1 0 0 0 0,0 1 0 0 0,0-1-1 0 0,-2 0 12 0 0,1 1 0 0 0,0-1 0 0 0,-1-1 0 0 0,1 1-1 0 0,0 0 1 0 0,0 0 0 0 0,-1-1 0 0 0,1 0 0 0 0,0 1 0 0 0,0-1-1 0 0,-3-1 1 0 0,-5-3-7 0 0,-1-1-1 0 0,1 0 1 0 0,-12-9-1 0 0,-5-7-5 0 0,1-2-1 0 0,1 0 1 0 0,1-2-1 0 0,2 0 1 0 0,-31-47-1 0 0,36 50-173 0 0,23 41-9 0 0,4 0 154 0 0,1 0-1 0 0,1-1 1 0 0,0 0-1 0 0,1-1 1 0 0,1-1-1 0 0,24 22 0 0 0,-38-37 27 0 0,8 8 126 0 0,-4-8-67 0 0,-7-11-44 0 0,-2 0-67 0 0,0 0-1 0 0,-1 1 1 0 0,0-1 0 0 0,-1 2 0 0 0,-11-14 0 0 0,17 22 26 0 0,1 3-58 0 0,-1-1 72 0 0,1 1 0 0 0,0 0 0 0 0,0-1-1 0 0,0 1 1 0 0,0 0 0 0 0,0-1 0 0 0,0 1 0 0 0,1 0-1 0 0,-1-1 1 0 0,0 1 0 0 0,1-1 0 0 0,1 4-1 0 0,15 30-73 0 0,-13-27 112 0 0,0 0-1 0 0,0 1 1 0 0,5 15 0 0 0,-9-23 60 0 0,-17-22-47 0 0,-36-58-85 0 0,28 44 10 0 0,1-1-1 0 0,-35-74 0 0 0,58 108 4 0 0,1-2 2 0 0,0 3 0 0 0,19 13-31 0 0,40 55 47 0 0,-34-36 39 0 0,2-1 1 0 0,47 40-1 0 0,-66-63 18 0 0,3 1 234 0 0,-15-23-124 0 0,-13-17-144 0 0,-2-1 0 0 0,-1 2 1 0 0,-43-51-1 0 0,49 66-151 0 0,16 22 14 0 0,23 32 17 0 0,-18-28 148 0 0,35 49-40 0 0,-22-32 75 0 0,19 31 0 0 0,-39-57-44 0 0,1 0 7 0 0,-24-38-63 0 0,3-2 1 0 0,-27-65-1 0 0,41 89-58 0 0,5 13 52 0 0,22 18-68 0 0,10 31 108 0 0,66 86-20 0 0,-83-117 26 0 0,0 0 0 0 0,1-1-1 0 0,1 0 1 0 0,0-2 0 0 0,30 20-1 0 0,-44-32-8 0 0,0 0 0 0 0,0 0 0 0 0,0 0 0 0 0,0 0-1 0 0,0 0 1 0 0,0 0 0 0 0,1-1 0 0 0,-1 1 0 0 0,0-1-1 0 0,1 0 1 0 0,-1 1 0 0 0,0-1 0 0 0,1 0 0 0 0,-1 0-1 0 0,1-1 1 0 0,-1 1 0 0 0,0 0 0 0 0,0-1 0 0 0,1 1-1 0 0,-1-1 1 0 0,0 0 0 0 0,0 0 0 0 0,4-2 0 0 0,2-2-18 0 0,-1-1 1 0 0,1 1-1 0 0,-1-1 1 0 0,11-13-1 0 0,14-12-124 0 0,-31 31 116 0 0,30-21 88 0 0,-4-6-64 0 0,30-38 0 0 0,-51 58-55 0 0,-6 7 14 0 0,6-1 10 0 0,-1 0-1 0 0,1 0 1 0 0,-1 1-1 0 0,0-1 0 0 0,1 1 1 0 0,-1 1-1 0 0,1-1 1 0 0,-1 1-1 0 0,6 1 0 0 0,5 0-16 0 0,-6 0 31 0 0,-1 0 0 0 0,1 1 0 0 0,0 0 0 0 0,-1 0 0 0 0,1 1 0 0 0,-1 0 0 0 0,14 9 0 0 0,1 0 38 0 0,-23-12-8 0 0,-1-1-16 0 0,1 0 0 0 0,-1 1-1 0 0,0-1 1 0 0,0 0 0 0 0,0 0 0 0 0,0 1-1 0 0,0-1 1 0 0,0 0 0 0 0,1 0-1 0 0,-1 1 1 0 0,0-1 0 0 0,0 0-1 0 0,0 0 1 0 0,1 0 0 0 0,-1 1 0 0 0,0-1-1 0 0,0 0 1 0 0,1 0 0 0 0,-1 0-1 0 0,0 0 1 0 0,0 0 0 0 0,1 1 0 0 0,-1-1-1 0 0,0 0 1 0 0,1 0 0 0 0,-1 0-1 0 0,0 0 1 0 0,0 0 0 0 0,1 0-1 0 0,-1 0 1 0 0,0 0 0 0 0,1 0 0 0 0,-1 0-1 0 0,0 0 1 0 0,1 0 0 0 0,-1 0-1 0 0,0 0 1 0 0,0 0 0 0 0,1-1-1 0 0,-1 1 1 0 0,15-6 36 0 0,-10 2-62 0 0,0 0 1 0 0,0 0-1 0 0,0 1 0 0 0,1 0 1 0 0,-1 0-1 0 0,9-3 1 0 0,-13 6 18 0 0,26-12 60 0 0,-28 7-4 0 0,0 0 0 0 0,1 0 0 0 0,-1 0 0 0 0,-1 0 0 0 0,1 0 0 0 0,-1 0 0 0 0,0 0 0 0 0,0 1 0 0 0,-1-1 0 0 0,-3-5 0 0 0,5 7-52 0 0,0 2-19 0 0,-6-5-307 0 0,7 6 327 0 0,-6 13-67 0 0,5-12 63 0 0,1 0-1 0 0,-1 1 1 0 0,1-1 0 0 0,-1 1-1 0 0,1-1 1 0 0,0 1-1 0 0,0-1 1 0 0,0 1-1 0 0,0-1 1 0 0,0 1-1 0 0,0-1 1 0 0,0 1-1 0 0,0-1 1 0 0,0 1 0 0 0,1-1-1 0 0,-1 0 1 0 0,1 1-1 0 0,-1-1 1 0 0,1 1-1 0 0,-1-1 1 0 0,1 0-1 0 0,0 1 1 0 0,0-1-1 0 0,-1 0 1 0 0,1 0 0 0 0,0 0-1 0 0,0 0 1 0 0,1 1-1 0 0,-1-1 1 0 0,0-1-1 0 0,0 1 1 0 0,0 0-1 0 0,1 0 1 0 0,-1 0-1 0 0,0-1 1 0 0,1 1 0 0 0,-1 0-1 0 0,0-1 1 0 0,1 1-1 0 0,1-1 1 0 0,8 4 11 0 0,-1-2 0 0 0,0 1 1 0 0,1-1-1 0 0,11 0 0 0 0,32-1 13 0 0,-52-1-9 0 0,28-9 70 0 0,-26 7-74 0 0,-1 0 0 0 0,0 0-1 0 0,1-1 1 0 0,-1 0 0 0 0,0 1 0 0 0,0-1 0 0 0,-1 0-1 0 0,1 0 1 0 0,0-1 0 0 0,-1 1 0 0 0,0 0 0 0 0,0-1-1 0 0,0 0 1 0 0,0 1 0 0 0,2-8 0 0 0,-4 10 7 0 0,11-35-37 0 0,-9 34 10 0 0,0 0 0 0 0,-1-1-1 0 0,1 1 1 0 0,0 0 0 0 0,0 1 0 0 0,0-1-1 0 0,0 0 1 0 0,1 0 0 0 0,-1 1 0 0 0,3-2-1 0 0,-4 2-10 0 0,5 12-58 0 0,-2-4 78 0 0,-1 1-1 0 0,0-1 0 0 0,0 1 0 0 0,0 0 0 0 0,0 8 1 0 0,6 12 33 0 0,0-5-23 0 0,1-1-1 0 0,2-1 0 0 0,0 0 0 0 0,1-1 1 0 0,1 0-1 0 0,1-1 0 0 0,1-1 0 0 0,0 0 1 0 0,35 28-1 0 0,-26-26 4 0 0,0-2 1 0 0,2-1-1 0 0,0-1 1 0 0,1-1-1 0 0,1-2 0 0 0,0 0 1 0 0,32 8-1 0 0,-36-13-90 0 0,45 22-1 0 0,-69-29 56 0 0,3 1-22 0 0,-9 3 28 0 0,-7 4 17 0 0,-30 5-38 0 0,-1-1 0 0 0,-69 10-1 0 0,22-4-19 0 0,39-8 28 0 0,-100 26 28 0 0,123-28-3 0 0,1 0-1 0 0,1 2 1 0 0,-34 19 0 0 0,59-30 5 0 0,-1 0 0 0 0,1 1 0 0 0,0-1 0 0 0,0 1 1 0 0,0 0-1 0 0,0-1 0 0 0,0 1 0 0 0,0 0 1 0 0,0 0-1 0 0,0-1 0 0 0,0 1 0 0 0,1 0 0 0 0,-1 0 1 0 0,0 0-1 0 0,0 0 0 0 0,1 0 0 0 0,-1 0 0 0 0,1 0 1 0 0,-1 0-1 0 0,1 1 0 0 0,-1 1 0 0 0,1-3 2 0 0,1 1 1 0 0,-1 0-1 0 0,0 0 0 0 0,1 0 0 0 0,-1-1 0 0 0,1 1 0 0 0,-1 0 0 0 0,1-1 0 0 0,0 1 0 0 0,-1-1 1 0 0,1 1-1 0 0,-1-1 0 0 0,1 1 0 0 0,0-1 0 0 0,0 1 0 0 0,-1-1 0 0 0,1 1 0 0 0,0-1 0 0 0,0 0 1 0 0,0 1-1 0 0,-1-1 0 0 0,2 0 0 0 0,9 3 5 0 0,1 0 1 0 0,-1-2-1 0 0,12 2 0 0 0,-21-3-6 0 0,93 3-14 0 0,154-13-1 0 0,-160 4 68 0 0,1 2 401 0 0,-88 4-325 0 0,-19 4-103 0 0,-225 32-4 0 0,-218 46 118 0 0,453-80-152 0 0,3-2 0 0 0,0 1 0 0 0,0 0 0 0 0,0 0 0 0 0,0 0 0 0 0,1 0-1 0 0,-1 1 1 0 0,0 0 0 0 0,1 0 0 0 0,-1 0 0 0 0,1 0 0 0 0,-5 4 0 0 0,9-5 12 0 0,0 0 0 0 0,0 0 0 0 0,0 0 0 0 0,0 0 0 0 0,1-1 0 0 0,-1 1 0 0 0,0 0 0 0 0,1-1 0 0 0,-1 1 1 0 0,0-1-1 0 0,1 1 0 0 0,-1-1 0 0 0,1 0 0 0 0,-1 1 0 0 0,4-1 0 0 0,58 3-122 0 0,1-3 0 0 0,0-3 0 0 0,73-13 0 0 0,-36 5 49 0 0,-41 5 88 0 0,275-34-121 0 0,-328 37 192 0 0,-11 1-36 0 0,-13-1-21 0 0,14 3-34 0 0,-123 2-33 0 0,-133 20-1 0 0,128-9 39 0 0,-397 45 461 0 0,8 41 158 0 0,514-97-635 0 0,2-1 10 0 0,1-1 1 0 0,-1 1-1 0 0,1 0 1 0 0,0 0-1 0 0,-1 1 0 0 0,1-1 1 0 0,0 1-1 0 0,-1-1 1 0 0,-4 5-1 0 0,8-6 7 0 0,0 1 0 0 0,0-1-1 0 0,0 1 1 0 0,0-1 0 0 0,0 0-1 0 0,0 1 1 0 0,-1-1 0 0 0,2 1 0 0 0,-1-1-1 0 0,0 1 1 0 0,0-1 0 0 0,0 0 0 0 0,0 1-1 0 0,0-1 1 0 0,0 1 0 0 0,0-1 0 0 0,0 0-1 0 0,1 1 1 0 0,-1-1 0 0 0,0 0 0 0 0,0 1-1 0 0,0-1 1 0 0,1 0 0 0 0,-1 1 0 0 0,0-1-1 0 0,0 0 1 0 0,1 1 0 0 0,-1-1-1 0 0,0 0 1 0 0,1 0 0 0 0,-1 1 0 0 0,1-1-1 0 0,-1 0 1 0 0,0 0 0 0 0,1 0 0 0 0,-1 0-1 0 0,0 1 1 0 0,1-1 0 0 0,-1 0 0 0 0,1 0-1 0 0,-1 0 1 0 0,0 0 0 0 0,1 0 0 0 0,-1 0-1 0 0,1 0 1 0 0,0 0 0 0 0,23 5 32 0 0,-24-5-33 0 0,66 5-102 0 0,131-6 1 0 0,-135-1 66 0 0,559-27-414 0 0,-297 13 215 0 0,-303 13 398 0 0,-29 0-79 0 0,-36-2-59 0 0,-201 0 57 0 0,0 11 0 0 0,-406 61 0 0 0,11 59 800 0 0,635-125-891 0 0,1 0 0 0 0,0 1-1 0 0,0-1 1 0 0,0 1 0 0 0,0 0-1 0 0,1 0 1 0 0,-7 4 0 0 0,11-5 10 0 0,0 0 0 0 0,-1 0 0 0 0,1 0 0 0 0,0-1 0 0 0,0 1 0 0 0,0 0 0 0 0,-1 0 0 0 0,1-1 0 0 0,0 1 0 0 0,0 0 0 0 0,0-1 0 0 0,0 1 0 0 0,0-1-1 0 0,0 1 1 0 0,1-1 0 0 0,1 1 0 0 0,38 7 2 0 0,0-3 0 0 0,0-1 0 0 0,79-2 0 0 0,-67-2-3 0 0,281-6-252 0 0,466-68 0 0 0,-772 70 249 0 0,-10 2 75 0 0,-1 0-1 0 0,20-6 1 0 0,-35 5-11 0 0,-9 1-76 0 0,-10 0-53 0 0,-111 9-89 0 0,-252 48 0 0 0,364-52 140 0 0,-23 4 16 0 0,-29 4-30 0 0,0 3 0 0 0,-94 33 0 0 0,160-46 26 0 0,1-1 1 0 0,0 0-1 0 0,0 0 0 0 0,0 1 0 0 0,0-1 1 0 0,0 0-1 0 0,0 1 0 0 0,0-1 0 0 0,0 1 1 0 0,0-1-1 0 0,0 1 0 0 0,0 0 0 0 0,0 0 1 0 0,0-1-1 0 0,0 1 0 0 0,1 0 0 0 0,-1 0 1 0 0,0 0-1 0 0,1 0 0 0 0,-1 0 0 0 0,-1 1 1 0 0,3-1 2 0 0,0 0 0 0 0,-1-1 1 0 0,1 1-1 0 0,0 0 0 0 0,-1-1 1 0 0,1 1-1 0 0,0-1 1 0 0,0 1-1 0 0,-1-1 0 0 0,1 1 1 0 0,0-1-1 0 0,0 0 0 0 0,0 1 1 0 0,0-1-1 0 0,0 0 1 0 0,-1 0-1 0 0,1 1 0 0 0,0-1 1 0 0,2 0-1 0 0,54 4-8 0 0,555-57-92 0 0,-295 18 69 0 0,74 7-108 0 0,109-12 123 0 0,-495 40 80 0 0,-7 1-29 0 0,-17 5-29 0 0,-29 5-43 0 0,-424 59 1 0 0,35-6 85 0 0,5 25-39 0 0,412-84-2 0 0,8-3-30 0 0,-1 2 0 0 0,0-1 0 0 0,-18 10 1 0 0,29-12 16 0 0,2 0 7 0 0,0-1 1 0 0,0 0-1 0 0,0 0 1 0 0,0 1-1 0 0,0-1 1 0 0,0 0-1 0 0,0 0 1 0 0,0 1-1 0 0,0-1 0 0 0,0 0 1 0 0,0 0-1 0 0,0 1 1 0 0,0-1-1 0 0,0 0 1 0 0,0 0-1 0 0,0 1 1 0 0,0-1-1 0 0,0 0 1 0 0,1 0-1 0 0,-1 1 0 0 0,0-1 1 0 0,0 0-1 0 0,0 0 1 0 0,0 0-1 0 0,1 1 1 0 0,-1-1-1 0 0,0 0 1 0 0,0 0-1 0 0,0 0 0 0 0,1 0 1 0 0,-1 0-1 0 0,0 1 1 0 0,0-1-1 0 0,0 0 1 0 0,1 0-1 0 0,-1 0 1 0 0,0 0-1 0 0,0 0 1 0 0,1 0-1 0 0,-1 0 0 0 0,0 0 1 0 0,1 0-1 0 0,-1 0 1 0 0,0 0-1 0 0,0 0 1 0 0,1 0-1 0 0,-1 0 1 0 0,1 0-1 0 0,13 2 10 0 0,80-1-61 0 0,181-22 0 0 0,-176 10 23 0 0,409-39 106 0 0,-637 55 136 0 0,-1189 199 627 0 0,1286-198-843 0 0,22-5-22 0 0,0 0 0 0 0,1 1 0 0 0,-1 0 0 0 0,0 1 0 0 0,1 0 0 0 0,0 0 0 0 0,-10 6 0 0 0,19-9 23 0 0,0 0 0 0 0,0 0 0 0 0,-1 1 0 0 0,1-1 0 0 0,0 0 0 0 0,0 0 0 0 0,0 0 0 0 0,0 0 0 0 0,0 1 0 0 0,0-1 0 0 0,0 0 0 0 0,0 0 0 0 0,0 0 0 0 0,0 0 0 0 0,0 1 0 0 0,0-1 0 0 0,0 0 0 0 0,0 0 0 0 0,0 0 0 0 0,0 0 0 0 0,0 1 0 0 0,0-1 0 0 0,0 0 0 0 0,0 0 0 0 0,0 0 0 0 0,0 0 0 0 0,0 1 0 0 0,0-1 0 0 0,1 0 0 0 0,-1 0 0 0 0,0 0 0 0 0,0 0 0 0 0,0 0 0 0 0,0 1 0 0 0,0-1 0 0 0,0 0 0 0 0,0 0 0 0 0,1 0 0 0 0,-1 0 0 0 0,0 0 0 0 0,0 0 0 0 0,0 0 0 0 0,0 0 0 0 0,1 0 0 0 0,-1 1 0 0 0,0-1 0 0 0,0 0 0 0 0,0 0 0 0 0,0 0 0 0 0,1 0 0 0 0,-1 0 0 0 0,0 0 0 0 0,0 0 0 0 0,0 0 0 0 0,0 0 0 0 0,1 0 0 0 0,-1 0 0 0 0,10 3 5 0 0,10-1-8 0 0,0 0 1 0 0,0-1-1 0 0,-1-1 0 0 0,33-4 0 0 0,-12 1-21 0 0,1160-143-951 0 0,-1104 130 1690 0 0,-95 16-666 0 0,-18-4 50 0 0,-76 5-141 0 0,-104 14 0 0 0,107-6 34 0 0,-399 44-54 0 0,5 38-110 0 0,483-91 170 0 0,-1 0 0 0 0,1 0 0 0 0,-1 1 0 0 0,1-1 0 0 0,-1 0 0 0 0,1 1 0 0 0,-1-1-1 0 0,1 1 1 0 0,0-1 0 0 0,-1 1 0 0 0,1 0 0 0 0,0 0 0 0 0,0-1 0 0 0,-1 1 0 0 0,1 0 0 0 0,-2 2 0 0 0,4-2 1 0 0,-1-1 1 0 0,1 1-1 0 0,0 0 1 0 0,0-1-1 0 0,0 1 1 0 0,-1-1-1 0 0,1 1 1 0 0,0-1-1 0 0,0 0 1 0 0,0 1-1 0 0,0-1 1 0 0,0 0-1 0 0,0 1 1 0 0,-1-1-1 0 0,1 0 1 0 0,0 0-1 0 0,0 0 1 0 0,1 0-1 0 0,60 5-5 0 0,452-23-56 0 0,-284 4-5 0 0,-136 10 57 0 0,348-9-54 0 0,-356 10 50 0 0,-48 1 10 0 0,1 2 0 0 0,53 5 0 0 0,-92-5 5 0 0,0 1 0 0 0,0-1-1 0 0,-1 0 1 0 0,1 0 0 0 0,0 0 0 0 0,0 0-1 0 0,0 0 1 0 0,0 0 0 0 0,0 0 0 0 0,0 1-1 0 0,0-1 1 0 0,0 0 0 0 0,0 0-1 0 0,0 0 1 0 0,0 0 0 0 0,0 0 0 0 0,0 0-1 0 0,0 1 1 0 0,0-1 0 0 0,0 0-1 0 0,0 0 1 0 0,0 0 0 0 0,0 0 0 0 0,0 0-1 0 0,0 0 1 0 0,0 1 0 0 0,0-1-1 0 0,0 0 1 0 0,0 0 0 0 0,0 0 0 0 0,0 0-1 0 0,0 0 1 0 0,0 0 0 0 0,1 0-1 0 0,-1 1 1 0 0,0-1 0 0 0,0 0 0 0 0,0 0-1 0 0,0 0 1 0 0,0 0 0 0 0,0 0-1 0 0,0 0 1 0 0,0 0 0 0 0,1 0 0 0 0,-1 0-1 0 0,0 0 1 0 0,0 0 0 0 0,0 0-1 0 0,0 0 1 0 0,0 1 0 0 0,0-1 0 0 0,1 0-1 0 0,-1 0 1 0 0,0 0 0 0 0,0 0 0 0 0,0 0-1 0 0,0 0 1 0 0,0 0 0 0 0,0-1-1 0 0,1 1 1 0 0,-1 0 0 0 0,0 0 0 0 0,0 0-1 0 0,-17 9-8 0 0,-25 4-49 0 0,-142 27-139 0 0,-197 17 0 0 0,215-35 440 0 0,67-9-73 0 0,-247 40 64 0 0,336-50-288 0 0,10-1 23 0 0,18 2 14 0 0,32-1 21 0 0,237-6-39 0 0,147-16-174 0 0,-135 4 164 0 0,-162 12 755 0 0,-768 33-2729 0 0,261-17 2618 0 0,223-6-382 0 0,-552 8 2548 0 0,682-19-2797 0 0,30-1 0 0 0,30-4-8 0 0,88-5-128 0 0,169 4 0 0 0,134 27-281 0 0,-364-13 343 0 0,71 5-266 0 0,116 4-21 0 0,-223-11 1016 0 0,-28 0-385 0 0,-18-1-371 0 0,-109 3-970 0 0,-592 35 361 0 0,689-32 710 0 0,25-2 4 0 0,15-1 11 0 0,56 4 61 0 0,1-3 0 0 0,119-7-1 0 0,-115 0-37 0 0,384-22-154 0 0,-155 5 60 0 0,-256 18 48 0 0,-40 2 45 0 0,-8 2-2 0 0,-19 7-2 0 0,-30 7-19 0 0,-86 11 204 0 0,-222 19-1 0 0,206-32-58 0 0,-273 37 46 0 0,420-52-218 0 0,-4 2-128 0 0,14 0-189 0 0,604-23 166 0 0,-568 19 66 0 0,2-1 468 0 0,-45 3-268 0 0,16-1 170 0 0,-13 0-156 0 0,-15 3-126 0 0,-73 7-77 0 0,-102 16-74 0 0,184-24 167 0 0,27 3-271 0 0,341-10 224 0 0,-355 9 141 0 0,-21 3 6 0 0,-20 4 18 0 0,-60 2 379 0 0,-174 0 1 0 0,119-8-409 0 0,-23-5-11 0 0,72 0 141 0 0,95 1-200 0 0,-37-3 40 0 0,36 3-54 0 0,-31-12 62 0 0,-85-41-72 0 0,117 53 53 0 0,-19-9-33 0 0,19 9 0 0 0,-18-10 197 0 0,7 5-203 0 0,-42-16-66 0 0,-107-28 0 0 0,108 35 77 0 0,-92-36 1 0 0,140 47-13 0 0,-22-9-1 0 0,13 3-218 0 0,20 2 53 0 0,-1 4 146 0 0,-5 3 36 0 0,24-9-102 0 0,-1 0 0 0 0,1 1-1 0 0,27-4 1 0 0,-21 6 101 0 0,34-14 0 0 0,-63 20 70 0 0,5-8 172 0 0,-39 4-213 0 0,0 2 1 0 0,-1 0 0 0 0,1 3-1 0 0,-59 7 1 0 0,90-8-45 0 0,-36 1-200 0 0,36-1 228 0 0,2 0-58 0 0,-1 0 45 0 0,1 0 0 0 0,-1 0 1 0 0,1 0-1 0 0,-1 0 1 0 0,1 0-1 0 0,0 0 0 0 0,-1 0 1 0 0,1 0-1 0 0,0 0 0 0 0,-1 0 1 0 0,1 1-1 0 0,-1-1 1 0 0,1 0-1 0 0,0 0 0 0 0,-1 1 1 0 0,1-1-1 0 0,0 0 0 0 0,-1 0 1 0 0,1 1-1 0 0,0-1 0 0 0,0 0 1 0 0,-1 1-1 0 0,1-1 1 0 0,0 0-1 0 0,0 1 0 0 0,0-1 1 0 0,-1 0-1 0 0,1 1 0 0 0,0-1 1 0 0,0 0-1 0 0,0 2 1 0 0,-11 12-104 0 0,-6 10 128 0 0,14-20-22 0 0,0-1-1 0 0,0 1 1 0 0,1 0-1 0 0,-1 0 1 0 0,1 0-1 0 0,0 0 1 0 0,0 1-1 0 0,0-1 1 0 0,0 1-1 0 0,1-1 1 0 0,0 1-1 0 0,-1 8 1 0 0,1-12-6 0 0,1 0 0 0 0,0 0 0 0 0,0-1 1 0 0,0 1-1 0 0,0 0 0 0 0,0 0 0 0 0,0 0 1 0 0,0 0-1 0 0,0-1 0 0 0,0 1 1 0 0,0 0-1 0 0,1 0 0 0 0,-1-1 0 0 0,0 1 1 0 0,0 0-1 0 0,1 0 0 0 0,-1-1 0 0 0,0 1 1 0 0,1 0-1 0 0,-1-1 0 0 0,1 1 0 0 0,-1 0 1 0 0,1-1-1 0 0,-1 1 0 0 0,1-1 0 0 0,0 1 1 0 0,-1-1-1 0 0,1 1 0 0 0,0-1 1 0 0,-1 1-1 0 0,2 0 0 0 0,1-1-23 0 0,-1 1 0 0 0,1 0 0 0 0,0-1 0 0 0,0 1-1 0 0,-1-1 1 0 0,1 0 0 0 0,0 0 0 0 0,0 0 0 0 0,4-1 0 0 0,8-2-175 0 0,1 0 1 0 0,20-9 0 0 0,-34 12 183 0 0,-2 0 18 0 0,61-26-523 0 0,-58 25 513 0 0,0-1 0 0 0,0 1 0 0 0,-1-1 0 0 0,1 0-1 0 0,0 0 1 0 0,-1 0 0 0 0,0 0 0 0 0,1 0 0 0 0,-1-1 0 0 0,0 1 0 0 0,0-1 0 0 0,0 0 0 0 0,-1 1 0 0 0,1-1 0 0 0,0 0 0 0 0,-1 0 0 0 0,2-5 0 0 0,-3 6 27 0 0,0 0 1 0 0,1 0-1 0 0,-1 0 1 0 0,0 0 0 0 0,0 0-1 0 0,-1 0 1 0 0,1 0-1 0 0,0 0 1 0 0,-1 0-1 0 0,1 0 1 0 0,-1 0-1 0 0,0 0 1 0 0,0 0 0 0 0,0 0-1 0 0,0 0 1 0 0,0 1-1 0 0,0-1 1 0 0,0 0-1 0 0,0 1 1 0 0,-1-1 0 0 0,1 1-1 0 0,0-1 1 0 0,-1 1-1 0 0,0 0 1 0 0,-2-2-1 0 0,-4-2 27 0 0,0 0-1 0 0,-1 0 0 0 0,0 1 0 0 0,-10-3 1 0 0,-6-4 82 0 0,23 10-128 0 0,-1 0-1 0 0,1 0 1 0 0,0 0-1 0 0,0 0 1 0 0,-1 1 0 0 0,1-1-1 0 0,0 1 1 0 0,-1-1-1 0 0,1 1 1 0 0,0 0 0 0 0,-1 0-1 0 0,1 0 1 0 0,0 0-1 0 0,-1 1 1 0 0,1-1-1 0 0,0 0 1 0 0,-1 1 0 0 0,-2 1-1 0 0,3-2-12 0 0,1 1 0 0 0,0 0-1 0 0,0-1 1 0 0,0 1 0 0 0,0 0 0 0 0,0 0 0 0 0,0 0-1 0 0,0-1 1 0 0,0 1 0 0 0,0 0 0 0 0,1 0 0 0 0,-1 0-1 0 0,0 1 1 0 0,0-1 0 0 0,1 0 0 0 0,-1 0-1 0 0,1 0 1 0 0,-1 0 0 0 0,1 1 0 0 0,0-1 0 0 0,-1 0-1 0 0,1 0 1 0 0,0 1 0 0 0,0-1 0 0 0,0 0-1 0 0,0 0 1 0 0,0 1 0 0 0,0-1 0 0 0,0 0 0 0 0,0 1-1 0 0,0-1 1 0 0,1 0 0 0 0,0 2 0 0 0,0-1-30 0 0,0-1 0 0 0,0 1 1 0 0,0 0-1 0 0,0-1 1 0 0,1 1-1 0 0,-1 0 0 0 0,1-1 1 0 0,-1 0-1 0 0,1 1 0 0 0,-1-1 1 0 0,1 0-1 0 0,0 0 0 0 0,0 0 1 0 0,0 0-1 0 0,-1 0 0 0 0,1 0 1 0 0,0 0-1 0 0,0-1 1 0 0,0 1-1 0 0,0-1 0 0 0,3 1 1 0 0,43 5-2506 0 0,-28-6 653 0 0,-11 1 1425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8T18:50:47.425"/>
    </inkml:context>
    <inkml:brush xml:id="br0">
      <inkml:brushProperty name="width" value="0.35" units="cm"/>
      <inkml:brushProperty name="height" value="0.35" units="cm"/>
      <inkml:brushProperty name="color" value="#FFFFFF"/>
    </inkml:brush>
  </inkml:definitions>
  <inkml:trace contextRef="#ctx0" brushRef="#br0">803 1761 128 0 0,'-17'-4'2917'0'0,"19"3"-2771"0"0,-1 0 1 0 0,0-1-1 0 0,1 0 1 0 0,-1 1-1 0 0,0-1 0 0 0,0 1 1 0 0,0-1-1 0 0,0 0 0 0 0,0 0 1 0 0,0 0-1 0 0,0-3 1 0 0,-1 4-122 0 0,0 0 0 0 0,0 0-1 0 0,-1 0 1 0 0,1 0 0 0 0,-1 0 0 0 0,1 0 0 0 0,-1 0 0 0 0,1 0 0 0 0,-1 0 0 0 0,1 0 0 0 0,-1 0 0 0 0,0 0 0 0 0,0 0 0 0 0,1 0 0 0 0,-1 1 0 0 0,0-1 0 0 0,0 0 0 0 0,0 1 0 0 0,0-1 0 0 0,0 0 0 0 0,0 1 0 0 0,0-1 0 0 0,0 1 0 0 0,0-1 0 0 0,-1 1-1 0 0,-24-11 153 0 0,-1 2 0 0 0,0 1 0 0 0,0 1-1 0 0,-54-7 1 0 0,16 3 78 0 0,24 5-147 0 0,22 3 3 0 0,0 0 1 0 0,-21-7-1 0 0,39 9-125 0 0,-4 3 2 0 0,8-4-4 0 0,12-3-4 0 0,239-26 607 0 0,45-6 308 0 0,-294 36-724 0 0,-4 1-142 0 0,-1 0-1 0 0,1 0 1 0 0,0 0 0 0 0,-1 0-1 0 0,1 0 1 0 0,0 0 0 0 0,0 0 0 0 0,-1-1-1 0 0,1 1 1 0 0,0 0 0 0 0,-1 0-1 0 0,1-1 1 0 0,0 1 0 0 0,-1 0 0 0 0,1-1-1 0 0,-1 1 1 0 0,1-1 0 0 0,-1 1-1 0 0,1-1 1 0 0,0 1 0 0 0,-1-1-1 0 0,1 0 1 0 0,-32-5 93 0 0,-13 4-66 0 0,-1 3 0 0 0,-65 8-1 0 0,-87 25 231 0 0,152-26-250 0 0,20-4-34 0 0,0 1 0 0 0,0 0 0 0 0,0 2 0 0 0,-45 19 1 0 0,66-20 30 0 0,14-4-13 0 0,15-2-19 0 0,299-41-86 0 0,44-5 24 0 0,-357 45 61 0 0,7-1-4 0 0,-26 6 1 0 0,-52 6 38 0 0,1-2 1 0 0,-89 1-1 0 0,97-7-20 0 0,-2 1 46 0 0,-25 1 276 0 0,-1-3 0 0 0,-82-9 0 0 0,159 8-325 0 0,-1 0 1 0 0,1 0-1 0 0,0-1 1 0 0,0 1-1 0 0,-1-1 1 0 0,1 1-1 0 0,0-1 0 0 0,0 0 1 0 0,0 0-1 0 0,0 0 1 0 0,0 0-1 0 0,0 0 1 0 0,0 0-1 0 0,0-1 1 0 0,1 1-1 0 0,-1-1 1 0 0,-1-1-1 0 0,3 3-10 0 0,-1-1 0 0 0,1 0 0 0 0,0 1 0 0 0,0-1 0 0 0,-1 0 0 0 0,1 1 0 0 0,0-1 0 0 0,0 0 0 0 0,0 1 0 0 0,0-1 0 0 0,0 0 0 0 0,0 1 0 0 0,0-1 0 0 0,0 0 0 0 0,0 1 0 0 0,0-1 0 0 0,0 0 1 0 0,1 1-1 0 0,-1-1 0 0 0,0 0 0 0 0,1 0 0 0 0,16-18-2 0 0,1 6-8 0 0,0 2-1 0 0,0 0 1 0 0,1 1 0 0 0,1 1-1 0 0,29-9 1 0 0,108-25-64 0 0,-126 35 61 0 0,383-65-115 0 0,-973 156 470 0 0,539-77-377 0 0,28-3 37 0 0,32-3 32 0 0,576-55 193 0 0,-586 47 103 0 0,-30 8-331 0 0,0 0 1 0 0,0 0 0 0 0,0 0-1 0 0,1 0 1 0 0,-1 0 0 0 0,0 0-1 0 0,0 0 1 0 0,0 0 0 0 0,0 0-1 0 0,0 0 1 0 0,0 0 0 0 0,0 0-1 0 0,0 0 1 0 0,0 0 0 0 0,1-1-1 0 0,-1 1 1 0 0,0 0 0 0 0,0 0-1 0 0,0 0 1 0 0,0 0 0 0 0,0 0-1 0 0,0 0 1 0 0,0 0 0 0 0,0 0-1 0 0,0 0 1 0 0,0-1 0 0 0,0 1-1 0 0,0 0 1 0 0,0 0 0 0 0,0 0 0 0 0,0 0-1 0 0,0 0 1 0 0,0 0 0 0 0,0 0-1 0 0,0-1 1 0 0,0 1 0 0 0,0 0-1 0 0,0 0 1 0 0,0 0 0 0 0,0 0-1 0 0,0 0 1 0 0,0 0 0 0 0,0 0-1 0 0,0 0 1 0 0,0-1 0 0 0,0 1-1 0 0,0 0 1 0 0,-1 0 0 0 0,1 0-1 0 0,0 0 1 0 0,0 0 0 0 0,0 0-1 0 0,0 0 1 0 0,0 0 0 0 0,0 0-1 0 0,0 0 1 0 0,0 0 0 0 0,0 0-1 0 0,-1 0 1 0 0,-17-6-6 0 0,-31 1 21 0 0,-1 1 0 0 0,-84 5-1 0 0,73 0 0 0 0,-789 26 819 0 0,831-27-838 0 0,27-3 5 0 0,34-4 3 0 0,942-96-136 0 0,-738 81 120 0 0,-207 18 58 0 0,-37 3-39 0 0,-5 1-3 0 0,-22 2-2 0 0,-1119 136 707 0 0,1076-129-619 0 0,-75 15-172 0 0,141-24 106 0 0,19-2 17 0 0,790-132-213 0 0,-13 2 199 0 0,-752 126-31 0 0,338-55 93 0 0,-307 45-48 0 0,-1-3 0 0 0,-1-3 0 0 0,79-36 0 0 0,-133 50-27 0 0,40-20 95 0 0,-53 26-107 0 0,0-1 1 0 0,0 0-1 0 0,0 0 1 0 0,0 0 0 0 0,0 0-1 0 0,-1 0 1 0 0,0-1-1 0 0,0 1 1 0 0,0-1-1 0 0,4-6 1 0 0,-7 10-3 0 0,0-1 0 0 0,0 0 0 0 0,0 0 0 0 0,0 0 0 0 0,0 1 0 0 0,0-1 0 0 0,0 0 0 0 0,0 0 0 0 0,0 0 1 0 0,0 1-1 0 0,0-1 0 0 0,0 0 0 0 0,-1 0 0 0 0,1 1 0 0 0,0-1 0 0 0,-1 0 0 0 0,1 0 0 0 0,0 1 0 0 0,-1-1 0 0 0,1 0 1 0 0,-1 1-1 0 0,1-1 0 0 0,-1 1 0 0 0,0-1 0 0 0,1 0 0 0 0,-1 1 0 0 0,0-1 0 0 0,1 1 0 0 0,-1 0 0 0 0,0-1 1 0 0,1 1-1 0 0,-1 0 0 0 0,0-1 0 0 0,0 1 0 0 0,1 0 0 0 0,-1 0 0 0 0,0-1 0 0 0,0 1 0 0 0,-1 0 0 0 0,-35-8-40 0 0,-14 5 5 0 0,0 3-1 0 0,-1 1 1 0 0,1 3-1 0 0,-60 13 0 0 0,50-8-24 0 0,-508 101-617 0 0,569-111 674 0 0,0 1 1 0 0,0 0 0 0 0,0 0 0 0 0,0 0 0 0 0,0 0 0 0 0,0 0 0 0 0,0 0-1 0 0,0 0 1 0 0,0 0 0 0 0,0 0 0 0 0,0-1 0 0 0,0 1 0 0 0,0 0 0 0 0,0 0-1 0 0,0 0 1 0 0,0 0 0 0 0,-1 0 0 0 0,1 0 0 0 0,0 0 0 0 0,0 0 0 0 0,0 0-1 0 0,0 0 1 0 0,0 0 0 0 0,0 0 0 0 0,0-1 0 0 0,0 1 0 0 0,0 0 0 0 0,0 0 0 0 0,0 0-1 0 0,0 0 1 0 0,-1 0 0 0 0,1 0 0 0 0,0 0 0 0 0,0 0 0 0 0,0 0 0 0 0,0 0-1 0 0,0 0 1 0 0,0 0 0 0 0,0 0 0 0 0,0 0 0 0 0,0 0 0 0 0,-1 0 0 0 0,1 0-1 0 0,0 0 1 0 0,0 0 0 0 0,0 0 0 0 0,0 0 0 0 0,0 0 0 0 0,0 0 0 0 0,0 0 0 0 0,0 0-1 0 0,0 0 1 0 0,0 0 0 0 0,-1 0 0 0 0,1 1 0 0 0,11-10-14 0 0,19-9 38 0 0,136-70 61 0 0,280-197 1 0 0,-440 280-74 0 0,7-4 76 0 0,-1 0-1 0 0,14-16 0 0 0,-24 23-81 0 0,0 0 0 0 0,0 1 0 0 0,-1-1 0 0 0,1 0 0 0 0,-1 0 0 0 0,1 0 0 0 0,-1 0 0 0 0,0 0 0 0 0,0-1 0 0 0,0 1 0 0 0,0 0 0 0 0,0 0 0 0 0,-1-1 0 0 0,1 1 0 0 0,0-1 0 0 0,-1 1 0 0 0,0-1 0 0 0,0 1 0 0 0,0 0 0 0 0,0-1 0 0 0,0 1 0 0 0,-1-5 0 0 0,0 5-6 0 0,-1-1 1 0 0,1 1-1 0 0,-1 0 0 0 0,0-1 0 0 0,0 1 0 0 0,0 0 1 0 0,0 0-1 0 0,0 0 0 0 0,0 1 0 0 0,0-1 0 0 0,-1 0 0 0 0,1 1 1 0 0,-1 0-1 0 0,1-1 0 0 0,-1 1 0 0 0,0 0 0 0 0,-2 0 1 0 0,-51-13-56 0 0,50 13 53 0 0,-92-11-42 0 0,59 8 62 0 0,-47-10 0 0 0,85 14-23 0 0,0 0 1 0 0,1 0 0 0 0,-1 0 0 0 0,1 0 0 0 0,-1 0 0 0 0,1-1 0 0 0,-1 1 0 0 0,1 0 0 0 0,-1 0 0 0 0,1 0-1 0 0,-1 0 1 0 0,1-1 0 0 0,-1 1 0 0 0,1 0 0 0 0,-1-1 0 0 0,1 1 0 0 0,-1 0 0 0 0,1-1 0 0 0,0 1-1 0 0,-1-1 1 0 0,1 1 0 0 0,-1 0 0 0 0,1-1 0 0 0,0 1 0 0 0,0-1 0 0 0,-1 1 0 0 0,1-1 0 0 0,0 1 0 0 0,0-1-1 0 0,0 1 1 0 0,-1-1 0 0 0,1 0 0 0 0,1-1-5 0 0,-1 1-1 0 0,0 0 1 0 0,1 0-1 0 0,0 0 0 0 0,-1 0 1 0 0,1 0-1 0 0,0 0 1 0 0,-1-1-1 0 0,1 2 1 0 0,0-1-1 0 0,0 0 1 0 0,0 0-1 0 0,1-1 1 0 0,36-23-138 0 0,56-18 6 0 0,170-53 1 0 0,-129 51 122 0 0,-122 41 94 0 0,-10 4-57 0 0,0-1 0 0 0,0 0 1 0 0,1 0-1 0 0,-1-1 1 0 0,0 1-1 0 0,0 0 1 0 0,-1-1-1 0 0,1 0 0 0 0,5-3 1 0 0,-36-1-119 0 0,-44 8 81 0 0,1 2 1 0 0,-76 16 0 0 0,85-11 24 0 0,-222 38-255 0 0,283-46 241 0 0,30-7-22 0 0,331-68-156 0 0,77-18 414 0 0,-435 91-213 0 0,2 1 17 0 0,-1-1 0 0 0,0 0-1 0 0,0 0 1 0 0,0 0 0 0 0,0 0 0 0 0,0 0 0 0 0,0-1 0 0 0,3-2 0 0 0,-16 1 2 0 0,-56 6-5 0 0,-102 16 0 0 0,-70 26 187 0 0,183-34-121 0 0,12-2-61 0 0,-267 67 39 0 0,284-66-128 0 0,25-10 67 0 0,29-3 23 0 0,94-24-609 0 0,-2-6 0 0 0,201-82 0 0 0,-300 105-2083 0 0,36-21 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8T18:50:48.270"/>
    </inkml:context>
    <inkml:brush xml:id="br0">
      <inkml:brushProperty name="width" value="0.35" units="cm"/>
      <inkml:brushProperty name="height" value="0.35" units="cm"/>
      <inkml:brushProperty name="color" value="#FFFFFF"/>
    </inkml:brush>
  </inkml:definitions>
  <inkml:trace contextRef="#ctx0" brushRef="#br0">158 0 96 0 0,'-15'30'3359'0'0,"8"-18"-2620"0"0,0-1 0 0 0,-1 0 0 0 0,0 0 1 0 0,-12 12-1 0 0,-19 26-13 0 0,26-30 819 0 0,9-14-1344 0 0,1-1-1 0 0,0 1 1 0 0,0-1 0 0 0,1 1-1 0 0,-5 10 1 0 0,-11 32 49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8T18:50:49.076"/>
    </inkml:context>
    <inkml:brush xml:id="br0">
      <inkml:brushProperty name="width" value="0.35" units="cm"/>
      <inkml:brushProperty name="height" value="0.35" units="cm"/>
      <inkml:brushProperty name="color" value="#FFFFFF"/>
    </inkml:brush>
  </inkml:definitions>
  <inkml:trace contextRef="#ctx0" brushRef="#br0">330 137 284 0 0,'11'-16'2246'0'0,"-10"14"-1997"0"0,-1 0 0 0 0,1 0 1 0 0,-1 0-1 0 0,1-1 1 0 0,-1 1-1 0 0,1 0 1 0 0,-1 0-1 0 0,0 0 1 0 0,0-3-1 0 0,-1 4-209 0 0,1 0 0 0 0,0 0 0 0 0,0 0 0 0 0,0 0 0 0 0,-1 0 0 0 0,1 0 0 0 0,-1 0-1 0 0,1 0 1 0 0,-1 0 0 0 0,1 1 0 0 0,-1-1 0 0 0,1 0 0 0 0,-1 0 0 0 0,0 0 0 0 0,1 1 0 0 0,-1-1-1 0 0,0 0 1 0 0,0 1 0 0 0,0-1 0 0 0,1 0 0 0 0,-1 1 0 0 0,0-1 0 0 0,0 1 0 0 0,0-1-1 0 0,0 1 1 0 0,0 0 0 0 0,0-1 0 0 0,0 1 0 0 0,0 0 0 0 0,0 0 0 0 0,0 0 0 0 0,0 0-1 0 0,0 0 1 0 0,0 0 0 0 0,0 0 0 0 0,0 0 0 0 0,0 0 0 0 0,0 0 0 0 0,0 1 0 0 0,0-1-1 0 0,-2 1 1 0 0,-34 8 260 0 0,-1 3 0 0 0,-54 24-1 0 0,-30 10 259 0 0,121-46-534 0 0,0 1-1 0 0,0-1 1 0 0,0 1 0 0 0,0-1-1 0 0,0 0 1 0 0,0 1 0 0 0,0-1-1 0 0,0 0 1 0 0,0 0-1 0 0,0 0 1 0 0,0 0 0 0 0,0 0-1 0 0,0 0 1 0 0,-1 0 0 0 0,1 0-1 0 0,0 0 1 0 0,0 0 0 0 0,0-1-1 0 0,-1 1 1 0 0,11-13 165 0 0,35-21-123 0 0,-41 32-45 0 0,2-2-33 0 0,15-9 168 0 0,-1-1-1 0 0,0 0 1 0 0,-1-1-1 0 0,-1-2 1 0 0,-1 1-1 0 0,18-24 1 0 0,-108 98-214 0 0,62-48 75 0 0,-7 7-36 0 0,-36 23 0 0 0,54-39 76 0 0,4-2-50 0 0,1-1 0 0 0,-1 0 1 0 0,0 0-1 0 0,0 0 0 0 0,0-1 1 0 0,0 1-1 0 0,0 0 1 0 0,3-5-1 0 0,4-3-6 0 0,5-1-11 0 0,-3 1-51 0 0,0 0 1 0 0,24-13-1 0 0,-35 23 56 0 0,-1 1 1 0 0,1 0-1 0 0,-1 0 0 0 0,0-1 1 0 0,1 1-1 0 0,-1 0 1 0 0,0 0-1 0 0,0 0 0 0 0,1-1 1 0 0,-1 1-1 0 0,0 0 0 0 0,0 0 1 0 0,0 0-1 0 0,0 0 1 0 0,0-1-1 0 0,0 1 0 0 0,0 0 1 0 0,-1 0-1 0 0,1 0 0 0 0,0 0 1 0 0,0-1-1 0 0,0 1 1 0 0,-1 0-1 0 0,1 0 0 0 0,-1 0 1 0 0,1-1-1 0 0,0 1 0 0 0,-1 0 1 0 0,1-1-1 0 0,-2 2 1 0 0,-18 28-562 0 0,18-27 442 0 0,-86 119-5035 0 0,71-99 3720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6T07:50:26.668"/>
    </inkml:context>
    <inkml:brush xml:id="br0">
      <inkml:brushProperty name="width" value="0.35" units="cm"/>
      <inkml:brushProperty name="height" value="0.35" units="cm"/>
      <inkml:brushProperty name="color" value="#FFFFFF"/>
    </inkml:brush>
  </inkml:definitions>
  <inkml:trace contextRef="#ctx0" brushRef="#br0">6031 102 272 0 0,'-424'11'8225'0'0,"-207"56"-5382"0"0,546-53-2585 0 0,-450 88 456 0 0,498-93-729 0 0,24-7-27 0 0,0 1 0 0 0,0 0 1 0 0,1 1-1 0 0,-1 0 0 0 0,1 1 0 0 0,-19 10 0 0 0,30-14 43 0 0,0-1-1 0 0,1 0 0 0 0,-1 1 0 0 0,1-1 0 0 0,-1 1 0 0 0,1-1 0 0 0,-1 1 0 0 0,1-1 0 0 0,-1 1 0 0 0,1 0 0 0 0,0-1 1 0 0,-1 1-1 0 0,1-1 0 0 0,0 1 0 0 0,0 0 0 0 0,-1-1 0 0 0,1 1 0 0 0,0 0 0 0 0,0-1 0 0 0,0 1 0 0 0,0 0 0 0 0,0-1 1 0 0,0 1-1 0 0,0 0 0 0 0,0 0 0 0 0,0-1 0 0 0,0 1 0 0 0,0 0 0 0 0,0-1 0 0 0,0 1 0 0 0,1 0 0 0 0,-1-1 0 0 0,0 1 1 0 0,0 0-1 0 0,1-1 0 0 0,-1 1 0 0 0,0-1 0 0 0,1 1 0 0 0,-1-1 0 0 0,1 1 0 0 0,-1 0 0 0 0,1-1 0 0 0,-1 0 1 0 0,1 1-1 0 0,-1-1 0 0 0,1 1 0 0 0,0 0 0 0 0,29 17-1 0 0,-7-9-18 0 0,0-1 0 0 0,1-1 0 0 0,43 6 0 0 0,78 1-99 0 0,-96-10 69 0 0,780 12-568 0 0,-517-19 372 0 0,-288-1 311 0 0,-20 4-36 0 0,-6-2-25 0 0,1 1 0 0 0,-1 0 0 0 0,1 0 0 0 0,-1 0 0 0 0,0 0 0 0 0,0 1 0 0 0,1-1 0 0 0,-1 0 0 0 0,0 1 0 0 0,0-1 0 0 0,1 1 0 0 0,-1 0 0 0 0,0-1 0 0 0,0 1 0 0 0,0 0 0 0 0,-2 0 0 0 0,0 0 7 0 0,-164-16 354 0 0,-231 9-1 0 0,344 7-258 0 0,-805 35 1295 0 0,-1 36 501 0 0,801-66-1745 0 0,-96 8 194 0 0,-179 18 40 0 0,330-30-398 0 0,2-1-1 0 0,0 0 0 0 0,1 0 1 0 0,-1 0-1 0 0,0 1 0 0 0,0 0 1 0 0,1-1-1 0 0,-1 1 0 0 0,0 0 1 0 0,1 0-1 0 0,-1 0 0 0 0,1 1 1 0 0,-1-1-1 0 0,-3 3 0 0 0,9-1-4 0 0,30 6 18 0 0,0-1-1 0 0,1-2 0 0 0,-1-2 1 0 0,1-1-1 0 0,41-1 0 0 0,-8 0-1 0 0,858 4-522 0 0,2-50-292 0 0,-265-7 559 0 0,-598 38 334 0 0,-64 13-84 0 0,0-1 1 0 0,1 1-1 0 0,-1 0 0 0 0,0 0 0 0 0,0 0 0 0 0,1 0 0 0 0,-1-1 0 0 0,0 1 0 0 0,0 0 1 0 0,1 0-1 0 0,-1-1 0 0 0,0 1 0 0 0,0 0 0 0 0,1-1 0 0 0,-1 1 0 0 0,0 0 0 0 0,0 0 1 0 0,0-1-1 0 0,0 1 0 0 0,0 0 0 0 0,1-1 0 0 0,-1 1 0 0 0,0 0 0 0 0,0-1 0 0 0,0 1 1 0 0,0 0-1 0 0,0-1 0 0 0,0 1 0 0 0,0-1 0 0 0,0 1 0 0 0,0 0 0 0 0,0-1 0 0 0,-1 1 1 0 0,1 0-1 0 0,0-1 0 0 0,0 1 0 0 0,0 0 0 0 0,0-1 0 0 0,0 1 0 0 0,-1 0 1 0 0,1 0-1 0 0,0-1 0 0 0,0 1 0 0 0,-1-1 0 0 0,-11-11-3 0 0,-12 2 24 0 0,-1 2 0 0 0,-1 1 0 0 0,0 1-1 0 0,0 1 1 0 0,-41-2 0 0 0,34 4-13 0 0,-149-13 206 0 0,-261 13-1 0 0,-187 45 372 0 0,595-39-549 0 0,-1329 159 1405 0 0,1282-152-1466 0 0,59-9-143 0 0,0 1 1 0 0,1 2 0 0 0,-1 0 0 0 0,1 1 0 0 0,0 1-1 0 0,-24 11 1 0 0,46-17 161 0 0,0 0 1 0 0,-1 0-1 0 0,1 0 1 0 0,-1 0-1 0 0,1 0 0 0 0,-1 0 1 0 0,1 0-1 0 0,0 1 0 0 0,-1-1 1 0 0,1 0-1 0 0,0 0 0 0 0,-1 1 1 0 0,1-1-1 0 0,0 0 0 0 0,-1 0 1 0 0,1 1-1 0 0,0-1 0 0 0,-1 0 1 0 0,1 1-1 0 0,0-1 0 0 0,0 0 1 0 0,-1 1-1 0 0,1-1 0 0 0,0 1 1 0 0,0-1-1 0 0,0 0 0 0 0,0 1 1 0 0,0-1-1 0 0,-1 1 0 0 0,1-1 1 0 0,0 1-1 0 0,0-1 1 0 0,0 0-1 0 0,0 1 0 0 0,0-1 1 0 0,0 1-1 0 0,0-1 0 0 0,1 1 1 0 0,-1-1-1 0 0,0 0 0 0 0,0 1 1 0 0,0-1-1 0 0,0 1 0 0 0,0-1 1 0 0,1 0-1 0 0,-1 1 0 0 0,0-1 1 0 0,0 0-1 0 0,1 1 0 0 0,-1-1 1 0 0,1 1-1 0 0,15 9-43 0 0,0-5 19 0 0,-1-2 0 0 0,0 0-1 0 0,1 0 1 0 0,0-2 0 0 0,0 0-1 0 0,-1-1 1 0 0,1 0 0 0 0,16-3-1 0 0,2 1-42 0 0,173-11-455 0 0,212-42 1 0 0,199-77-185 0 0,-573 122 691 0 0,-18 4 78 0 0,0 0-1 0 0,0-2 1 0 0,0-1-1 0 0,48-24 1 0 0,-73 32-45 0 0,1 0 1 0 0,-1 0-1 0 0,0-1 1 0 0,-1 1-1 0 0,1-1 1 0 0,0 1-1 0 0,0-1 0 0 0,-1 0 1 0 0,1 0-1 0 0,-1 0 1 0 0,1 0-1 0 0,-1 0 1 0 0,0 0-1 0 0,2-4 1 0 0,-3 5-8 0 0,1 0 0 0 0,-1 0 0 0 0,0-1 0 0 0,0 1 1 0 0,0 0-1 0 0,0 0 0 0 0,0-1 0 0 0,-1 1 1 0 0,1 0-1 0 0,0 0 0 0 0,-1-1 0 0 0,1 1 0 0 0,-1 0 1 0 0,1 0-1 0 0,-1 0 0 0 0,1-1 0 0 0,-1 1 1 0 0,0 0-1 0 0,1 0 0 0 0,-1 0 0 0 0,0 0 0 0 0,0 0 1 0 0,0 0-1 0 0,0 1 0 0 0,0-1 0 0 0,0 0 1 0 0,0 0-1 0 0,-2 0 0 0 0,-7-5 24 0 0,0 0 0 0 0,-1 1 1 0 0,1 0-1 0 0,-1 1 0 0 0,0 0 0 0 0,0 1 1 0 0,-22-4-1 0 0,-85-3 96 0 0,87 9-87 0 0,-138-4 182 0 0,-332 36 1 0 0,-162 77 286 0 0,-164 87-149 0 0,811-191-386 0 0,-5 2-68 0 0,1 0 1 0 0,-1 1 0 0 0,1 1-1 0 0,0 1 1 0 0,-23 14 0 0 0,41-22 81 0 0,1 0 0 0 0,0-1-1 0 0,0 1 1 0 0,-1 0 0 0 0,1 0 0 0 0,0 0 0 0 0,0 0 0 0 0,0 0 0 0 0,0 0 0 0 0,0 0 0 0 0,0 0 0 0 0,1 1 0 0 0,-1-1 0 0 0,0 0-1 0 0,0 0 1 0 0,1 1 0 0 0,-1-1 0 0 0,1 0 0 0 0,-1 1 0 0 0,1-1 0 0 0,-1 3 0 0 0,2-3 2 0 0,-1 0 0 0 0,0 0 0 0 0,1 0 1 0 0,-1 0-1 0 0,1 0 0 0 0,0 0 0 0 0,-1 0 0 0 0,1-1 1 0 0,0 1-1 0 0,-1 0 0 0 0,1 0 0 0 0,0 0 0 0 0,0-1 1 0 0,0 1-1 0 0,-1 0 0 0 0,1-1 0 0 0,0 1 0 0 0,0-1 1 0 0,0 1-1 0 0,0-1 0 0 0,1 1 0 0 0,6 2-47 0 0,1 0-1 0 0,-1-1 1 0 0,0 0-1 0 0,1-1 1 0 0,12 2-1 0 0,30-3-121 0 0,1-1 0 0 0,-1-3 1 0 0,61-13-1 0 0,149-43-349 0 0,34-23 154 0 0,-217 56 670 0 0,127-61 0 0 0,-198 84-215 0 0,0 0 1 0 0,0 0 0 0 0,0-1 0 0 0,0 0 0 0 0,-1 0 0 0 0,8-8 0 0 0,-13 11-63 0 0,0 1 0 0 0,0 0 0 0 0,0 0 0 0 0,0-1-1 0 0,0 1 1 0 0,0 0 0 0 0,0-1 0 0 0,0 1 0 0 0,0-1 0 0 0,-1 1 0 0 0,1-1-1 0 0,-1 0 1 0 0,1 1 0 0 0,-1-1 0 0 0,1 1 0 0 0,-1-1 0 0 0,0 0 0 0 0,0 1-1 0 0,0-1 1 0 0,0 0 0 0 0,0 0 0 0 0,0 1 0 0 0,0-1 0 0 0,-1 0 0 0 0,1 1-1 0 0,-1-1 1 0 0,1 1 0 0 0,-1-1 0 0 0,0 0 0 0 0,1 1 0 0 0,-1 0 0 0 0,0-1-1 0 0,0 1 1 0 0,0-1 0 0 0,0 1 0 0 0,0 0 0 0 0,-2-2 0 0 0,-3-2 17 0 0,0 1 1 0 0,0-1 0 0 0,0 1-1 0 0,-1 1 1 0 0,1-1 0 0 0,-1 1-1 0 0,0 0 1 0 0,0 1 0 0 0,0-1-1 0 0,-1 1 1 0 0,1 1-1 0 0,-10-2 1 0 0,-13 0 55 0 0,-51 2 0 0 0,65 1-68 0 0,-70 5 72 0 0,0 3 1 0 0,-140 31 0 0 0,-163 68 50 0 0,-178 114-160 0 0,509-190-113 0 0,54-28 114 0 0,0-1-1 0 0,0 1 1 0 0,1 0-1 0 0,-1 0 0 0 0,1 0 1 0 0,0 1-1 0 0,0-1 1 0 0,0 1-1 0 0,0 0 0 0 0,1 0 1 0 0,-4 6-1 0 0,6-9 8 0 0,0-1 0 0 0,0 1 1 0 0,0 0-1 0 0,0-1 0 0 0,0 1 0 0 0,0 0 0 0 0,0-1 1 0 0,0 1-1 0 0,0 0 0 0 0,0 0 0 0 0,0-1 1 0 0,0 1-1 0 0,1 0 0 0 0,-1-1 0 0 0,0 1 0 0 0,0-1 1 0 0,1 1-1 0 0,-1 0 0 0 0,1-1 0 0 0,-1 1 0 0 0,0-1 1 0 0,1 1-1 0 0,-1-1 0 0 0,1 1 0 0 0,-1-1 0 0 0,1 1 1 0 0,-1-1-1 0 0,1 1 0 0 0,1 0 0 0 0,-1-1-14 0 0,1 1 0 0 0,0 0 1 0 0,0 0-1 0 0,-1 0 0 0 0,1-1 0 0 0,0 1 0 0 0,0-1 0 0 0,0 1 0 0 0,0-1 0 0 0,-1 0 0 0 0,1 0 1 0 0,4 0-1 0 0,28-5-109 0 0,1-1 0 0 0,-1-2 1 0 0,0-2-1 0 0,0-1 1 0 0,32-16-1 0 0,164-88-550 0 0,-216 107 647 0 0,170-100-269 0 0,-153 88 401 0 0,-1-3-1 0 0,0 0 1 0 0,42-45 0 0 0,-67 63-64 0 0,-1 0 0 0 0,0 0 0 0 0,0 0 0 0 0,0-1 0 0 0,0 0 1 0 0,-1 0-1 0 0,0 0 0 0 0,-1 0 0 0 0,1 0 0 0 0,-1 0 0 0 0,2-8 1 0 0,-4 11-24 0 0,0 1 0 0 0,0-1 1 0 0,0 0-1 0 0,0 1 1 0 0,0-1-1 0 0,0 0 0 0 0,-1 1 1 0 0,0-1-1 0 0,1 1 1 0 0,-1-1-1 0 0,0 1 0 0 0,0-1 1 0 0,0 1-1 0 0,0-1 0 0 0,-1 1 1 0 0,1 0-1 0 0,-1 0 1 0 0,1 0-1 0 0,-1 0 0 0 0,0 0 1 0 0,0 0-1 0 0,0 0 1 0 0,0 0-1 0 0,0 1 0 0 0,0-1 1 0 0,0 1-1 0 0,-1 0 0 0 0,1-1 1 0 0,0 1-1 0 0,-4-1 1 0 0,-6-2-9 0 0,0 0 0 0 0,1 0 0 0 0,-1 2 1 0 0,-1-1-1 0 0,1 1 0 0 0,0 1 0 0 0,-1 1 0 0 0,-17 0 1 0 0,-103 16 80 0 0,109-12-73 0 0,-88 18 17 0 0,2 4 0 0 0,-197 76 0 0 0,-198 120 102 0 0,474-207-121 0 0,-3-1-48 0 0,-35 19-187 0 0,67-32 197 0 0,20-13-146 0 0,45-28-195 0 0,235-158-739 0 0,-244 157 1054 0 0,-2-2-1 0 0,-1-2 1 0 0,54-64 0 0 0,-96 98 91 0 0,0 0 0 0 0,-1-1 0 0 0,0 0-1 0 0,-1 0 1 0 0,0-1 0 0 0,7-21 0 0 0,-13 31-18 0 0,1 0-1 0 0,-1 0 1 0 0,0-1 0 0 0,-1 1 0 0 0,1 0 0 0 0,0 0-1 0 0,-1-1 1 0 0,0 1 0 0 0,0 0 0 0 0,0 0 0 0 0,0-1-1 0 0,0 1 1 0 0,-1 0 0 0 0,1 0 0 0 0,-1-1 0 0 0,0 1-1 0 0,0 0 1 0 0,0 0 0 0 0,-1 0 0 0 0,1 0-1 0 0,-1 0 1 0 0,1 0 0 0 0,-1 1 0 0 0,0-1 0 0 0,0 0-1 0 0,0 1 1 0 0,-1-1 0 0 0,1 1 0 0 0,0 0 0 0 0,-1 0-1 0 0,0 0 1 0 0,1 0 0 0 0,-1 0 0 0 0,-4-1 0 0 0,-1 0-13 0 0,0 0 0 0 0,0 1 1 0 0,0 0-1 0 0,0 1 1 0 0,-1 0-1 0 0,1 0 0 0 0,0 1 1 0 0,0 0-1 0 0,-1 0 1 0 0,1 1-1 0 0,0 0 0 0 0,0 0 1 0 0,-1 1-1 0 0,1 0 1 0 0,1 1-1 0 0,-1 0 0 0 0,-9 4 1 0 0,-6 4-24 0 0,1 0 1 0 0,0 2 0 0 0,1 0-1 0 0,-28 25 1 0 0,20-13-6 0 0,1 1-1 0 0,2 2 1 0 0,1 0 0 0 0,1 2-1 0 0,-38 62 1 0 0,34-42 30 0 0,3 1 0 0 0,1 1 0 0 0,-21 70 1 0 0,40-106-15 0 0,1 1 1 0 0,0 0 0 0 0,1-1 0 0 0,1 1 0 0 0,0 0 0 0 0,1 0 0 0 0,1 0 0 0 0,4 32 0 0 0,-3-43 4 0 0,0 0-1 0 0,1-1 1 0 0,-1 1 0 0 0,1 0 0 0 0,0-1-1 0 0,1 1 1 0 0,-1-1 0 0 0,1 0-1 0 0,0 0 1 0 0,0 0 0 0 0,1 0 0 0 0,-1 0-1 0 0,1-1 1 0 0,0 0 0 0 0,1 1 0 0 0,-1-1-1 0 0,1-1 1 0 0,-1 1 0 0 0,1-1-1 0 0,0 0 1 0 0,0 0 0 0 0,1 0 0 0 0,-1-1-1 0 0,1 0 1 0 0,-1 0 0 0 0,1 0-1 0 0,0-1 1 0 0,8 2 0 0 0,4-1-1 0 0,0-1 0 0 0,0-1 1 0 0,0-1-1 0 0,0 0 0 0 0,0-1 0 0 0,-1-1 0 0 0,1-1 1 0 0,25-9-1 0 0,17-9-102 0 0,58-30-1 0 0,-88 38 46 0 0,429-248-98 0 0,-451 258 215 0 0,-1-1 0 0 0,1 0 1 0 0,-1 0-1 0 0,0 0 0 0 0,0-1 0 0 0,-1 0 0 0 0,1-1 0 0 0,-1 0 0 0 0,-1 0 0 0 0,6-8 1 0 0,-11 15-58 0 0,0-1 1 0 0,0 0-1 0 0,0 1 1 0 0,1-1-1 0 0,-1 1 1 0 0,0-1 0 0 0,0 0-1 0 0,0 1 1 0 0,-1-1-1 0 0,1 1 1 0 0,0-1-1 0 0,0 1 1 0 0,0-1 0 0 0,0 0-1 0 0,0 1 1 0 0,-1-1-1 0 0,1 1 1 0 0,0-1-1 0 0,0 1 1 0 0,-1-1 0 0 0,1 1-1 0 0,0-1 1 0 0,-1 1-1 0 0,1-1 1 0 0,-1 1-1 0 0,1 0 1 0 0,-1-1-1 0 0,1 1 1 0 0,-1-1 0 0 0,1 1-1 0 0,-1 0 1 0 0,1 0-1 0 0,-1-1 1 0 0,1 1-1 0 0,-1 0 1 0 0,1 0 0 0 0,-1 0-1 0 0,1-1 1 0 0,-2 1-1 0 0,-21-4 18 0 0,22 4-16 0 0,-15 0 40 0 0,0 1 0 0 0,0 0 1 0 0,1 1-1 0 0,-1 1 0 0 0,0 1 1 0 0,1 0-1 0 0,-17 7 0 0 0,15-5-6 0 0,-82 28 295 0 0,-177 88-1 0 0,-75 86 84 0 0,326-192-396 0 0,-20 12-21 0 0,2 2 0 0 0,1 2 0 0 0,-52 50 0 0 0,91-79-4 0 0,1 0-1 0 0,-1 0 1 0 0,1 0 0 0 0,0 1 0 0 0,0-1 0 0 0,0 1 0 0 0,0-1-1 0 0,0 1 1 0 0,1-1 0 0 0,0 1 0 0 0,-2 7 0 0 0,3-9 5 0 0,0-1 0 0 0,0 0 0 0 0,0 1 0 0 0,0-1 0 0 0,0 0 0 0 0,1 1 0 0 0,-1-1 0 0 0,1 0 0 0 0,-1 0 0 0 0,1 1 0 0 0,-1-1 0 0 0,1 0 0 0 0,-1 0 0 0 0,1 0 0 0 0,0 1 0 0 0,0-1 0 0 0,0 0 0 0 0,0 0 0 0 0,0 0 0 0 0,0 0 0 0 0,0-1 0 0 0,0 1 0 0 0,0 0 0 0 0,0 0 0 0 0,0-1 0 0 0,0 1 0 0 0,1 0 0 0 0,-1-1 0 0 0,0 1 0 0 0,0-1 0 0 0,1 0 0 0 0,-1 1 0 0 0,0-1 0 0 0,1 0 0 0 0,-1 0 0 0 0,0 0 0 0 0,3 0 0 0 0,22 1-42 0 0,-1-2 1 0 0,0 0-1 0 0,1-2 0 0 0,-1 0 0 0 0,0-2 0 0 0,42-14 0 0 0,-41 12 5 0 0,592-205-616 0 0,-362 117 512 0 0,137-49-40 0 0,-390 143 204 0 0,-9 2-4 0 0,1 0 0 0 0,-1 0 0 0 0,1 1 0 0 0,0 0 0 0 0,0 0 0 0 0,0 0 0 0 0,0 0 0 0 0,-7 5 0 0 0,-9 4 17 0 0,-624 315 1040 0 0,554-275-983 0 0,25-15-59 0 0,2 2 0 0 0,-91 72 0 0 0,150-106-45 0 0,1 0-1 0 0,-1 0 1 0 0,1 1-1 0 0,0 0 1 0 0,0 0-1 0 0,0 0 1 0 0,0 0-1 0 0,1 1 1 0 0,-4 8-1 0 0,6-13 9 0 0,1 0 1 0 0,0 0-1 0 0,-1 1 0 0 0,1-1 1 0 0,0 0-1 0 0,0 0 0 0 0,0 0 0 0 0,0 1 1 0 0,0-1-1 0 0,0 0 0 0 0,0 0 0 0 0,0 0 1 0 0,1 0-1 0 0,-1 1 0 0 0,0-1 0 0 0,1 0 1 0 0,-1 0-1 0 0,1 0 0 0 0,-1 0 1 0 0,1 0-1 0 0,1 1 0 0 0,-1 0-2 0 0,1 0-1 0 0,0 0 1 0 0,0-1 0 0 0,1 1-1 0 0,-1-1 1 0 0,0 0 0 0 0,0 0 0 0 0,1 0-1 0 0,-1 0 1 0 0,1 0 0 0 0,-1 0-1 0 0,1-1 1 0 0,4 2 0 0 0,30 1-124 0 0,0-1 1 0 0,0-1-1 0 0,0-2 1 0 0,71-12-1 0 0,-62 7 47 0 0,1008-157-1316 0 0,-1009 156 1436 0 0,-28 6 55 0 0,0-2 0 0 0,1-1 1 0 0,-1 0-1 0 0,22-9 1 0 0,-40 13-91 0 0,1 0 0 0 0,0 0 0 0 0,-1 0 0 0 0,1 0 0 0 0,0 0 0 0 0,-1 0 1 0 0,1-1-1 0 0,0 1 0 0 0,-1 0 0 0 0,1 0 0 0 0,0 0 0 0 0,-1-1 0 0 0,1 1 0 0 0,0 0 0 0 0,0 0 1 0 0,-1-1-1 0 0,1 1 0 0 0,0 0 0 0 0,0-1 0 0 0,0 1 0 0 0,-1 0 0 0 0,1-1 0 0 0,0 1 0 0 0,0 0 1 0 0,0-1-1 0 0,0 1 0 0 0,0 0 0 0 0,0-1 0 0 0,0 1 0 0 0,-1-1 0 0 0,1 1 0 0 0,0 0 0 0 0,0-1 0 0 0,1 1 1 0 0,-1 0-1 0 0,0-1 0 0 0,0 1 0 0 0,0 0 0 0 0,0-1 0 0 0,0 1 0 0 0,0-1 0 0 0,0 1 0 0 0,1 0 1 0 0,-1-1-1 0 0,0 1 0 0 0,0 0 0 0 0,0 0 0 0 0,1-1 0 0 0,-1 1 0 0 0,0 0 0 0 0,0-1 0 0 0,1 1 0 0 0,-1 0 1 0 0,0 0-1 0 0,1 0 0 0 0,-1-1 0 0 0,0 1 0 0 0,1 0 0 0 0,-1 0 0 0 0,0 0 0 0 0,1 0 0 0 0,-1 0 1 0 0,0 0-1 0 0,1-1 0 0 0,-1 1 0 0 0,1 0 0 0 0,-32-8 19 0 0,-44 3 148 0 0,-1 3 0 0 0,-82 8 0 0 0,-152 31 364 0 0,-815 197 456 0 0,1114-231-1005 0 0,3-2-11 0 0,-1 1 0 0 0,1 1 0 0 0,0 0 0 0 0,-1 0 1 0 0,1 0-1 0 0,0 1 0 0 0,-13 8 0 0 0,21-11 25 0 0,-1-1 1 0 0,1 0-1 0 0,0 0 1 0 0,-1 1-1 0 0,1-1 1 0 0,0 0-1 0 0,0 0 0 0 0,-1 1 1 0 0,1-1-1 0 0,0 0 1 0 0,0 1-1 0 0,-1-1 1 0 0,1 0-1 0 0,0 1 0 0 0,0-1 1 0 0,0 1-1 0 0,0-1 1 0 0,0 0-1 0 0,-1 1 0 0 0,1-1 1 0 0,0 1-1 0 0,0-1 1 0 0,0 0-1 0 0,0 1 1 0 0,0-1-1 0 0,0 1 0 0 0,0-1 1 0 0,0 1-1 0 0,1-1 1 0 0,-1 0-1 0 0,0 1 0 0 0,0-1 1 0 0,0 0-1 0 0,0 1 1 0 0,1-1-1 0 0,-1 1 1 0 0,0-1-1 0 0,0 0 0 0 0,0 1 1 0 0,1-1-1 0 0,-1 0 1 0 0,0 0-1 0 0,1 1 1 0 0,-1-1-1 0 0,0 0 0 0 0,1 0 1 0 0,-1 1-1 0 0,0-1 1 0 0,1 0-1 0 0,-1 0 0 0 0,0 0 1 0 0,1 0-1 0 0,-1 1 1 0 0,1-1-1 0 0,0 0 1 0 0,26 7-10 0 0,-25-6 3 0 0,53 7-3 0 0,0-3 0 0 0,0-2 0 0 0,59-4 0 0 0,-46-1-33 0 0,1015-41-303 0 0,-624 19 116 0 0,231-16-11 0 0,-661 36 383 0 0,-24 0-15 0 0,-17-2-68 0 0,1 4-51 0 0,1 0 0 0 0,-1 1 0 0 0,0 0 0 0 0,0 0 0 0 0,-15 2 0 0 0,-9 0 0 0 0,-470 19 166 0 0,1 35 216 0 0,420-45-254 0 0,-758 109 656 0 0,840-119-794 0 0,-94 19-267 0 0,96-19 268 0 0,-1 0 1 0 0,1 0-1 0 0,0 0 0 0 0,-1 0 0 0 0,1 0 0 0 0,0 0 1 0 0,-1 0-1 0 0,1 0 0 0 0,0 0 0 0 0,-1 1 0 0 0,1-1 1 0 0,0 0-1 0 0,-1 0 0 0 0,1 0 0 0 0,0 0 1 0 0,-1 0-1 0 0,1 1 0 0 0,0-1 0 0 0,0 0 0 0 0,-1 0 1 0 0,1 0-1 0 0,0 1 0 0 0,0-1 0 0 0,-1 0 0 0 0,1 0 1 0 0,0 1-1 0 0,0-1 0 0 0,0 0 0 0 0,-1 1 1 0 0,1-1-1 0 0,0 0 0 0 0,0 1 0 0 0,0-1 0 0 0,0 0 1 0 0,0 1-1 0 0,0-1 0 0 0,0 0 0 0 0,0 1 0 0 0,0-1 1 0 0,0 0-1 0 0,0 1 0 0 0,0-1 0 0 0,0 0 1 0 0,0 1-1 0 0,0-1 0 0 0,0 0 0 0 0,0 1 0 0 0,0-1 1 0 0,0 0-1 0 0,0 1 0 0 0,1-1 0 0 0,-1 0 0 0 0,0 0 1 0 0,0 1-1 0 0,0-1 0 0 0,1 0 0 0 0,-1 0 1 0 0,0 1-1 0 0,0-1 0 0 0,1 0 0 0 0,-1 0 0 0 0,0 1 1 0 0,0-1-1 0 0,1 0 0 0 0,-1 0 0 0 0,1 0 0 0 0,20 12-16 0 0,34 4 22 0 0,0-2 1 0 0,2-2-1 0 0,56 3 1 0 0,-79-11-3 0 0,1047 75-474 0 0,-766-82-202 0 0,453-62 1 0 0,-707 58 598 0 0,-35 5 50 0 0,0-2 1 0 0,0 0 0 0 0,45-14 0 0 0,-61 11-41 0 0,-12 0 58 0 0,-15-1 3 0 0,-3 2 15 0 0,1 2-1 0 0,-1 0 0 0 0,0 2 0 0 0,-1 0 1 0 0,-36 1-1 0 0,16 1 6 0 0,-1270 57 1593 0 0,1248-52-1592 0 0,29-4-153 0 0,-53 11-1 0 0,86-12 134 0 0,0 0 0 0 0,1 0 0 0 0,-1 0 0 0 0,1 0 0 0 0,-1 0 0 0 0,1 0 0 0 0,-1 0 0 0 0,1 0 0 0 0,-1 1 0 0 0,1-1 0 0 0,-1 0 0 0 0,1 0 0 0 0,-1 1 0 0 0,1-1 0 0 0,-1 0 0 0 0,1 1 0 0 0,-1-1 0 0 0,1 0 0 0 0,0 1 0 0 0,-1-1 0 0 0,1 1 0 0 0,0-1 0 0 0,-1 1 0 0 0,1 0 0 0 0,7 7-37 0 0,21 4 30 0 0,31-1 9 0 0,-1-2 1 0 0,65 1-1 0 0,122-7-149 0 0,-171-3 138 0 0,926-38-597 0 0,-385 6-83 0 0,-395 17 1122 0 0,-211 11-327 0 0,-12 0-52 0 0,-12-4-28 0 0,-46-4-3 0 0,0 2 0 0 0,-1 3-1 0 0,-71 2 1 0 0,85 3 10 0 0,-1243-4 1037 0 0,1225 8-1081 0 0,-101 8-498 0 0,151-7 361 0 0,17 3 70 0 0,23 3 23 0 0,54-2-77 0 0,0-2 0 0 0,117-9-1 0 0,-130 1 82 0 0,696-47-562 0 0,0-29 84 0 0,-315 31 171 0 0,-390 43 331 0 0,106-16 458 0 0,-160 20-235 0 0,-2 0-190 0 0,0 1 0 0 0,0-1 0 0 0,-1 0 0 0 0,1 1 0 0 0,-1-1 0 0 0,1 1 0 0 0,-1-1 0 0 0,1 0 0 0 0,-1 1 0 0 0,1-1 0 0 0,-1 1 0 0 0,1-1 0 0 0,-1 1 0 0 0,0 0 0 0 0,1-1 0 0 0,-1 1 0 0 0,0 0 0 0 0,1-1 0 0 0,-1 1 0 0 0,0 0 0 0 0,0 0 0 0 0,1-1 0 0 0,-1 1 0 0 0,0 0 0 0 0,0 0 0 0 0,-1 0 0 0 0,-24-3 30 0 0,25 3-25 0 0,-660 20 689 0 0,606-16-670 0 0,-1604 174 2135 0 0,1151-116-1260 0 0,329-38-1203 0 0,176-24 235 0 0,23-4-82 0 0,372-57-178 0 0,1772-292-1702 0 0,-2154 351 2031 0 0,487-98 67 0 0,-491 99-37 0 0,-1-1-1 0 0,0 1 0 0 0,0-1 1 0 0,0 0-1 0 0,0 0 1 0 0,-1-1-1 0 0,1 1 0 0 0,0-1 1 0 0,3-3-1 0 0,-7 5-28 0 0,-1 1-1 0 0,0 0 0 0 0,0 0 0 0 0,0-1 0 0 0,0 1 1 0 0,0 0-1 0 0,1-1 0 0 0,-1 1 0 0 0,0 0 0 0 0,0-1 1 0 0,0 1-1 0 0,0 0 0 0 0,0-1 0 0 0,0 1 0 0 0,0 0 1 0 0,0 0-1 0 0,0-1 0 0 0,0 1 0 0 0,0 0 0 0 0,0-1 1 0 0,0 1-1 0 0,0 0 0 0 0,-1-1 0 0 0,1 1 0 0 0,0 0 1 0 0,0-1-1 0 0,0 1 0 0 0,0 0 0 0 0,-1 0 1 0 0,1-1-1 0 0,0 1 0 0 0,0 0 0 0 0,0 0 0 0 0,-1-1 1 0 0,1 1-1 0 0,0 0 0 0 0,0 0 0 0 0,-1 0 0 0 0,1-1 1 0 0,0 1-1 0 0,-1 0 0 0 0,1 0 0 0 0,0 0 0 0 0,-1 0 1 0 0,1 0-1 0 0,0 0 0 0 0,0 0 0 0 0,-1 0 0 0 0,1 0 1 0 0,0 0-1 0 0,-1 0 0 0 0,-17-6 20 0 0,-52 0-6 0 0,1 3 0 0 0,-1 3 0 0 0,-74 10 0 0 0,88-6-7 0 0,-1102 147 563 0 0,235 21 693 0 0,150-25-397 0 0,602-110-2350 0 0,548-126 1136 0 0,-258 57 207 0 0,260-64-261 0 0,455-122-312 0 0,-11-36 263 0 0,-800 247 466 0 0,-8 3-5 0 0,-1-1 1 0 0,0 0-1 0 0,0-1 1 0 0,0 0-1 0 0,-1-1 1 0 0,0-1-1 0 0,0 0 0 0 0,13-11 1 0 0,-25 18-14 0 0,0 0 0 0 0,0 0 0 0 0,0 1 1 0 0,-1-1-1 0 0,1 0 0 0 0,0 0 0 0 0,-1 0 0 0 0,1 0 1 0 0,0 0-1 0 0,-1 0 0 0 0,1 0 0 0 0,-1 0 0 0 0,0 0 1 0 0,1 0-1 0 0,-1 0 0 0 0,0 0 0 0 0,1 0 0 0 0,-1 0 0 0 0,0-1 1 0 0,0 1-1 0 0,0 0 0 0 0,0 0 0 0 0,0 0 0 0 0,0 0 1 0 0,-1 0-1 0 0,1 0 0 0 0,0 0 0 0 0,0-1 0 0 0,-1 1 1 0 0,1 0-1 0 0,-1 0 0 0 0,1 0 0 0 0,-1 0 0 0 0,1 0 0 0 0,-1 0 1 0 0,0 1-1 0 0,1-1 0 0 0,-1 0 0 0 0,0 0 0 0 0,0 0 1 0 0,0 0-1 0 0,0 1 0 0 0,1-1 0 0 0,-1 1 0 0 0,0-1 1 0 0,-2 0-1 0 0,-4-3-1 0 0,-1 0 0 0 0,1 0 1 0 0,-1 1-1 0 0,0 0 0 0 0,-11-2 1 0 0,-13-1 35 0 0,0 0 1 0 0,-58-1 0 0 0,-72 8 144 0 0,113 1-142 0 0,-618 57 470 0 0,9 55 53 0 0,624-108-524 0 0,-1774 440 1587 0 0,1805-446-1623 0 0,-237 87-91 0 0,229-82 77 0 0,0 0 1 0 0,1 2-1 0 0,0-1 0 0 0,0 1 1 0 0,0 1-1 0 0,-10 10 1 0 0,18-16 6 0 0,0 0 1 0 0,1 0 0 0 0,-1 0 0 0 0,1 0 0 0 0,-1 0-1 0 0,1 0 1 0 0,0 1 0 0 0,-1-1 0 0 0,1 0-1 0 0,0 1 1 0 0,1-1 0 0 0,-1 1 0 0 0,0-1 0 0 0,0 6-1 0 0,2-6 2 0 0,-1 0 0 0 0,0 0-1 0 0,1 0 1 0 0,-1-1-1 0 0,1 1 1 0 0,0 0 0 0 0,0 0-1 0 0,-1 0 1 0 0,1 0 0 0 0,1-1-1 0 0,-1 1 1 0 0,0-1-1 0 0,0 1 1 0 0,0-1 0 0 0,1 1-1 0 0,-1-1 1 0 0,1 1-1 0 0,-1-1 1 0 0,1 0 0 0 0,0 0-1 0 0,-1 0 1 0 0,4 1 0 0 0,6 3-37 0 0,0 0 1 0 0,0-1 0 0 0,0 0-1 0 0,0-1 1 0 0,1 0 0 0 0,0 0-1 0 0,-1-2 1 0 0,23 1 0 0 0,95-7-328 0 0,-2-9-95 0 0,207-51 1 0 0,115-69-41 0 0,-128 11 190 0 0,-252 91 263 0 0,-2-4 0 0 0,96-65 1 0 0,-137 82 66 0 0,-2 0 0 0 0,28-28 0 0 0,-46 40 8 0 0,1 1 0 0 0,-1-2 0 0 0,0 1-1 0 0,-1-1 1 0 0,0 1 0 0 0,0-2 0 0 0,0 1 0 0 0,-1 0-1 0 0,-1-1 1 0 0,1 0 0 0 0,-1 0 0 0 0,1-9 0 0 0,-3 14-12 0 0,-1 1-1 0 0,0-1 1 0 0,0 0 0 0 0,0 0 0 0 0,0 1 0 0 0,-1-1 0 0 0,0 0 0 0 0,1 0 0 0 0,-1 1 0 0 0,0-1-1 0 0,-1 1 1 0 0,1-1 0 0 0,-1 1 0 0 0,0 0 0 0 0,-2-5 0 0 0,0 3 4 0 0,-1 0 0 0 0,1 0 0 0 0,-1 0 0 0 0,0 0 0 0 0,0 1-1 0 0,0 0 1 0 0,0 0 0 0 0,-7-3 0 0 0,-5-2 18 0 0,0 1 1 0 0,-1 1-1 0 0,1 1 0 0 0,-1 1 0 0 0,-25-5 1 0 0,-6 2 10 0 0,-1 3 0 0 0,0 1 1 0 0,0 3-1 0 0,-60 6 0 0 0,-201 41 122 0 0,102 2 60 0 0,2 9 0 0 0,-328 137-1 0 0,418-145-150 0 0,2 5 0 0 0,-190 122 0 0 0,282-160-81 0 0,1 0-1 0 0,1 2 1 0 0,-30 30-1 0 0,46-42-1 0 0,0-1 1 0 0,0 1-1 0 0,0 0 1 0 0,1 1-1 0 0,0-1 1 0 0,0 1-1 0 0,1-1 1 0 0,-1 1-1 0 0,2 0 1 0 0,-1 1-1 0 0,1-1 1 0 0,0 0-1 0 0,0 1 0 0 0,1-1 1 0 0,0 1-1 0 0,0-1 1 0 0,1 1-1 0 0,1 8 1 0 0,-1-12 5 0 0,1 0-1 0 0,0 0 1 0 0,1 0 0 0 0,-1 0 0 0 0,1 0 0 0 0,-1 0 0 0 0,1 0-1 0 0,1-1 1 0 0,-1 1 0 0 0,0 0 0 0 0,1-1 0 0 0,-1 0 0 0 0,1 0-1 0 0,4 4 1 0 0,0-2-1 0 0,0 0-1 0 0,0 0 1 0 0,0 0-1 0 0,0-1 1 0 0,1 0-1 0 0,13 4 1 0 0,4 0-41 0 0,-1-2 0 0 0,1-1 0 0 0,45 4-1 0 0,-7-5-114 0 0,0-4 0 0 0,0-2 0 0 0,0-3 0 0 0,65-14 0 0 0,242-75-535 0 0,-113 1 415 0 0,-215 74 265 0 0,0-2-1 0 0,-1-2 1 0 0,67-51 0 0 0,-102 70 14 0 0,-1-1 0 0 0,1 0 0 0 0,-1 0 0 0 0,0 0 0 0 0,0-1-1 0 0,-1 0 1 0 0,0 0 0 0 0,0 0 0 0 0,0 0 0 0 0,3-9 0 0 0,-6 13-3 0 0,-1 0 0 0 0,1 0-1 0 0,-1 0 1 0 0,1 0 0 0 0,-1-1 0 0 0,0 1-1 0 0,0 0 1 0 0,0 0 0 0 0,0-1 0 0 0,0 1-1 0 0,-1 0 1 0 0,1 0 0 0 0,-1-1 0 0 0,1 1-1 0 0,-1 0 1 0 0,0 0 0 0 0,0 0 0 0 0,0 0-1 0 0,0 0 1 0 0,0 0 0 0 0,0 0 0 0 0,0 0-1 0 0,-1 1 1 0 0,1-1 0 0 0,-1 0-1 0 0,1 1 1 0 0,-1-1 0 0 0,0 1 0 0 0,0 0-1 0 0,0-1 1 0 0,1 1 0 0 0,-1 0 0 0 0,0 0-1 0 0,-1 0 1 0 0,-3-1 0 0 0,-5-2-4 0 0,-1 0 0 0 0,0 1 0 0 0,0 0-1 0 0,0 1 1 0 0,0 0 0 0 0,0 1 0 0 0,0 0 0 0 0,0 1 0 0 0,-16 2 0 0 0,-111 19-2 0 0,125-19 14 0 0,-65 15-19 0 0,-152 54-1 0 0,182-51-24 0 0,1 1 0 0 0,1 3 0 0 0,1 2 0 0 0,-47 35 0 0 0,84-54 28 0 0,-1 0 0 0 0,1 1 0 0 0,0 0 0 0 0,0 1 0 0 0,1 0 0 0 0,1 0 0 0 0,-1 1 0 0 0,-5 11 0 0 0,11-17 7 0 0,0-1-1 0 0,1 0 1 0 0,-1 1-1 0 0,1 0 1 0 0,0-1-1 0 0,0 1 1 0 0,0 0-1 0 0,1-1 1 0 0,0 1-1 0 0,-1 0 1 0 0,1 0-1 0 0,0-1 1 0 0,1 1-1 0 0,-1 0 1 0 0,1 0-1 0 0,0-1 1 0 0,-1 1-1 0 0,2-1 1 0 0,-1 1-1 0 0,0 0 1 0 0,1-1 0 0 0,-1 0-1 0 0,1 1 1 0 0,0-1-1 0 0,0 0 1 0 0,1 0-1 0 0,-1 0 1 0 0,0 0-1 0 0,1-1 1 0 0,3 4-1 0 0,5 3 3 0 0,1 0 0 0 0,0 0-1 0 0,1-1 1 0 0,-1 0 0 0 0,2-1-1 0 0,-1-1 1 0 0,1 0 0 0 0,25 7 0 0 0,6-1 3 0 0,69 9 0 0 0,18-7-34 0 0,246-5 1 0 0,131-41-247 0 0,-473 29 255 0 0,1247-133-723 0 0,-16-82 415 0 0,-1227 209 308 0 0,41-7 297 0 0,-1-4-1 0 0,91-36 1 0 0,-161 49 128 0 0,-16 2-291 0 0,-22 2-91 0 0,-265 63 2 0 0,2 23 232 0 0,200-56-207 0 0,-423 149 13 0 0,508-173-87 0 0,-43 21-115 0 0,47-23 131 0 0,1 0 1 0 0,-1 1 0 0 0,0-1-1 0 0,0 0 1 0 0,1 1-1 0 0,-1-1 1 0 0,1 1 0 0 0,-1 0-1 0 0,1-1 1 0 0,0 1-1 0 0,-1 0 1 0 0,1 0 0 0 0,0 0-1 0 0,0 0 1 0 0,0 0 0 0 0,1 0-1 0 0,-1 0 1 0 0,0 0-1 0 0,1 0 1 0 0,-1 3 0 0 0,1-3 5 0 0,1-1 0 0 0,-1 1 0 0 0,1-1 1 0 0,0 1-1 0 0,0-1 0 0 0,-1 0 1 0 0,1 1-1 0 0,0-1 0 0 0,0 0 0 0 0,0 0 1 0 0,0 1-1 0 0,0-1 0 0 0,1 0 1 0 0,-1 0-1 0 0,0 0 0 0 0,0 0 0 0 0,1-1 1 0 0,-1 1-1 0 0,0 0 0 0 0,1 0 1 0 0,-1-1-1 0 0,1 1 0 0 0,-1-1 0 0 0,2 1 1 0 0,40 10-23 0 0,12-5-11 0 0,-1-2 0 0 0,56-2-1 0 0,112-15-85 0 0,-180 10 99 0 0,777-86-416 0 0,-6-42 261 0 0,-755 121 156 0 0,-10 3 429 0 0,77-23 1 0 0,-124 30-397 0 0,-1 0 0 0 0,1 0-1 0 0,-1 0 1 0 0,1 0 0 0 0,-1 0 0 0 0,1 0 0 0 0,-1 0-1 0 0,1 0 1 0 0,-1 0 0 0 0,1-1 0 0 0,-1 1 0 0 0,1 0-1 0 0,-1 0 1 0 0,0-1 0 0 0,1 1 0 0 0,-1 0 0 0 0,1-1-1 0 0,-1 1 1 0 0,0 0 0 0 0,1-1 0 0 0,-1 1 0 0 0,0 0-1 0 0,1-1 1 0 0,-1 1 0 0 0,0-1 0 0 0,0 1 0 0 0,1-2-1 0 0,-14-1 80 0 0,-31 2-1 0 0,-317 59 359 0 0,224-33-251 0 0,-660 152 911 0 0,781-173-1155 0 0,-47 18-200 0 0,59-21 214 0 0,1 0 1 0 0,0 1-1 0 0,-1 0 1 0 0,1 0-1 0 0,0-1 0 0 0,0 2 1 0 0,0-1-1 0 0,0 0 1 0 0,1 1-1 0 0,-1-1 0 0 0,1 1 1 0 0,-1 0-1 0 0,-3 5 1 0 0,6-7 27 0 0,0-1-1 0 0,0 1 1 0 0,0 0 0 0 0,0-1 0 0 0,0 1 0 0 0,0-1 0 0 0,0 1 0 0 0,0-1 0 0 0,0 1 0 0 0,0-1-1 0 0,0 1 1 0 0,0 0 0 0 0,0-1 0 0 0,0 1 0 0 0,1-1 0 0 0,-1 1 0 0 0,0-1 0 0 0,0 1-1 0 0,1-1 1 0 0,-1 1 0 0 0,0-1 0 0 0,0 0 0 0 0,1 1 0 0 0,-1-1 0 0 0,1 1 0 0 0,-1-1 0 0 0,0 0-1 0 0,1 1 1 0 0,-1-1 0 0 0,1 0 0 0 0,-1 1 0 0 0,2-1 0 0 0,16 8-80 0 0,20-4-13 0 0,1-1 0 0 0,-1-1 0 0 0,0-2 0 0 0,50-7 0 0 0,-27 2-21 0 0,608-85-1435 0 0,-607 79 1424 0 0,886-199-1069 0 0,-914 201 1246 0 0,-15 5 69 0 0,-1-1 0 0 0,0 0-1 0 0,0-1 1 0 0,-1-1 0 0 0,0-1-1 0 0,0 0 1 0 0,19-13 0 0 0,-35 20-105 0 0,0 0 1 0 0,0 1 0 0 0,0-1 0 0 0,0 0-1 0 0,0 0 1 0 0,-1 1 0 0 0,1-1 0 0 0,0 0-1 0 0,0 0 1 0 0,0 0 0 0 0,-1 0 0 0 0,1 0-1 0 0,-1 0 1 0 0,1 0 0 0 0,-1 0-1 0 0,1 0 1 0 0,-1 0 0 0 0,0-1 0 0 0,1 1-1 0 0,-1 0 1 0 0,0 0 0 0 0,0 0 0 0 0,0 0-1 0 0,0-1 1 0 0,0 1 0 0 0,0-2 0 0 0,-1 2-3 0 0,0-1 1 0 0,0 1-1 0 0,0-1 1 0 0,0 1-1 0 0,0-1 1 0 0,0 1 0 0 0,-1 0-1 0 0,1 0 1 0 0,0 0-1 0 0,-1 0 1 0 0,1 0-1 0 0,-1 0 1 0 0,1 0-1 0 0,-1 0 1 0 0,-2-1 0 0 0,-8-2 12 0 0,0 0-1 0 0,0 0 1 0 0,-1 1 0 0 0,-12-1 0 0 0,-49-4-14 0 0,-109 2 0 0 0,-79 17 307 0 0,229-10-232 0 0,-715 67 1528 0 0,720-65-1590 0 0,2-1-95 0 0,0 2 0 0 0,-45 11 1 0 0,70-14 70 0 0,0-1 0 0 0,1 0 0 0 0,-1 0 0 0 0,0 0 0 0 0,0 1 1 0 0,1-1-1 0 0,-1 0 0 0 0,0 1 0 0 0,1-1 0 0 0,-1 1 0 0 0,1-1 1 0 0,-1 0-1 0 0,0 1 0 0 0,1 0 0 0 0,-1-1 0 0 0,1 1 0 0 0,-1-1 0 0 0,1 1 1 0 0,-1-1-1 0 0,1 2 0 0 0,5 9-32 0 0,23 4-15 0 0,10-5 24 0 0,1-1 0 0 0,-1-2 0 0 0,2-2 0 0 0,51 1 0 0 0,-34-2-2 0 0,685 0-204 0 0,-2-82-109 0 0,-362 6 1415 0 0,-362 66-908 0 0,-22 3-64 0 0,-27 4-67 0 0,-160 45 91 0 0,-194 74 0 0 0,265-77-186 0 0,-138 70 0 0 0,254-109 27 0 0,-1 0-1 0 0,1 0 1 0 0,-1 0 0 0 0,1 1 0 0 0,0 0 0 0 0,1 0 0 0 0,-7 8 0 0 0,11-12 26 0 0,0 0 1 0 0,0 0 0 0 0,1 0-1 0 0,-1 0 1 0 0,0 1 0 0 0,1-1-1 0 0,-1 0 1 0 0,1 0 0 0 0,-1 0-1 0 0,1 1 1 0 0,0-1 0 0 0,-1 0-1 0 0,1 1 1 0 0,0-1 0 0 0,0 0-1 0 0,0 1 1 0 0,0-1 0 0 0,0 0-1 0 0,0 2 1 0 0,1-1 4 0 0,0-1 1 0 0,0 0-1 0 0,-1 1 0 0 0,1-1 1 0 0,0 0-1 0 0,0 0 1 0 0,0 0-1 0 0,1 0 0 0 0,-1 0 1 0 0,0 0-1 0 0,0 0 0 0 0,1 0 1 0 0,-1 0-1 0 0,0 0 0 0 0,1-1 1 0 0,-1 1-1 0 0,1-1 0 0 0,-1 1 1 0 0,1-1-1 0 0,2 1 0 0 0,15 3-50 0 0,0 0 0 0 0,0-1 0 0 0,0-1 0 0 0,33-2 0 0 0,80-10-202 0 0,-85 5 151 0 0,656-120-1357 0 0,-417 63 1344 0 0,-284 62 113 0 0,35-7 179 0 0,0-1 1 0 0,60-23 0 0 0,-97 31-166 0 0,0 0 0 0 0,0 0-1 0 0,1 0 1 0 0,-1 0 0 0 0,0 0 0 0 0,0 0 0 0 0,1 0 0 0 0,-1 0-1 0 0,0 0 1 0 0,0 0 0 0 0,0 0 0 0 0,1 0 0 0 0,-1 0 0 0 0,0 0-1 0 0,0 0 1 0 0,0 0 0 0 0,1 0 0 0 0,-1 0 0 0 0,0-1 0 0 0,0 1 0 0 0,0 0-1 0 0,1 0 1 0 0,-1 0 0 0 0,0 0 0 0 0,0 0 0 0 0,0-1 0 0 0,0 1-1 0 0,1 0 1 0 0,-1 0 0 0 0,0 0 0 0 0,0 0 0 0 0,0-1 0 0 0,0 1-1 0 0,0 0 1 0 0,0 0 0 0 0,0 0 0 0 0,0-1 0 0 0,0 1 0 0 0,1 0 0 0 0,-1 0-1 0 0,0-1 1 0 0,0 1 0 0 0,0 0 0 0 0,0 0 0 0 0,0 0 0 0 0,0-1-1 0 0,0 1 1 0 0,-1 0 0 0 0,-13-1 130 0 0,-31 7 39 0 0,-169 48 590 0 0,-268 106-1 0 0,476-158-771 0 0,-52 23-11 0 0,55-23 9 0 0,0 0 0 0 0,0-1-1 0 0,-1 1 1 0 0,2 1 0 0 0,-1-1 0 0 0,0 0-1 0 0,0 1 1 0 0,1-1 0 0 0,-1 1-1 0 0,1 0 1 0 0,0 0 0 0 0,0 0 0 0 0,0 0-1 0 0,-2 4 1 0 0,4-6 2 0 0,0 0-1 0 0,0 0 1 0 0,0 0-1 0 0,0 0 1 0 0,0 0-1 0 0,0 1 1 0 0,0-1-1 0 0,0 0 1 0 0,0 0 0 0 0,1 0-1 0 0,-1 0 1 0 0,1 0-1 0 0,-1 0 1 0 0,0 0-1 0 0,1 0 1 0 0,0 0-1 0 0,-1 0 1 0 0,1 0-1 0 0,-1 0 1 0 0,1 0 0 0 0,0-1-1 0 0,0 1 1 0 0,0 0-1 0 0,-1 0 1 0 0,1-1-1 0 0,0 1 1 0 0,0 0-1 0 0,0-1 1 0 0,0 1 0 0 0,0-1-1 0 0,0 0 1 0 0,0 1-1 0 0,3 0 1 0 0,38 10-155 0 0,-1-5-13 0 0,1-3-1 0 0,-1-1 1 0 0,51-4 0 0 0,124-22-336 0 0,-158 16 377 0 0,185-30-283 0 0,-182 26 380 0 0,114-40 1 0 0,-166 49 66 0 0,-1-1 1 0 0,1 0 0 0 0,-1 0 0 0 0,0-1 0 0 0,9-7 0 0 0,-15 11-30 0 0,-1 1 0 0 0,0-1 0 0 0,0 0 0 0 0,0 0 0 0 0,0 0 0 0 0,0 0 0 0 0,0 0 0 0 0,0 0 0 0 0,0-1 0 0 0,0 1 0 0 0,0 0 0 0 0,-1 0 0 0 0,1-1 0 0 0,0 1 0 0 0,-1 0 0 0 0,1-1 0 0 0,-1 1 0 0 0,0-1 0 0 0,1 1 0 0 0,-1 0 0 0 0,0-1 0 0 0,0 1 0 0 0,0-1 0 0 0,0 1 0 0 0,0-1 0 0 0,0 1 0 0 0,0-1 0 0 0,-1 1 0 0 0,1 0 0 0 0,0-1 0 0 0,-1 1 0 0 0,1-1 0 0 0,-1 1 0 0 0,0 0 0 0 0,1 0 0 0 0,-1-1 0 0 0,0 1 0 0 0,0 0 0 0 0,0 0 0 0 0,0 0 0 0 0,0 0 0 0 0,0 0 0 0 0,-1-2 0 0 0,-6-3 9 0 0,1 0 0 0 0,-1 1 0 0 0,0 0 0 0 0,0 0 0 0 0,0 1 0 0 0,-1-1 0 0 0,0 2 0 0 0,1 0 0 0 0,-14-4 0 0 0,-14-1 35 0 0,-39-4-1 0 0,48 9-12 0 0,-333-28 361 0 0,-4 26 157 0 0,-723 41 1866 0 0,1015-33-2392 0 0,-68 1-840 0 0,136-4 747 0 0,25-12-34 0 0,-18 11 86 0 0,40-15-125 0 0,0 2 0 0 0,70-14 0 0 0,-50 14 40 0 0,745-167-1092 0 0,5 0 702 0 0,-805 179 499 0 0,11-2 45 0 0,0-2 1 0 0,0 1-1 0 0,23-12 1 0 0,-33 9-18 0 0,-14 3-52 0 0,-15 0-53 0 0,-26 5 95 0 0,0 1-1 0 0,-80 14 1 0 0,83-9-37 0 0,-832 139 873 0 0,5 35 1052 0 0,152-22-1649 0 0,715-158-412 0 0,7-2-53 0 0,-1 0 150 0 0,0 0 0 0 0,1 0 0 0 0,-1 0 0 0 0,1 0 0 0 0,0 1 0 0 0,-1 0 0 0 0,6-2 0 0 0,8-2-37 0 0,724-245-1529 0 0,-439 155 1091 0 0,547-165-824 0 0,-564 175 1156 0 0,-255 77 243 0 0,0-1 159 0 0,0-1 1 0 0,39-18-1 0 0,-60 20-92 0 0,-15 2-61 0 0,-15 2-13 0 0,-17 2 24 0 0,0 3 0 0 0,0 0 0 0 0,-57 11 0 0 0,51-6-8 0 0,-1623 268 2566 0 0,1266-202-1807 0 0,-242 52-737 0 0,632-122-70 0 0,-17 2-593 0 0,28-4 573 0 0,0 0 1 0 0,0 0 0 0 0,0 0 0 0 0,0 0-1 0 0,0 0 1 0 0,0 0 0 0 0,0 0-1 0 0,0 0 1 0 0,0 0 0 0 0,0 0 0 0 0,0 0-1 0 0,0 0 1 0 0,0 0 0 0 0,0-1 0 0 0,1 1-1 0 0,-1 0 1 0 0,0 0 0 0 0,0 0 0 0 0,0 0-1 0 0,0 0 1 0 0,0 0 0 0 0,0 0 0 0 0,0 0-1 0 0,0 0 1 0 0,0 0 0 0 0,0 0 0 0 0,0 0-1 0 0,0 0 1 0 0,0-1 0 0 0,-1 1 0 0 0,1 0-1 0 0,0 0 1 0 0,0 0 0 0 0,0 0-1 0 0,0 0 1 0 0,0 0 0 0 0,0 0 0 0 0,0 0-1 0 0,0 0 1 0 0,0 0 0 0 0,0 0 0 0 0,0 0-1 0 0,0 0 1 0 0,0 0 0 0 0,0 0 0 0 0,0 0-1 0 0,0-1 1 0 0,0 1 0 0 0,0 0 0 0 0,0 0-1 0 0,-1 0 1 0 0,1 0 0 0 0,0 0 0 0 0,0 0-1 0 0,0 0 1 0 0,0 0 0 0 0,0 0-1 0 0,0 0 1 0 0,0 0 0 0 0,0 0 0 0 0,0 0-1 0 0,0 0 1 0 0,0 0 0 0 0,15-9-144 0 0,17-6 17 0 0,1 2 1 0 0,52-14 0 0 0,-34 12 17 0 0,755-203-1385 0 0,11 41 183 0 0,-644 141 978 0 0,14-2 117 0 0,259-57 26 0 0,-365 70 511 0 0,-81 25-314 0 0,0 0 0 0 0,0 0 0 0 0,1 0 1 0 0,-1 0-1 0 0,0 0 0 0 0,0 0 0 0 0,1 0 0 0 0,-1 0 1 0 0,0 0-1 0 0,0 0 0 0 0,0 0 0 0 0,1-1 0 0 0,-1 1 1 0 0,0 0-1 0 0,0 0 0 0 0,0 0 0 0 0,0 0 0 0 0,1 0 1 0 0,-1-1-1 0 0,0 1 0 0 0,0 0 0 0 0,0 0 0 0 0,0 0 1 0 0,0 0-1 0 0,0-1 0 0 0,1 1 0 0 0,-1 0 0 0 0,0 0 1 0 0,0-1-1 0 0,0 1 0 0 0,0 0 0 0 0,0 0 0 0 0,0 0 1 0 0,0-1-1 0 0,0 1 0 0 0,0 0 0 0 0,0 0 0 0 0,0 0 1 0 0,0-1-1 0 0,0 1 0 0 0,0 0 0 0 0,0 0 0 0 0,0-1 1 0 0,0 1-1 0 0,0 0 0 0 0,-1 0 0 0 0,1 0 0 0 0,0-1 1 0 0,0 1-1 0 0,0 0 0 0 0,0 0 0 0 0,0 0 0 0 0,0 0 1 0 0,-1-1-1 0 0,1 1 0 0 0,0 0 0 0 0,0 0 0 0 0,-12-7 24 0 0,-18 3 23 0 0,0 2 1 0 0,-1 1 0 0 0,1 2-1 0 0,-40 5 1 0 0,15-2-1 0 0,-710 74 791 0 0,-1 32 793 0 0,-207 60 393 0 0,480-80-1513 0 0,351-61-867 0 0,130-25 129 0 0,23-2 149 0 0,26-2 35 0 0,486-89-782 0 0,-402 66 614 0 0,1540-296-1995 0 0,-1499 289 2029 0 0,300-60 102 0 0,-452 88 104 0 0,-1 0 9 0 0,0 0 1 0 0,0 0-1 0 0,0-1 1 0 0,-1-1-1 0 0,10-4 1 0 0,-18 8-40 0 0,1 0 0 0 0,-1 0 0 0 0,0 0 0 0 0,0 0 0 0 0,0-1 0 0 0,1 1 0 0 0,-1 0 0 0 0,0 0 0 0 0,0 0 0 0 0,0 0 0 0 0,1-1 1 0 0,-1 1-1 0 0,0 0 0 0 0,0 0 0 0 0,0 0 0 0 0,0-1 0 0 0,0 1 0 0 0,0 0 0 0 0,1 0 0 0 0,-1-1 0 0 0,0 1 0 0 0,0 0 0 0 0,0 0 0 0 0,0-1 0 0 0,0 1 0 0 0,0 0 0 0 0,0 0 0 0 0,0-1 0 0 0,0 1 0 0 0,0 0 0 0 0,0-1 0 0 0,0 1 1 0 0,0 0-1 0 0,-1 0 0 0 0,1 0 0 0 0,0-1 0 0 0,0 1 0 0 0,0 0 0 0 0,0 0 0 0 0,0-1 0 0 0,0 1 0 0 0,-1 0 0 0 0,1 0 0 0 0,0 0 0 0 0,0-1 0 0 0,0 1 0 0 0,0 0 0 0 0,-1 0 0 0 0,1 0 0 0 0,0 0 0 0 0,0-1 0 0 0,-1 1 0 0 0,1 0 0 0 0,0 0 1 0 0,0 0-1 0 0,0 0 0 0 0,-1 0 0 0 0,1 0 0 0 0,0 0 0 0 0,-1 0 0 0 0,1 0 0 0 0,-1 0 0 0 0,-16-6 13 0 0,-35 3 11 0 0,-1 3 0 0 0,-88 9 0 0 0,91-4-11 0 0,-1511 200 1325 0 0,383 0 308 0 0,500-84-1386 0 0,664-118-315 0 0,-32 4-453 0 0,46-7 502 0 0,0 0 0 0 0,0 0 0 0 0,0-1 0 0 0,0 1 0 0 0,0 0 0 0 0,0 0-1 0 0,0 0 1 0 0,0 0 0 0 0,0 0 0 0 0,0 0 0 0 0,0 0 0 0 0,0 0 0 0 0,0 0-1 0 0,0-1 1 0 0,0 1 0 0 0,0 0 0 0 0,0 0 0 0 0,0 0 0 0 0,0 0 0 0 0,0 0-1 0 0,0 0 1 0 0,0 0 0 0 0,-1 0 0 0 0,1 0 0 0 0,0 0 0 0 0,0 0 0 0 0,0-1-1 0 0,0 1 1 0 0,0 0 0 0 0,0 0 0 0 0,0 0 0 0 0,0 0 0 0 0,0 0-1 0 0,0 0 1 0 0,0 0 0 0 0,0 0 0 0 0,-1 0 0 0 0,1 0 0 0 0,0 0 0 0 0,0 0-1 0 0,0 0 1 0 0,0 0 0 0 0,0 0 0 0 0,0 0 0 0 0,0 0 0 0 0,27-12-68 0 0,917-271-1659 0 0,-917 276 1696 0 0,1658-403-1222 0 0,-1558 381 1208 0 0,139-31 391 0 0,-256 57-198 0 0,-22 1-117 0 0,-30 1-19 0 0,-547 87 136 0 0,457-63-41 0 0,-400 72 631 0 0,-553 82-272 0 0,1081-177-580 0 0,-4 2-452 0 0,-1-1 0 0 0,1-1 0 0 0,0 1 0 0 0,-1-1 0 0 0,1-1 0 0 0,-12-1 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8T18:50:51.959"/>
    </inkml:context>
    <inkml:brush xml:id="br0">
      <inkml:brushProperty name="width" value="0.35" units="cm"/>
      <inkml:brushProperty name="height" value="0.35" units="cm"/>
      <inkml:brushProperty name="color" value="#FFFFFF"/>
    </inkml:brush>
  </inkml:definitions>
  <inkml:trace contextRef="#ctx0" brushRef="#br0">582 1 140 0 0,'-14'8'733'0'0,"0"0"0"0"0,1 2 1 0 0,0-1-1 0 0,0 2 0 0 0,1-1 0 0 0,-15 18 0 0 0,-60 82 1242 0 0,34-41-414 0 0,-35 32-163 0 0,-152 133 0 0 0,239-234-1383 0 0,1 1 0 0 0,0-1 0 0 0,-1 0 0 0 0,1 0 0 0 0,-1 0 0 0 0,1 1 0 0 0,0-1 0 0 0,-1 0 0 0 0,1 1 0 0 0,-1-1 0 0 0,1 0 0 0 0,0 1 0 0 0,0-1 0 0 0,-1 1 0 0 0,1-1 0 0 0,0 0 0 0 0,0 1 0 0 0,-1-1 0 0 0,1 1 0 0 0,0-1 0 0 0,0 1 0 0 0,0-1 0 0 0,0 1 0 0 0,0-1-1 0 0,0 1 1 0 0,0-1 0 0 0,0 0 0 0 0,0 1 0 0 0,0 0 0 0 0,14-1 226 0 0,39-15-112 0 0,-37 10-108 0 0,113-32-40 0 0,-22 6-117 0 0,121-20 0 0 0,-227 51 136 0 0,0-1 0 0 0,0 1 0 0 0,0 0 0 0 0,0 0 0 0 0,0-1 0 0 0,0 1 1 0 0,0 0-1 0 0,0 0 0 0 0,0 0 0 0 0,1 0 0 0 0,-1 0 0 0 0,0 0 0 0 0,0 0 0 0 0,0 1 0 0 0,0-1 0 0 0,0 0 0 0 0,0 0 0 0 0,0 1 0 0 0,0-1 0 0 0,0 1 0 0 0,0-1 0 0 0,0 1 1 0 0,0 0-1 0 0,1 0 0 0 0,-2 0-3 0 0,0 0 0 0 0,0 1 0 0 0,0-1 0 0 0,0 0 1 0 0,-1 0-1 0 0,1 0 0 0 0,0 0 0 0 0,-1 0 0 0 0,1 0 1 0 0,0 0-1 0 0,-1 0 0 0 0,1 0 0 0 0,-1 0 0 0 0,0 0 1 0 0,1-1-1 0 0,-1 1 0 0 0,0 0 0 0 0,0 0 0 0 0,0 0 1 0 0,-49 43-96 0 0,48-44 98 0 0,-71 51 259 0 0,-102 52 0 0 0,52-32 18 0 0,91-52-363 0 0,30-17-37 0 0,20-12 12 0 0,122-58-1077 0 0,-78 43-2614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8T18:50:53.834"/>
    </inkml:context>
    <inkml:brush xml:id="br0">
      <inkml:brushProperty name="width" value="0.35" units="cm"/>
      <inkml:brushProperty name="height" value="0.35" units="cm"/>
      <inkml:brushProperty name="color" value="#FFFFFF"/>
    </inkml:brush>
  </inkml:definitions>
  <inkml:trace contextRef="#ctx0" brushRef="#br0">405 276 536 0 0,'1'-1'132'0'0,"-1"-1"1"0"0,1 0-1 0 0,-1 1 0 0 0,0-1 1 0 0,0 1-1 0 0,1-1 0 0 0,-1 1 1 0 0,0-1-1 0 0,-1 0 0 0 0,1 1 1 0 0,0-1-1 0 0,0 1 0 0 0,-1-1 1 0 0,1 0-1 0 0,-1 1 0 0 0,1-1 1 0 0,-1 1-1 0 0,0 0 0 0 0,1-1 1 0 0,-1 1-1 0 0,0-1 0 0 0,0 1 1 0 0,0 0-1 0 0,0 0 0 0 0,0 0 1 0 0,0-1-1 0 0,-1 1 0 0 0,1 0 0 0 0,0 0 1 0 0,0 0-1 0 0,-1 1 0 0 0,1-1 1 0 0,-1 0-1 0 0,1 1 0 0 0,-1-1 1 0 0,1 0-1 0 0,-1 1 0 0 0,1 0 1 0 0,-1-1-1 0 0,1 1 0 0 0,-1 0 1 0 0,0 0-1 0 0,1 0 0 0 0,-1 0 1 0 0,1 0-1 0 0,-1 0 0 0 0,-2 1 1 0 0,-8 1-31 0 0,-1 0 0 0 0,1 1 0 0 0,0 1 0 0 0,-21 8 0 0 0,27-9 39 0 0,-68 27 465 0 0,20-7 681 0 0,-76 22-1 0 0,130-45-1273 0 0,-1 0-1 0 0,1 0 1 0 0,-1 1-1 0 0,1-1 1 0 0,-1 0-1 0 0,1 0 1 0 0,-1 0-1 0 0,1 1 1 0 0,-1-1-1 0 0,1 0 1 0 0,-1 0-1 0 0,1 0 1 0 0,-1 0-1 0 0,1 0 1 0 0,-1 0-1 0 0,1 0 1 0 0,-1 0-1 0 0,1 0 1 0 0,-1 0-1 0 0,1-1 1 0 0,-1 1-1 0 0,1 0 1 0 0,-1 0-1 0 0,1 0 1 0 0,-1-1-1 0 0,1 1 1 0 0,-1 0-1 0 0,1-1 1 0 0,-1 1-1 0 0,0-1 1 0 0,8-13 80 0 0,20-13-148 0 0,90-50-62 0 0,-71 48 147 0 0,-1-1-1 0 0,43-38 1 0 0,-87 68-29 0 0,0-1 0 0 0,0 0 0 0 0,0 0 0 0 0,0 1 0 0 0,-1-1 0 0 0,1 0 0 0 0,0 0 0 0 0,0 0 0 0 0,-1 0 0 0 0,1 0 0 0 0,0 0 0 0 0,-1 0 0 0 0,1 0 0 0 0,-1-1 0 0 0,1 1 0 0 0,-1 0 0 0 0,0 0 0 0 0,1-2 0 0 0,-1 3-2 0 0,-1-1 0 0 0,1 1 0 0 0,0-1 0 0 0,-1 1 1 0 0,1-1-1 0 0,0 1 0 0 0,-1 0 0 0 0,1-1 0 0 0,0 1 0 0 0,-1-1 1 0 0,1 1-1 0 0,-1 0 0 0 0,1 0 0 0 0,-1-1 0 0 0,1 1 0 0 0,-1 0 0 0 0,1 0 1 0 0,-1-1-1 0 0,1 1 0 0 0,-1 0 0 0 0,1 0 0 0 0,-1 0 0 0 0,0 0 1 0 0,1 0-1 0 0,-1 0 0 0 0,0 0 0 0 0,-5 0-8 0 0,-1 0 1 0 0,1 0-1 0 0,-1 1 1 0 0,1 0-1 0 0,-11 3 0 0 0,-101 31-25 0 0,117-34 34 0 0,1-1-1 0 0,0 0 0 0 0,0 0 0 0 0,0 0 0 0 0,0 0 0 0 0,0 0 0 0 0,-1 0 0 0 0,1 0 0 0 0,0 0 0 0 0,0 0 0 0 0,0 0 0 0 0,0 0 0 0 0,0 0 0 0 0,0 0-1 0 0,-1 0 1 0 0,1 0 0 0 0,0 0 0 0 0,0 0 0 0 0,0 0 0 0 0,0 0 0 0 0,0 0 0 0 0,0 0 0 0 0,0 0 0 0 0,-1 0 0 0 0,1 0 0 0 0,0 0 0 0 0,0 0 0 0 0,0-1 0 0 0,0 1 0 0 0,0 0-1 0 0,0 0 1 0 0,0 0 0 0 0,0 0 0 0 0,0 0 0 0 0,-1 0 0 0 0,1 0 0 0 0,0 0 0 0 0,0 0 0 0 0,0-1 0 0 0,0 1 0 0 0,0 0 0 0 0,0 0 0 0 0,0 0 0 0 0,0 0 0 0 0,0 0-1 0 0,0 0 1 0 0,0-1 0 0 0,0 1 0 0 0,0 0 0 0 0,0 0 0 0 0,0 0 0 0 0,0 0 0 0 0,0 0 0 0 0,0 0 0 0 0,0 0 0 0 0,0-1 0 0 0,0 1 0 0 0,0 0 0 0 0,0 0 0 0 0,0 0 0 0 0,0 0-1 0 0,0 0 1 0 0,1 0 0 0 0,-1 0 0 0 0,0-1 0 0 0,0 1 0 0 0,0 0 0 0 0,0 0 0 0 0,0 0 0 0 0,12-11-132 0 0,17-7-87 0 0,116-67-44 0 0,-144 85 235 0 0,-3 0-151 0 0,1 0-1 0 0,-1 0 1 0 0,1 0 0 0 0,-1 0 0 0 0,1 0-1 0 0,-1 1 1 0 0,-12 7-1623 0 0,-20 13-676 0 0,20-11 1142 0 0,-2 1 315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8T18:50:58.511"/>
    </inkml:context>
    <inkml:brush xml:id="br0">
      <inkml:brushProperty name="width" value="0.35" units="cm"/>
      <inkml:brushProperty name="height" value="0.35" units="cm"/>
      <inkml:brushProperty name="color" value="#FFFFFF"/>
    </inkml:brush>
  </inkml:definitions>
  <inkml:trace contextRef="#ctx0" brushRef="#br0">69 157 668 0 0,'27'8'2647'0'0,"-17"-6"-2461"0"0,37 7 395 0 0,1-1 0 0 0,0-3 0 0 0,71-1 0 0 0,-90-7 681 0 0,-51 0-727 0 0,-34 4-171 0 0,0 2 1 0 0,-93 17-1 0 0,45-4-98 0 0,95-14-266 0 0,8 0 1 0 0,19 2 1 0 0,30 1-3 0 0,418 48-3 0 0,-397-43 6 0 0,-21-1 98 0 0,-46-8-65 0 0,0 1-14 0 0,-6-1-29 0 0,2-1 12 0 0,-146 11 111 0 0,-104 12 21 0 0,95 0-74 0 0,155-23-40 0 0,5 3-106 0 0,279-16 11 0 0,-126 3 101 0 0,533-22-34 0 0,-639 31-34 0 0,-41 1 11 0 0,-34 0 13 0 0,-141-2 350 0 0,-242-34 0 0 0,389 33-332 0 0,0-1 0 0 0,1 0 1 0 0,-1-2-1 0 0,1 0 1 0 0,0-1-1 0 0,1-1 0 0 0,-26-15 1 0 0,43 23-12 0 0,-1-1 0 0 0,0 1 0 0 0,0 0 0 0 0,1-1-1 0 0,-1 1 1 0 0,0 0 0 0 0,1-1 0 0 0,-1 1 0 0 0,0-1 0 0 0,1 1 0 0 0,-1-1 0 0 0,1 0 0 0 0,-1 1 0 0 0,0-1 0 0 0,1 0 0 0 0,0 1-1 0 0,-1-1 1 0 0,1 0 0 0 0,-1 1 0 0 0,1-1 0 0 0,0 0 0 0 0,-1 0 0 0 0,1 1 0 0 0,0-1 0 0 0,0 0 0 0 0,0 0 0 0 0,0 0 0 0 0,0-1-1 0 0,0 1 3 0 0,1 0 0 0 0,0 1 0 0 0,0-1 0 0 0,-1 0-1 0 0,1 0 1 0 0,0 1 0 0 0,0-1 0 0 0,0 0 0 0 0,0 1-1 0 0,0-1 1 0 0,0 1 0 0 0,0-1 0 0 0,0 1 0 0 0,0-1-1 0 0,1 1 1 0 0,1-1 0 0 0,49-6-82 0 0,-10 7 85 0 0,-1 2 1 0 0,1 2 0 0 0,0 1 0 0 0,53 15 0 0 0,-67-11-1 0 0,-27-8 2 0 0,-2-1 6 0 0,1 1 0 0 0,-1 0 0 0 0,1 0 0 0 0,-1 0 0 0 0,1-1 0 0 0,-1 1 0 0 0,1 0 0 0 0,-1-1 0 0 0,0 1 0 0 0,0 0 0 0 0,1-1 0 0 0,-1 1 0 0 0,0-1 0 0 0,0 1 0 0 0,0-1 0 0 0,0 1 0 0 0,1-1 0 0 0,-1 0 0 0 0,0 1 0 0 0,0-1 0 0 0,0 0 1 0 0,0 0-1 0 0,0 0 0 0 0,0 0 0 0 0,0 0 0 0 0,0 0 0 0 0,0 0 0 0 0,0 0 0 0 0,-1 0 0 0 0,-39-1-12 0 0,33 1 27 0 0,-30-3 20 0 0,-39-9 1 0 0,-6-1-79 0 0,82 13 35 0 0,-6-1-89 0 0,7 1 93 0 0,0 0-1 0 0,0 0 0 0 0,0 0 0 0 0,0 0 0 0 0,0 0 1 0 0,1 0-1 0 0,-1 0 0 0 0,0 0 0 0 0,0 0 0 0 0,0 0 0 0 0,0 0 1 0 0,0 1-1 0 0,0-1 0 0 0,0 0 0 0 0,1 0 0 0 0,-1 0 1 0 0,0 0-1 0 0,0 0 0 0 0,0 0 0 0 0,0 0 0 0 0,0 0 0 0 0,0 0 1 0 0,0 0-1 0 0,0 1 0 0 0,0-1 0 0 0,1 0 0 0 0,-1 0 1 0 0,0 0-1 0 0,0 0 0 0 0,0 0 0 0 0,0 0 0 0 0,0 0 0 0 0,0 1 1 0 0,0-1-1 0 0,0 0 0 0 0,0 0 0 0 0,0 0 0 0 0,0 0 1 0 0,0 0-1 0 0,0 0 0 0 0,0 1 0 0 0,0-1 0 0 0,0 0 0 0 0,0 0 1 0 0,0 0-1 0 0,0 0 0 0 0,0 0 0 0 0,0 0 0 0 0,-1 1 0 0 0,1-1 1 0 0,0 0-1 0 0,0 0 0 0 0,0 0 0 0 0,0 0 0 0 0,0 0 1 0 0,0 0-1 0 0,0 0 0 0 0,0 0 0 0 0,0 0 0 0 0,0 1 0 0 0,-1-1 1 0 0,1 0-1 0 0,0 0 0 0 0,0 0 0 0 0,25 9 7 0 0,0-1-1 0 0,0-1 1 0 0,1-1-1 0 0,0-1 1 0 0,44 2-1 0 0,-19-2-54 0 0,405 23 1215 0 0,-455-28-1077 0 0,1-1 41 0 0,1-2-24 0 0,-9-1-109 0 0,-66-15-99 0 0,0 4 0 0 0,-142-11 0 0 0,141 19 66 0 0,-107-11-141 0 0,178 18 114 0 0,-4-1-122 0 0,15 3 144 0 0,373 34 172 0 0,-269-32-122 0 0,161-16-1 0 0,-219 6-36 0 0,10 1 44 0 0,0-4-1 0 0,73-19 1 0 0,-112 20 325 0 0,-24 4-156 0 0,-16 3-268 0 0,-57 5 124 0 0,-106 18 0 0 0,69-7 230 0 0,51-5-392 0 0,350-30 277 0 0,-38 0-152 0 0,-239 20-23 0 0,-6-1 4 0 0,1 1 0 0 0,0 0 0 0 0,0 0 0 0 0,0 1-1 0 0,0 1 1 0 0,13 3 0 0 0,-24-5 15 0 0,1 0 0 0 0,-1 0 0 0 0,1 1 0 0 0,-1-1 0 0 0,1 0 0 0 0,-1 1 0 0 0,0-1-1 0 0,1 0 1 0 0,-1 1 0 0 0,1-1 0 0 0,-1 0 0 0 0,0 1 0 0 0,1-1 0 0 0,-1 1 0 0 0,0-1 0 0 0,1 1 0 0 0,-1-1 0 0 0,0 1 0 0 0,0-1 0 0 0,0 1 0 0 0,1-1-1 0 0,-1 1 1 0 0,0-1 0 0 0,0 1 0 0 0,0-1 0 0 0,0 1 0 0 0,0 0 0 0 0,0-1 0 0 0,0 1 0 0 0,0-1 0 0 0,0 1 0 0 0,0-1 0 0 0,0 1 0 0 0,-1-1 0 0 0,1 1-1 0 0,0-1 1 0 0,0 1 0 0 0,0-1 0 0 0,-1 1 0 0 0,1-1 0 0 0,0 1 0 0 0,-1-1 0 0 0,1 1 0 0 0,0-1 0 0 0,-1 0 0 0 0,1 1 0 0 0,-1-1 0 0 0,1 0 0 0 0,0 1-1 0 0,-1-1 1 0 0,1 0 0 0 0,-1 1 0 0 0,-23 19 47 0 0,24-19-47 0 0,-49 29 124 0 0,-2-1 0 0 0,0-3 0 0 0,-103 37 0 0 0,82-35 79 0 0,0 0 6 0 0,26-12-89 0 0,1 2-1 0 0,0 3 0 0 0,-53 33 0 0 0,97-54-125 0 0,0 1 0 0 0,0-1-1 0 0,0 1 1 0 0,0 0 0 0 0,0-1-1 0 0,0 1 1 0 0,0 0 0 0 0,0 0 0 0 0,0 0-1 0 0,0 0 1 0 0,1 0 0 0 0,-1 0 0 0 0,0 0-1 0 0,1 0 1 0 0,-1 0 0 0 0,1 0-1 0 0,-1 0 1 0 0,0 2 0 0 0,1-3 4 0 0,1 1-1 0 0,-1-1 1 0 0,0 1 0 0 0,0-1 0 0 0,1 0 0 0 0,-1 1-1 0 0,0-1 1 0 0,1 1 0 0 0,-1-1 0 0 0,1 0 0 0 0,-1 1-1 0 0,1-1 1 0 0,-1 0 0 0 0,0 1 0 0 0,1-1-1 0 0,-1 0 1 0 0,1 0 0 0 0,-1 1 0 0 0,1-1 0 0 0,-1 0-1 0 0,1 0 1 0 0,0 0 0 0 0,-1 0 0 0 0,1 0-1 0 0,-1 0 1 0 0,2 0 0 0 0,6 1-17 0 0,1 0 1 0 0,-1-1-1 0 0,16-2 0 0 0,450-90-752 0 0,-223 37 583 0 0,-211 48 136 0 0,-41 11 63 0 0,-9 4 0 0 0,-12 6-13 0 0,-271 106 279 0 0,67-32 197 0 0,224-87-484 0 0,0 0-1 0 0,0-1 1 0 0,1 1-1 0 0,-1 0 1 0 0,0 0-1 0 0,1 0 1 0 0,-1 1 0 0 0,1-1-1 0 0,0 0 1 0 0,-1 1-1 0 0,-1 2 1 0 0,5 1-114 0 0,12-4 97 0 0,50-11-124 0 0,0-4 1 0 0,-1-2-1 0 0,77-30 0 0 0,-54 17 25 0 0,-80 27 120 0 0,485-134-396 0 0,-480 133 364 0 0,-9 3 35 0 0,0-1-1 0 0,0 1 0 0 0,0-1 1 0 0,0 1-1 0 0,0 0 0 0 0,0 0 0 0 0,0 0 1 0 0,0 0-1 0 0,0 0 0 0 0,3 1 1 0 0,-4-1 2 0 0,-1 0 0 0 0,0 0 0 0 0,0 1 0 0 0,1-1 0 0 0,-1 0 0 0 0,0 1 0 0 0,0-1 0 0 0,1 0 0 0 0,-1 1 0 0 0,0-1 0 0 0,0 0 0 0 0,0 1-1 0 0,0-1 1 0 0,1 0 0 0 0,-1 1 0 0 0,0-1 0 0 0,0 1 0 0 0,0-1 0 0 0,0 0 0 0 0,0 1 0 0 0,0-1 0 0 0,0 0 0 0 0,0 1 0 0 0,0-1 0 0 0,0 1 0 0 0,0-1 0 0 0,-1 0 0 0 0,1 1 0 0 0,0-1 0 0 0,0 0 0 0 0,0 1 0 0 0,0-1 0 0 0,-1 1 0 0 0,1-1 0 0 0,0 0 0 0 0,0 0 0 0 0,0 1 0 0 0,-1-1 0 0 0,1 0 0 0 0,0 1 0 0 0,-1-1 0 0 0,1 0 0 0 0,0 0 0 0 0,-1 1 0 0 0,-13 14 38 0 0,-26 19 57 0 0,-1-3 1 0 0,-52 31-1 0 0,-97 45 70 0 0,28-17 240 0 0,132-73-337 0 0,15-10-52 0 0,1 1-1 0 0,0 1 0 0 0,1 0 1 0 0,-1 0-1 0 0,2 2 0 0 0,-1-1 0 0 0,-20 24 1 0 0,33-33-17 0 0,0-1 0 0 0,0 0 1 0 0,0 0-1 0 0,0 0 0 0 0,0 0 1 0 0,0 0-1 0 0,0 0 0 0 0,0 0 1 0 0,-1 1-1 0 0,1-1 0 0 0,0 0 1 0 0,0 0-1 0 0,0 0 0 0 0,0 0 1 0 0,0 0-1 0 0,0 0 0 0 0,0 1 1 0 0,0-1-1 0 0,0 0 0 0 0,0 0 0 0 0,0 0 1 0 0,0 0-1 0 0,0 0 0 0 0,0 0 1 0 0,0 1-1 0 0,0-1 0 0 0,0 0 1 0 0,0 0-1 0 0,0 0 0 0 0,0 0 1 0 0,0 0-1 0 0,0 1 0 0 0,1-1 1 0 0,-1 0-1 0 0,0 0 0 0 0,0 0 1 0 0,0 0-1 0 0,0 0 0 0 0,0 0 1 0 0,0 0-1 0 0,0 0 0 0 0,0 1 1 0 0,0-1-1 0 0,1 0 0 0 0,-1 0 1 0 0,0 0-1 0 0,0 0 0 0 0,0 0 0 0 0,10 1-76 0 0,10-5-84 0 0,84-27-615 0 0,111-50 0 0 0,-98 35 690 0 0,4-1 186 0 0,87-32 442 0 0,-213 80-505 0 0,0 0 1 0 0,0 0 0 0 0,0 1 0 0 0,0 0 0 0 0,0-1 0 0 0,-7 6 0 0 0,-11 3 23 0 0,-159 42 396 0 0,-3-7 0 0 0,-265 29 0 0 0,417-70-404 0 0,16 0-36 0 0,0-2 0 0 0,0 0 0 0 0,0-1 0 0 0,-1-1 0 0 0,1 0 0 0 0,-32-6 0 0 0,48 6-65 0 0,-1 0 0 0 0,0-1-1 0 0,1 1 1 0 0,-1-1 0 0 0,1 0-1 0 0,-1 0 1 0 0,1 1-1 0 0,0-1 1 0 0,-1 0 0 0 0,1 0-1 0 0,0 0 1 0 0,0 0-1 0 0,-1-1 1 0 0,1 1 0 0 0,0 0-1 0 0,0 0 1 0 0,0-1 0 0 0,0 1-1 0 0,1-1 1 0 0,-1 1-1 0 0,-1-2 1 0 0,2 0-4 0 0,-1 0 0 0 0,1 0 0 0 0,-1 0 0 0 0,1 0 0 0 0,0 0 0 0 0,0 0 0 0 0,0 0 0 0 0,0 0 0 0 0,1 0 0 0 0,-1 0 0 0 0,2-3 0 0 0,3-8-72 0 0,0 1-1 0 0,1-1 0 0 0,13-22 1 0 0,-14 28 83 0 0,31-54-187 0 0,27-53 48 0 0,-56 98 186 0 0,0-1-1 0 0,-1 1 0 0 0,-1-1 1 0 0,-1 0-1 0 0,3-23 0 0 0,0-11-34 0 0,7-95 308 0 0,-13 126-243 0 0,-2 0 1 0 0,0 0-1 0 0,-1 1 1 0 0,-9-41-1 0 0,11 60-20 0 0,-21 9-49 0 0,-249 298 214 0 0,238-268-186 0 0,21-27 10 0 0,1 1 0 0 0,1 0 0 0 0,0 1 0 0 0,1-1 0 0 0,0 2 0 0 0,1-1 0 0 0,0 1 0 0 0,1 0 0 0 0,1 0 0 0 0,0 1 0 0 0,1 0 0 0 0,-4 26 0 0 0,0 14 105 0 0,8-54-84 0 0,0 15 279 0 0,31-45-246 0 0,-30 28-40 0 0,15-10-80 0 0,16-9-7 0 0,-2-1 0 0 0,0-1 0 0 0,50-51 0 0 0,-63 55 42 0 0,-1 0 0 0 0,0-1 0 0 0,-2-1 0 0 0,-1 0 0 0 0,0-1 0 0 0,-1 0 0 0 0,9-25 0 0 0,-16 32 17 0 0,-1 0 0 0 0,-1 0 0 0 0,0 0 0 0 0,0 0 0 0 0,-2-1 0 0 0,0 1 0 0 0,0-1 0 0 0,-1 1 0 0 0,-1-1 0 0 0,-5-25 0 0 0,6 40 1 0 0,0-1 0 0 0,0 0-1 0 0,0 1 1 0 0,0-1 0 0 0,-1 0 0 0 0,1 1-1 0 0,0-1 1 0 0,0 0 0 0 0,-1 1 0 0 0,1-1-1 0 0,-1 1 1 0 0,1-1 0 0 0,0 1 0 0 0,-1-1-1 0 0,1 1 1 0 0,-1-1 0 0 0,1 1 0 0 0,-1-1-1 0 0,1 1 1 0 0,-1-1 0 0 0,0 1 0 0 0,1 0-1 0 0,-1-1 1 0 0,1 1 0 0 0,-1 0 0 0 0,0 0-1 0 0,1-1 1 0 0,-1 1 0 0 0,-1 0 0 0 0,0 0-66 0 0,1 0 0 0 0,-1 0 0 0 0,0 1 0 0 0,0-1 0 0 0,0 0 0 0 0,0 1 0 0 0,0-1 1 0 0,0 1-1 0 0,1 0 0 0 0,-4 1 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8T18:50:59.249"/>
    </inkml:context>
    <inkml:brush xml:id="br0">
      <inkml:brushProperty name="width" value="0.35" units="cm"/>
      <inkml:brushProperty name="height" value="0.35" units="cm"/>
      <inkml:brushProperty name="color" value="#FFFFFF"/>
    </inkml:brush>
  </inkml:definitions>
  <inkml:trace contextRef="#ctx0" brushRef="#br0">180 0 512 0 0,'-4'0'2922'0'0,"-1"10"-2741"0"0,1 0-1 0 0,0 0 0 0 0,0 0 1 0 0,-3 21-1 0 0,-8 20 120 0 0,-49 97 408 0 0,-5 13-3462 0 0,66-150 2568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8T18:51:02.565"/>
    </inkml:context>
    <inkml:brush xml:id="br0">
      <inkml:brushProperty name="width" value="0.35" units="cm"/>
      <inkml:brushProperty name="height" value="0.35" units="cm"/>
      <inkml:brushProperty name="color" value="#FFFFFF"/>
    </inkml:brush>
  </inkml:definitions>
  <inkml:trace contextRef="#ctx0" brushRef="#br0">2029 112 688 0 0,'-1'10'3217'0'0,"-15"-4"-1801"0"0,-20-1-453 0 0,34-4-783 0 0,-330 12 2957 0 0,164-9-2461 0 0,-933 89 1983 0 0,950-74-3077 0 0,519-70-1079 0 0,656-5-1 0 0,-959 57 1397 0 0,-62-1 91 0 0,-24 3-76 0 0,-68-2 152 0 0,0-4 1 0 0,-95-15-1 0 0,99 9 21 0 0,-220-31 425 0 0,-63-6 153 0 0,256 43-579 0 0,-1 4 0 0 0,-161 22 0 0 0,271-22-91 0 0,0-1-4 0 0,1 0 0 0 0,-1 0 0 0 0,1 1 0 0 0,-1-1 0 0 0,0 1 0 0 0,1 0 0 0 0,-1-1 0 0 0,1 1 0 0 0,0 0 0 0 0,-1 1 0 0 0,1-1 0 0 0,-3 2 0 0 0,5-3 8 0 0,-1 0-1 0 0,1 1 1 0 0,0-1-1 0 0,0 0 1 0 0,-1 0 0 0 0,1 1-1 0 0,0-1 1 0 0,0 0 0 0 0,0 0-1 0 0,-1 1 1 0 0,1-1-1 0 0,0 0 1 0 0,0 1 0 0 0,0-1-1 0 0,0 0 1 0 0,0 0-1 0 0,0 1 1 0 0,-1-1 0 0 0,1 0-1 0 0,0 1 1 0 0,0-1 0 0 0,0 0-1 0 0,0 1 1 0 0,0-1-1 0 0,0 0 1 0 0,0 1 0 0 0,0-1-1 0 0,1 0 1 0 0,-1 1 0 0 0,0-1-1 0 0,0 0 1 0 0,0 1-1 0 0,0-1 1 0 0,0 0 0 0 0,0 0-1 0 0,1 1 1 0 0,-1-1-1 0 0,0 0 1 0 0,0 0 0 0 0,0 1-1 0 0,1-1 1 0 0,-1 0 0 0 0,0 0-1 0 0,0 1 1 0 0,1-1-1 0 0,-1 0 1 0 0,0 0 0 0 0,1 0-1 0 0,-1 0 1 0 0,0 0-1 0 0,0 1 1 0 0,1-1 0 0 0,-1 0-1 0 0,1 0 1 0 0,16 5-37 0 0,-17-5 31 0 0,47 7-172 0 0,1-3 0 0 0,-1-1-1 0 0,93-8 1 0 0,-75 2 143 0 0,873-48-162 0 0,-910 49 195 0 0,4 0 81 0 0,50-11 0 0 0,-81 13-77 0 0,-1 0 1 0 0,0 0-1 0 0,0 0 0 0 0,0 0 1 0 0,0 0-1 0 0,0 0 1 0 0,0 0-1 0 0,0-1 1 0 0,0 1-1 0 0,1 0 1 0 0,-1 0-1 0 0,0 0 1 0 0,0 0-1 0 0,0 0 1 0 0,0-1-1 0 0,0 1 0 0 0,0 0 1 0 0,0 0-1 0 0,0 0 1 0 0,0 0-1 0 0,0-1 1 0 0,0 1-1 0 0,0 0 1 0 0,0 0-1 0 0,0 0 1 0 0,0 0-1 0 0,0 0 1 0 0,0-1-1 0 0,0 1 1 0 0,0 0-1 0 0,0 0 0 0 0,-1 0 1 0 0,1 0-1 0 0,0 0 1 0 0,0-1-1 0 0,0 1 1 0 0,0 0-1 0 0,0 0 1 0 0,0 0-1 0 0,0 0 1 0 0,0 0-1 0 0,-1 0 1 0 0,1 0-1 0 0,0 0 0 0 0,0 0 1 0 0,0-1-1 0 0,0 1 1 0 0,0 0-1 0 0,0 0 1 0 0,-1 0-1 0 0,1 0 1 0 0,0 0-1 0 0,0 0 1 0 0,0 0-1 0 0,0 0 1 0 0,-1 0-1 0 0,1 0 0 0 0,0 0 1 0 0,0 0-1 0 0,0 0 1 0 0,0 0-1 0 0,0 0 1 0 0,-1 0-1 0 0,1 0 1 0 0,0 0-1 0 0,-11-4-12 0 0,-25-1 14 0 0,-1 1 1 0 0,1 3-1 0 0,0 0 1 0 0,-64 9-1 0 0,70-5 31 0 0,-605 59 1138 0 0,613-58-1324 0 0,20-1 65 0 0,14-2 52 0 0,71-1-157 0 0,136-19 0 0 0,-123 8 86 0 0,93-9-57 0 0,200-17-69 0 0,1 29-13 0 0,-372 9 237 0 0,-10-2 9 0 0,1 1-1 0 0,0 1 1 0 0,0-1 0 0 0,0 2 0 0 0,-1-1 0 0 0,1 1 0 0 0,-1 0 0 0 0,1 1 0 0 0,14 6 0 0 0,-23-9 2 0 0,1 1 0 0 0,-1-1 0 0 0,1 1 0 0 0,-1-1 1 0 0,1 1-1 0 0,-1-1 0 0 0,1 1 0 0 0,-1-1 0 0 0,0 1 0 0 0,1 0 0 0 0,-1-1 0 0 0,0 1 1 0 0,0-1-1 0 0,1 1 0 0 0,-1 0 0 0 0,0-1 0 0 0,0 1 0 0 0,0 0 0 0 0,0 0 0 0 0,0-1 1 0 0,0 1-1 0 0,0 0 0 0 0,0-1 0 0 0,0 1 0 0 0,0 0 0 0 0,0-1 0 0 0,0 1 1 0 0,-1 0-1 0 0,1-1 0 0 0,0 1 0 0 0,0-1 0 0 0,-1 1 0 0 0,1 0 0 0 0,0-1 0 0 0,-1 1 1 0 0,1-1-1 0 0,-1 1 0 0 0,1-1 0 0 0,-1 1 0 0 0,1-1 0 0 0,-1 1 0 0 0,1-1 0 0 0,-1 1 1 0 0,-26 20 82 0 0,25-20-84 0 0,-30 17 97 0 0,0-1-1 0 0,0-1 1 0 0,-40 12 0 0 0,-108 27 275 0 0,128-40-265 0 0,-68 19 79 0 0,-584 191 1594 0 0,702-225-1787 0 0,-2 2-14 0 0,-1-1-1 0 0,1 1 0 0 0,0 0 1 0 0,0 0-1 0 0,-1 1 1 0 0,1-1-1 0 0,1 1 0 0 0,-6 4 1 0 0,9-7 16 0 0,0 0 0 0 0,0 1 0 0 0,-1-1 0 0 0,1 0 0 0 0,0 1 1 0 0,0-1-1 0 0,0 0 0 0 0,0 1 0 0 0,0-1 0 0 0,0 0 0 0 0,0 1 0 0 0,0-1 1 0 0,0 0-1 0 0,0 1 0 0 0,0-1 0 0 0,0 0 0 0 0,0 0 0 0 0,0 1 0 0 0,1-1 0 0 0,-1 0 1 0 0,0 1-1 0 0,0-1 0 0 0,0 0 0 0 0,0 0 0 0 0,0 1 0 0 0,1-1 0 0 0,-1 0 0 0 0,0 1 1 0 0,0-1-1 0 0,1 0 0 0 0,-1 0 0 0 0,0 0 0 0 0,0 1 0 0 0,1-1 0 0 0,-1 0 1 0 0,0 0-1 0 0,0 0 0 0 0,1 0 0 0 0,-1 0 0 0 0,0 1 0 0 0,1-1 0 0 0,-1 0 0 0 0,0 0 1 0 0,1 0-1 0 0,-1 0 0 0 0,0 0 0 0 0,1 0 0 0 0,-1 0 0 0 0,0 0 0 0 0,1 0 0 0 0,17 3-60 0 0,25-3-104 0 0,1-2 0 0 0,0-2 0 0 0,75-17 0 0 0,-48 8 55 0 0,824-132-912 0 0,-817 132 1308 0 0,-76 12-236 0 0,-3 1-39 0 0,0-1-13 0 0,-1 0 0 0 0,1 0 0 0 0,-1 1 0 0 0,1-1 0 0 0,-1 1 0 0 0,1-1 0 0 0,-1 1 0 0 0,0 0 0 0 0,1 0 0 0 0,-1-1 0 0 0,0 1 0 0 0,1 0 0 0 0,-1 0 0 0 0,0 1-1 0 0,1-1 1 0 0,-1 0 0 0 0,-2 1 0 0 0,-3 0-9 0 0,-1017 122 1186 0 0,798-82-1185 0 0,334-50-505 0 0,176-32-37 0 0,533-62 274 0 0,-875 112 353 0 0,21-3-73 0 0,-112 14 57 0 0,-523 64 666 0 0,-1-26 908 0 0,672-58-1633 0 0,-84 4 492 0 0,-118-7 0 0 0,202 2-588 0 0,-5-4-389 0 0,10 3 434 0 0,1 0 1 0 0,-1 0-1 0 0,1 1 0 0 0,0-1 1 0 0,-1 1-1 0 0,1 0 0 0 0,0 1 1 0 0,0-1-1 0 0,0 1 0 0 0,6 0 0 0 0,6-2 2 0 0,61-8-61 0 0,382-60-616 0 0,-405 60 633 0 0,378-63-810 0 0,-293 56 628 0 0,158 0 0 0 0,-282 17 245 0 0,45 2-117 0 0,-57-1 137 0 0,1-1 1 0 0,-1 1-1 0 0,0 0 1 0 0,0 0-1 0 0,0 1 0 0 0,0-1 1 0 0,0 1-1 0 0,0 0 0 0 0,0-1 1 0 0,-1 2-1 0 0,6 3 0 0 0,-8-5 15 0 0,1 1-1 0 0,-1 0 0 0 0,0 0 1 0 0,0-1-1 0 0,0 1 0 0 0,-1 0 1 0 0,1 0-1 0 0,0 0 0 0 0,-1 0 1 0 0,1 0-1 0 0,-1 0 0 0 0,0 0 1 0 0,1 0-1 0 0,-1 0 0 0 0,0 0 1 0 0,0 0-1 0 0,-1 0 0 0 0,1 0 1 0 0,0 0-1 0 0,-1 1 0 0 0,1-1 1 0 0,-1-1-1 0 0,1 1 0 0 0,-1 0 1 0 0,0 0-1 0 0,0 0 0 0 0,-1 2 1 0 0,-5 8 121 0 0,0 1 1 0 0,-14 18-1 0 0,17-26-69 0 0,-3 5 60 0 0,2-3-97 0 0,-1 0 1 0 0,1 1-1 0 0,0 0 0 0 0,1 0 1 0 0,-7 17-1 0 0,11-24-26 0 0,0 0 1 0 0,-1 1-1 0 0,1-1 0 0 0,0 0 0 0 0,0 1 1 0 0,0-1-1 0 0,0 0 0 0 0,0 1 0 0 0,0-1 1 0 0,0 0-1 0 0,0 1 0 0 0,1-1 0 0 0,-1 0 1 0 0,0 0-1 0 0,1 1 0 0 0,-1-1 0 0 0,1 0 1 0 0,1 3-1 0 0,0-3-3 0 0,-1 1 0 0 0,1-1 0 0 0,0 1 0 0 0,-1-1 0 0 0,1 0 1 0 0,0 0-1 0 0,0 0 0 0 0,0 0 0 0 0,0 0 0 0 0,0 0 0 0 0,0-1 0 0 0,0 1 0 0 0,1 0 0 0 0,-1-1 1 0 0,3 1-1 0 0,18 0-57 0 0,0-1 0 0 0,-1-1 0 0 0,1 0 0 0 0,-1-2 0 0 0,40-10 1 0 0,-20 5 22 0 0,2-1 134 0 0,0-1-1 0 0,-1-1 1 0 0,-1-3 0 0 0,0-2-1 0 0,46-24 1 0 0,-66 24 406 0 0,-22 11-276 0 0,-14 9-173 0 0,-25 13-42 0 0,1 2 1 0 0,-52 34-1 0 0,67-34-249 0 0,23-19 236 0 0,-1 1 1 0 0,1-1 0 0 0,-1 1 0 0 0,1-1-1 0 0,-1 0 1 0 0,1 1 0 0 0,0-1-1 0 0,-1 1 1 0 0,1-1 0 0 0,-1 1 0 0 0,1-1-1 0 0,0 1 1 0 0,-1-1 0 0 0,1 1 0 0 0,0 0-1 0 0,0-1 1 0 0,0 1 0 0 0,-1-1-1 0 0,1 1 1 0 0,0 0 0 0 0,0-1 0 0 0,0 1-1 0 0,0-1 1 0 0,0 1 0 0 0,0 0-1 0 0,0-1 1 0 0,0 1 0 0 0,0 0 0 0 0,0-1-1 0 0,1 1 1 0 0,-1-1 0 0 0,0 1-1 0 0,0 0 1 0 0,0-1 0 0 0,1 1 0 0 0,-1-1-1 0 0,1 2 1 0 0,2-2-22 0 0,0 0 0 0 0,1 0 0 0 0,-1 0 1 0 0,0-1-1 0 0,0 1 0 0 0,0-1 0 0 0,0 1 0 0 0,1-1 0 0 0,-1 0 0 0 0,3-2 1 0 0,-4 2 19 0 0,16-6 70 0 0,0-2 1 0 0,0 0-1 0 0,0-1 1 0 0,-1-1-1 0 0,-1-1 0 0 0,0 0 1 0 0,0-1-1 0 0,-2 0 1 0 0,1-2-1 0 0,-2 1 0 0 0,15-22 1 0 0,-27 36-46 0 0,-1-1 1 0 0,1 1-1 0 0,0-1 1 0 0,-1 1-1 0 0,1-1 1 0 0,-1 0 0 0 0,0 1-1 0 0,1-1 1 0 0,-1 0-1 0 0,1 0 1 0 0,-1 1-1 0 0,0-1 1 0 0,1 0-1 0 0,-1 0 1 0 0,0 1-1 0 0,0-1 1 0 0,0 0 0 0 0,0 0-1 0 0,0 0 1 0 0,0 1-1 0 0,0-1 1 0 0,0 0-1 0 0,0 0 1 0 0,0-1-1 0 0,-1 2-12 0 0,1-1 0 0 0,-1 1 0 0 0,1 0 0 0 0,-1-1 0 0 0,0 1 0 0 0,1 0 0 0 0,-1-1 0 0 0,0 1 0 0 0,0 0 0 0 0,1 0 0 0 0,-1-1 0 0 0,0 1 0 0 0,1 0 0 0 0,-1 0 0 0 0,0 0 0 0 0,0 0 0 0 0,1 0 0 0 0,-1 0 0 0 0,0 0 0 0 0,0 0 0 0 0,-41 10-51 0 0,-24 18 4 0 0,-76 46 1 0 0,107-56-311 0 0,44-14-689 0 0,17-9 826 0 0,-24 4 205 0 0,9-3-26 0 0,1 0 1 0 0,-1-1-1 0 0,0 0 0 0 0,-1-1 0 0 0,17-11 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8T18:51:19.930"/>
    </inkml:context>
    <inkml:brush xml:id="br0">
      <inkml:brushProperty name="width" value="0.35" units="cm"/>
      <inkml:brushProperty name="height" value="0.35" units="cm"/>
      <inkml:brushProperty name="color" value="#FFFFFF"/>
    </inkml:brush>
  </inkml:definitions>
  <inkml:trace contextRef="#ctx0" brushRef="#br0">206 293 52 0 0,'17'0'1238'0'0,"0"1"-326"0"0,0-1 0 0 0,0 0 0 0 0,0-1 0 0 0,0-1 0 0 0,0-1 0 0 0,31-9 0 0 0,-48 12-892 0 0,1-1 0 0 0,-1 1 0 0 0,1 0 0 0 0,-1 0 0 0 0,1-1-1 0 0,-1 1 1 0 0,1 0 0 0 0,-1-1 0 0 0,1 1 0 0 0,-1 0 0 0 0,0-1 0 0 0,1 1 0 0 0,-1 0 0 0 0,0-1 0 0 0,1 1 0 0 0,-1-1-1 0 0,0 1 1 0 0,1-1 0 0 0,-1 1 0 0 0,0-1 0 0 0,0 1 0 0 0,0-1 0 0 0,1 1 0 0 0,-1-1 0 0 0,0 1 0 0 0,0-1 0 0 0,0 1-1 0 0,0-1 1 0 0,0 1 0 0 0,0-2 0 0 0,-10-15 281 0 0,-21-9 27 0 0,17 18-261 0 0,0 1 1 0 0,-1 0-1 0 0,0 1 0 0 0,0 1 0 0 0,-1 0 1 0 0,-26-4-1 0 0,-99-6 57 0 0,75 9-120 0 0,64 6 42 0 0,111 7 24 0 0,-32-1-30 0 0,261 5 517 0 0,-331-10-447 0 0,-2-2-82 0 0,2-1 40 0 0,-7 2-68 0 0,0 0 0 0 0,0-1 1 0 0,0 1-1 0 0,0 0 0 0 0,1 0 1 0 0,-1 0-1 0 0,0 0 0 0 0,0 0 1 0 0,0 0-1 0 0,0 0 0 0 0,0 0 1 0 0,0 0-1 0 0,0-1 0 0 0,0 1 1 0 0,0 0-1 0 0,0 0 0 0 0,1 0 1 0 0,-1 0-1 0 0,0 0 0 0 0,0 0 1 0 0,0-1-1 0 0,0 1 1 0 0,0 0-1 0 0,0 0 0 0 0,0 0 1 0 0,0 0-1 0 0,0 0 0 0 0,0-1 1 0 0,0 1-1 0 0,0 0 0 0 0,0 0 1 0 0,0 0-1 0 0,0 0 0 0 0,0 0 1 0 0,0 0-1 0 0,-1-1 0 0 0,1 1 1 0 0,0 0-1 0 0,0 0 0 0 0,0 0 1 0 0,0 0-1 0 0,0 0 0 0 0,0 0 1 0 0,0 0-1 0 0,0-1 0 0 0,0 1 1 0 0,0 0-1 0 0,-1 0 0 0 0,1 0 1 0 0,0 0-1 0 0,0 0 0 0 0,0 0 1 0 0,0 0-1 0 0,0 0 0 0 0,-1 0 1 0 0,-5-6-18 0 0,6 6 19 0 0,-15-6-45 0 0,0 1 0 0 0,0 1 0 0 0,-1 0 0 0 0,1 1-1 0 0,-1 0 1 0 0,1 2 0 0 0,-17-1 0 0 0,-3-1 5 0 0,-215-7-159 0 0,248 10 191 0 0,5 1 11 0 0,0 0-1 0 0,1 0 1 0 0,-1 0 0 0 0,0-1-1 0 0,1 1 1 0 0,-1-1-1 0 0,1 0 1 0 0,-1 0 0 0 0,1 0-1 0 0,4-1 1 0 0,-3 1 2 0 0,481-1 234 0 0,-486 2-240 0 0,1-1 0 0 0,0 0 0 0 0,0 0 0 0 0,0 0 0 0 0,-1 0-1 0 0,1 0 1 0 0,0 0 0 0 0,0 0 0 0 0,-1 0 0 0 0,1 0 0 0 0,0 0 0 0 0,0 0 0 0 0,-1 0 0 0 0,1-1 0 0 0,0 1 0 0 0,0 0 0 0 0,-1-1 0 0 0,1 1 0 0 0,0 0-1 0 0,-1-1 1 0 0,1 1 0 0 0,0-1 0 0 0,0 0 0 0 0,-13-8-23 0 0,-29-6-35 0 0,-236-39 65 0 0,177 38 5 0 0,76 13-73 0 0,23 3 49 0 0,14 2 25 0 0,440 89 250 0 0,-289-54-158 0 0,-117-26-90 0 0,-5-2 115 0 0,-32-7 24 0 0,-13-3 84 0 0,-444-67-38 0 0,278 48-99 0 0,-90-10 358 0 0,257 30-447 0 0,0 0-76 0 0,6-1 12 0 0,16-2-19 0 0,26-3 39 0 0,-40 5-8 0 0,-1 1 119 0 0,-1-1-1 0 0,1 1 0 0 0,0-1 1 0 0,-1 0-1 0 0,9-4 0 0 0,-12 5-56 0 0,0-1 1 0 0,0 1-1 0 0,0-1 0 0 0,-1 1 1 0 0,1-1-1 0 0,0 0 0 0 0,0 0 1 0 0,0 1-1 0 0,-1-1 0 0 0,1 0 1 0 0,0 0-1 0 0,-1 0 0 0 0,1 0 1 0 0,-1 0-1 0 0,1 0 0 0 0,-1 0 0 0 0,0 0 1 0 0,1 0-1 0 0,-1 0 0 0 0,0 0 1 0 0,1 0-1 0 0,-1 0 0 0 0,0 0 1 0 0,0 0-1 0 0,0 0 0 0 0,0 0 1 0 0,0 0-1 0 0,0 0 0 0 0,-1-2 0 0 0,1 3-30 0 0,0 0-1 0 0,0 0 0 0 0,0-1 1 0 0,0 1-1 0 0,0 0 0 0 0,0 0 1 0 0,0-1-1 0 0,0 1 0 0 0,0 0 1 0 0,0 0-1 0 0,0-1 0 0 0,0 1 1 0 0,0 0-1 0 0,0 0 0 0 0,0 0 0 0 0,0-1 1 0 0,0 1-1 0 0,0 0 0 0 0,0 0 1 0 0,0-1-1 0 0,1 1 0 0 0,-1 0 1 0 0,0 0-1 0 0,0 0 0 0 0,0 0 1 0 0,0-1-1 0 0,0 1 0 0 0,1 0 1 0 0,-1 0-1 0 0,0 0 0 0 0,0 0 1 0 0,0 0-1 0 0,1-1 0 0 0,-1 1 0 0 0,0 0 1 0 0,0 0-1 0 0,0 0 0 0 0,1 0 1 0 0,-1 0-1 0 0,13 3-96 0 0,17 15 137 0 0,-23-14-55 0 0,37 19 64 0 0,1-1 0 0 0,1-2 0 0 0,95 26 0 0 0,153 15-200 0 0,-59-35 269 0 0,-174-20 144 0 0,-59-6-253 0 0,34 0-92 0 0,-29 2 90 0 0,39-2-1 0 0,5 2-107 0 0,-50-2 105 0 0,2 0 5 0 0,5 1-2 0 0,49 5 68 0 0,-55-6-58 0 0,29 1 12 0 0,8-3-142 0 0,-34 0 249 0 0,-27 1-77 0 0,-18 0-24 0 0,0-2-1 0 0,-74-15 1 0 0,113 18-19 0 0,-7-3 69 0 0,8 4-76 0 0,-1-1-1 0 0,1 0 1 0 0,0 0-1 0 0,-1 0 1 0 0,1 0-1 0 0,0 0 1 0 0,-1 1-1 0 0,1-1 0 0 0,0 0 1 0 0,-1 0-1 0 0,1 0 1 0 0,0 0-1 0 0,-1 0 1 0 0,1 0-1 0 0,0 0 1 0 0,-1 0-1 0 0,1 0 1 0 0,0-1-1 0 0,0 1 0 0 0,-1 0 1 0 0,1 0-1 0 0,0 0 1 0 0,-1 0-1 0 0,1 0 1 0 0,0 0-1 0 0,-1-1 1 0 0,1 1-1 0 0,0 0 0 0 0,0 0 1 0 0,-1 0-1 0 0,1-1 1 0 0,0 1-1 0 0,0 0 1 0 0,0 0-1 0 0,-1-1 1 0 0,1 1-1 0 0,0 0 1 0 0,0-1-1 0 0,0 1 0 0 0,0 0 1 0 0,-1-1-1 0 0,1 1 1 0 0,0 0-1 0 0,0-1 1 0 0,0 1-1 0 0,0 0 1 0 0,0-1-1 0 0,0 1 0 0 0,0 0 1 0 0,0-1-1 0 0,0 1 1 0 0,0 0-1 0 0,0-1 1 0 0,0 1-1 0 0,1-1-16 0 0,0-1 10 0 0,0 1 1 0 0,1-1-1 0 0,-1 1 0 0 0,1-1 1 0 0,0 1-1 0 0,-1 0 1 0 0,1 0-1 0 0,0 0 0 0 0,0 0 1 0 0,0 0-1 0 0,0 0 0 0 0,0 0 1 0 0,2 0-1 0 0,9-6 41 0 0,-13 7-42 0 0,1 0 0 0 0,-1 0 0 0 0,0 0 0 0 0,1 0 0 0 0,-1 0 0 0 0,0-1 0 0 0,1 1 0 0 0,-1 0 0 0 0,0 0 0 0 0,1 0 0 0 0,-1-1 0 0 0,0 1 0 0 0,0 0 0 0 0,0 0 0 0 0,1-1 0 0 0,-1 1 0 0 0,0 0 0 0 0,0-1 0 0 0,0 1 0 0 0,1 0 0 0 0,-1 0 0 0 0,0-1 0 0 0,0 1 0 0 0,0 0 0 0 0,0-1 0 0 0,0 1 0 0 0,0-1 0 0 0,0 1 0 0 0,0 0 0 0 0,0-1 0 0 0,0 1 0 0 0,0 0 0 0 0,0-1 0 0 0,0 1 0 0 0,0 0 0 0 0,0-1 0 0 0,0 1 0 0 0,0 0 0 0 0,0-1 0 0 0,0 1 0 0 0,-1 0 0 0 0,1-1 0 0 0,0 1 0 0 0,0 0 0 0 0,0-1 0 0 0,-1 1 0 0 0,1 0 0 0 0,0 0 0 0 0,0-1 0 0 0,-1 1 0 0 0,1 0 0 0 0,0 0 0 0 0,-1-1-1 0 0,0 1-11 0 0,-18-6-68 0 0,-4 5 6 0 0,-50 4 28 0 0,71-3 33 0 0,-16 0-217 0 0,20 1 235 0 0,0 0 1 0 0,1 1-1 0 0,-1-1 0 0 0,1 0 0 0 0,0 0 1 0 0,-1 0-1 0 0,1 0 0 0 0,0-1 1 0 0,0 1-1 0 0,-1-1 0 0 0,1 0 0 0 0,0 1 1 0 0,3-2-1 0 0,13 3-8 0 0,27 5 8 0 0,96 8 79 0 0,-17-16-19 0 0,216-13-177 0 0,-340 14 102 0 0,15 2-109 0 0,-3-1-17 0 0,-27 5 110 0 0,-6 0-5 0 0,-33 8-384 0 0,68-15 623 0 0,-4 1-188 0 0,0-1 1 0 0,0 0-1 0 0,0 0 1 0 0,0-1-1 0 0,-1 0 1 0 0,1-1 0 0 0,-1 0-1 0 0,12-6 1 0 0,-22 9-21 0 0,0 0 1 0 0,1 0-1 0 0,-1 0 1 0 0,0 0-1 0 0,1 0 1 0 0,-1 0-1 0 0,0-1 1 0 0,0 1-1 0 0,1 0 1 0 0,-1 0-1 0 0,0 0 1 0 0,1-1-1 0 0,-1 1 1 0 0,0 0-1 0 0,0 0 1 0 0,0-1-1 0 0,1 1 0 0 0,-1 0 1 0 0,0 0-1 0 0,0-1 1 0 0,0 1-1 0 0,0 0 1 0 0,1-1-1 0 0,-1 1 1 0 0,0 0-1 0 0,0-1 1 0 0,0 1-1 0 0,0 0 1 0 0,0-1-1 0 0,0 1 1 0 0,0 0-1 0 0,0-1 1 0 0,0 1-1 0 0,0 0 1 0 0,0-1-1 0 0,0 1 1 0 0,-11-9-81 0 0,-17 1 9 0 0,-7 3 103 0 0,-1 1 1 0 0,-69 2-1 0 0,60 2 110 0 0,42 0-139 0 0,2 0-8 0 0,-6 0 13 0 0,6 0 29 0 0,26 1-95 0 0,0-1-1 0 0,0-1 1 0 0,47-9-1 0 0,-72 10 65 0 0,1 0 1 0 0,-1 0-1 0 0,1 0 0 0 0,-1 0 0 0 0,1 0 0 0 0,0-1 1 0 0,-1 1-1 0 0,1 0 0 0 0,-1 0 0 0 0,1 0 1 0 0,-1-1-1 0 0,1 1 0 0 0,-1 0 0 0 0,1-1 1 0 0,-1 1-1 0 0,1 0 0 0 0,-1-1 0 0 0,0 1 1 0 0,1-1-1 0 0,-1 1 0 0 0,0-1 0 0 0,1 1 1 0 0,-1-1-1 0 0,0 1 0 0 0,1-1 0 0 0,-1 1 1 0 0,0-1-1 0 0,0 1 0 0 0,0-1 0 0 0,1 1 0 0 0,-1-1 1 0 0,0 0-1 0 0,0 1 0 0 0,0-1 0 0 0,0 1 1 0 0,0-1-1 0 0,0 1 0 0 0,0-1 0 0 0,0 0 1 0 0,0 1-1 0 0,-1-1 0 0 0,1 1 0 0 0,0-1 1 0 0,0 1-1 0 0,0-1 0 0 0,-1 1 0 0 0,1-1 1 0 0,0 1-1 0 0,-1-1 0 0 0,1 1 0 0 0,0-1 1 0 0,-1 1-1 0 0,0-1 0 0 0,-18-22-50 0 0,18 23 61 0 0,-4-4-22 0 0,0 1-1 0 0,0 0 1 0 0,-1 0-1 0 0,1 0 0 0 0,-1 1 1 0 0,0 0-1 0 0,1 0 1 0 0,-1 0-1 0 0,0 1 1 0 0,0 0-1 0 0,-1 0 1 0 0,1 0-1 0 0,0 1 1 0 0,0 0-1 0 0,0 0 1 0 0,-8 2-1 0 0,-5 2-4 0 0,1 1-1 0 0,0 0 1 0 0,0 2-1 0 0,-23 11 1 0 0,39-18 14 0 0,-6 1 504 0 0,16-15-371 0 0,1-2 60 0 0,-8 13-212 0 0,0-1 1 0 0,0 1 0 0 0,1 0-1 0 0,0 0 1 0 0,0 0 0 0 0,0 0-1 0 0,0 0 1 0 0,0 1 0 0 0,0-1-1 0 0,1 0 1 0 0,-1 1 0 0 0,1 0-1 0 0,0-1 1 0 0,0 1 0 0 0,-1 0-1 0 0,2 1 1 0 0,-1-1 0 0 0,0 0-1 0 0,0 1 1 0 0,6-2 0 0 0,-5 2-3 0 0,1 1-1 0 0,-1-1 1 0 0,0 1 0 0 0,1 0 0 0 0,-1 0 0 0 0,0 1 0 0 0,0-1 0 0 0,1 1 0 0 0,-1 0-1 0 0,0 0 1 0 0,0 0 0 0 0,0 1 0 0 0,0-1 0 0 0,0 1 0 0 0,5 3 0 0 0,-1 1 52 0 0,1 0 0 0 0,-1-1 1 0 0,1 0-1 0 0,1 0 0 0 0,-1-1 1 0 0,1 0-1 0 0,-1-1 0 0 0,18 4 1 0 0,-1-3 144 0 0,51 1 0 0 0,-9-2-234 0 0,-67-3 53 0 0,0 0-1 0 0,0 0 1 0 0,0 0-1 0 0,0 0 1 0 0,0 0-1 0 0,0 0 1 0 0,0 0-1 0 0,0 0 0 0 0,0 0 1 0 0,0 1-1 0 0,0-1 1 0 0,0 0-1 0 0,0 1 1 0 0,0-1-1 0 0,0 0 1 0 0,0 1-1 0 0,-1-1 1 0 0,1 1-1 0 0,0 0 0 0 0,0-1 1 0 0,0 1-1 0 0,-1 0 1 0 0,1-1-1 0 0,0 1 1 0 0,-1 0-1 0 0,1 0 1 0 0,-1-1-1 0 0,1 1 1 0 0,-1 0-1 0 0,1 0 0 0 0,-1 0 1 0 0,1 0-1 0 0,-1 0 1 0 0,0 0-1 0 0,0 0 1 0 0,1 0-1 0 0,-1 0 1 0 0,0 0-1 0 0,0 0 1 0 0,0 0-1 0 0,0 0 0 0 0,0 0 1 0 0,0 0-1 0 0,0 0 1 0 0,-1 0-1 0 0,1-1 1 0 0,0 1-1 0 0,0 0 1 0 0,-1 0-1 0 0,1 0 1 0 0,-1 0-1 0 0,1 0 0 0 0,-1 0 1 0 0,0 1-1 0 0,-5 7 19 0 0,0 1 0 0 0,-1-1-1 0 0,-15 17 1 0 0,10-12-126 0 0,2 6-26 0 0,10-20 148 0 0,0 1 1 0 0,0-1 0 0 0,0 0 0 0 0,0 1-1 0 0,0-1 1 0 0,0 0 0 0 0,0 1 0 0 0,0-1 0 0 0,0 1-1 0 0,0-1 1 0 0,0 0 0 0 0,0 1 0 0 0,0-1 0 0 0,1 0-1 0 0,-1 1 1 0 0,0-1 0 0 0,0 0 0 0 0,0 1 0 0 0,0-1-1 0 0,1 0 1 0 0,-1 1 0 0 0,0-1 0 0 0,0 0 0 0 0,1 0-1 0 0,-1 1 1 0 0,0-1 0 0 0,1 0 0 0 0,-1 0 0 0 0,1 1-1 0 0,1-1 14 0 0,0 0-1 0 0,0 1 1 0 0,0-1-1 0 0,1 0 0 0 0,-1-1 1 0 0,0 1-1 0 0,0 0 1 0 0,0 0-1 0 0,1-1 0 0 0,-1 1 1 0 0,0-1-1 0 0,0 0 1 0 0,0 0-1 0 0,0 0 0 0 0,3-2 1 0 0,153-86 137 0 0,-157 88-177 0 0,1 0 0 0 0,-1 0 1 0 0,0 0-1 0 0,1 1 0 0 0,-1-1 1 0 0,1 0-1 0 0,-1 0 0 0 0,1 1 0 0 0,-1-1 1 0 0,1 1-1 0 0,0-1 0 0 0,-1 1 1 0 0,1 0-1 0 0,0 0 0 0 0,-1 0 1 0 0,1 0-1 0 0,0 0 0 0 0,2 0 1 0 0,-3 1 12 0 0,-1-1 0 0 0,1 1 0 0 0,-1 0 0 0 0,1-1 0 0 0,-1 1 0 0 0,0 0 0 0 0,1-1 1 0 0,-1 1-1 0 0,1 0 0 0 0,-1-1 0 0 0,0 1 0 0 0,0 0 0 0 0,1 0 0 0 0,-1-1 1 0 0,0 1-1 0 0,0 0 0 0 0,0 0 0 0 0,0 0 0 0 0,0-1 0 0 0,0 1 0 0 0,0 0 0 0 0,0 0 1 0 0,0 0-1 0 0,-1-1 0 0 0,1 3 0 0 0,-3 6 1 0 0,0 1-1 0 0,0-1 1 0 0,-1 0-1 0 0,-8 15 1 0 0,-48 70 954 0 0,-123 149-1 0 0,13-22 801 0 0,169-220-1723 0 0,0-1 1 0 0,0 1-1 0 0,1 0 0 0 0,-1 0 1 0 0,0 0-1 0 0,0 0 1 0 0,1 1-1 0 0,-1-1 1 0 0,1 0-1 0 0,-1 0 1 0 0,1 0-1 0 0,-1 0 0 0 0,1 1 1 0 0,0-1-1 0 0,-1 0 1 0 0,1 0-1 0 0,0 1 1 0 0,0-1-1 0 0,0 0 1 0 0,0 3-1 0 0,1-4-23 0 0,0 0 1 0 0,0 1-1 0 0,-1-1 0 0 0,1 0 1 0 0,0 0-1 0 0,0 0 0 0 0,0 1 1 0 0,0-1-1 0 0,0 0 0 0 0,0 0 1 0 0,-1 0-1 0 0,1 0 0 0 0,0-1 0 0 0,0 1 1 0 0,0 0-1 0 0,0 0 0 0 0,-1 0 1 0 0,1-1-1 0 0,0 1 0 0 0,0 0 1 0 0,1-1-1 0 0,57-29-447 0 0,-55 28 399 0 0,94-61-1442 0 0,112-92-1 0 0,-114 81 407 0 0,107-64 0 0 0,-174 121 926 0 0,-7 3-9 0 0,1 0 0 0 0,1 2 1 0 0,0 1-1 0 0,33-11 0 0 0,-56 22 167 0 0,-1 0 0 0 0,0 0 0 0 0,1 0 0 0 0,-1 0 0 0 0,0 0 0 0 0,1 0 0 0 0,-1-1 0 0 0,1 2 0 0 0,-1-1 0 0 0,0 0 0 0 0,1 0 0 0 0,-1 0-1 0 0,0 0 1 0 0,1 0 0 0 0,-1 0 0 0 0,0 0 0 0 0,1 0 0 0 0,-1 0 0 0 0,0 1 0 0 0,1-1 0 0 0,-1 0 0 0 0,0 0 0 0 0,1 0 0 0 0,-1 1 0 0 0,0-1-1 0 0,0 0 1 0 0,1 0 0 0 0,-1 1 0 0 0,0-1 0 0 0,0 0 0 0 0,0 1 0 0 0,1-1 0 0 0,-1 0 0 0 0,0 1 0 0 0,0-1 0 0 0,0 0 0 0 0,0 1-1 0 0,0-1 1 0 0,1 0 0 0 0,-1 1 0 0 0,0-1 0 0 0,0 1 0 0 0,0-1 0 0 0,0 0 0 0 0,0 1 0 0 0,0-1 0 0 0,0 0 0 0 0,-1 1 0 0 0,1-1 0 0 0,0 0-1 0 0,0 1 1 0 0,0-1 0 0 0,0 0 0 0 0,0 1 0 0 0,0-1 0 0 0,-1 0 0 0 0,1 1 0 0 0,0-1 0 0 0,-9 22 426 0 0,-9 7-68 0 0,-1-1-1 0 0,-1-1 1 0 0,-1 0 0 0 0,-29 26 0 0 0,-106 89 536 0 0,123-113-718 0 0,-57 48 264 0 0,-7 5 381 0 0,-94 103-1 0 0,145-137-1 0 0,45-47-768 0 0,56-32-1117 0 0,78-58-1 0 0,-71 46 605 0 0,354-253-1644 0 0,-355 252 1899 0 0,-61 44 200 0 0,0 0-1 0 0,0 0 1 0 0,0 0 0 0 0,1-1 0 0 0,-1 1 0 0 0,0 0 0 0 0,0 0 0 0 0,0 0 0 0 0,1-1 0 0 0,-1 1 0 0 0,0 0 0 0 0,0 0-1 0 0,1 0 1 0 0,-1 0 0 0 0,0 0 0 0 0,0-1 0 0 0,1 1 0 0 0,-1 0 0 0 0,0 0 0 0 0,0 0 0 0 0,1 0 0 0 0,-1 0 0 0 0,0 0-1 0 0,1 0 1 0 0,-1 0 0 0 0,0 0 0 0 0,0 0 0 0 0,1 0 0 0 0,-1 0 0 0 0,0 0 0 0 0,1 1 0 0 0,-1-1 0 0 0,0 0 0 0 0,1 0-1 0 0,-2 10 35 0 0,-11 14 140 0 0,-27 29 241 0 0,-3-2 0 0 0,-83 78 0 0 0,20-22 96 0 0,47-41 605 0 0,-90 133-1 0 0,145-193-568 0 0,7-5-331 0 0,14-12-464 0 0,23-21-750 0 0,254-205-1975 0 0,-264 213 2800 0 0,-39 34 778 0 0,-33 27 53 0 0,-1-2 0 0 0,-2-2-1 0 0,-68 40 1 0 0,92-60-523 0 0,-643 348 2857 0 0,662-360-2966 0 0,0-1-1 0 0,0 1 1 0 0,0 0 0 0 0,0-1-1 0 0,-1 1 1 0 0,1 0 0 0 0,0-1-1 0 0,0 0 1 0 0,-1 1-1 0 0,1-1 1 0 0,0 0 0 0 0,-1 0-1 0 0,1 0 1 0 0,0 1 0 0 0,-1-1-1 0 0,-1-1 1 0 0,3 1-33 0 0,-1-1 0 0 0,1 1 0 0 0,0-1 0 0 0,0 0-1 0 0,0 1 1 0 0,0-1 0 0 0,0 1 0 0 0,0-1 0 0 0,0 1 0 0 0,0-1 0 0 0,0 0 0 0 0,0 1-1 0 0,0-1 1 0 0,1 1 0 0 0,-1-1 0 0 0,0 1 0 0 0,0-1 0 0 0,0 1 0 0 0,1-1 0 0 0,-1 1-1 0 0,0-1 1 0 0,1 1 0 0 0,-1-1 0 0 0,0 1 0 0 0,1-1 0 0 0,35-44-896 0 0,-32 40 891 0 0,78-85-2041 0 0,114-97 0 0 0,107-64-1191 0 0,-111 96 2198 0 0,-154 122 1696 0 0,-69 47 678 0 0,-290 166 1589 0 0,-76 43-1435 0 0,294-170-884 0 0,-200 117 1842 0 0,1071-704-10620 0 0,-592 409 6592 0 0,164-127 1868 0 0,-336 250-180 0 0,-2 0-3 0 0,1 0 1 0 0,0 0-1 0 0,-1 0 0 0 0,1 0 0 0 0,-1-1 0 0 0,1 1 0 0 0,-1-1 1 0 0,0 1-1 0 0,0-1 0 0 0,0 0 0 0 0,2-5 0 0 0,-31 16 1211 0 0,-270 140 2024 0 0,160-74-2617 0 0,-470 222 936 0 0,12-6 353 0 0,588-289-2218 0 0,11-8-45 0 0,13-11-174 0 0,209-158-1626 0 0,16 18 482 0 0,-172 114 1058 0 0,548-298-2867 0 0,-361 208 2752 0 0,-252 132 640 0 0,-3 0 21 0 0,1 1 0 0 0,0 0-1 0 0,-1 0 1 0 0,1-1 0 0 0,-1 0-1 0 0,1 1 1 0 0,-1-1 0 0 0,1 0-1 0 0,-1 0 1 0 0,0 0 0 0 0,0-1-1 0 0,3-3 1 0 0,-28 8 824 0 0,-37 16-127 0 0,1 3 0 0 0,-58 29 1 0 0,41-18-352 0 0,-1030 461 3679 0 0,1023-451-3505 0 0,-131 90-1 0 0,213-131-610 0 0,7-2-51 0 0,0 0 1 0 0,0 0 0 0 0,0-1 0 0 0,0 0-1 0 0,0 0 1 0 0,-1 0 0 0 0,1-1-1 0 0,5-3 1 0 0,11-4-154 0 0,502-224-3144 0 0,22-10 2241 0 0,-472 210 1425 0 0,-123 40 1479 0 0,-737 246 2646 0 0,753-240-4243 0 0,-521 206 849 0 0,491-192-1497 0 0,57-23 428 0 0,-23 7-2701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8T18:51:22.433"/>
    </inkml:context>
    <inkml:brush xml:id="br0">
      <inkml:brushProperty name="width" value="0.35" units="cm"/>
      <inkml:brushProperty name="height" value="0.35" units="cm"/>
      <inkml:brushProperty name="color" value="#FFFFFF"/>
    </inkml:brush>
  </inkml:definitions>
  <inkml:trace contextRef="#ctx0" brushRef="#br0">350 12 940 0 0,'-51'-11'6969'0'0,"27"14"-5534"0"0,30 4-1142 0 0,9 4 101 0 0,2-2-223 0 0,0-1-1 0 0,1-1 1 0 0,0-1 0 0 0,0 0-1 0 0,20 2 1 0 0,97 12 287 0 0,-101-16-333 0 0,-12-1-67 0 0,596 97 776 0 0,-704-105 327 0 0,-67-8-831 0 0,-1 7-1 0 0,-1 7 0 0 0,-154 21 1 0 0,223-12-368 0 0,84-10 27 0 0,17 5-24 0 0,755-9-591 0 0,-402-9-284 0 0,-328 12 804 0 0,574 4-1571 0 0,-547 1 1839 0 0,-66-4-166 0 0,23 4 648 0 0,-36 0-523 0 0,1 0-1 0 0,-1-1 1 0 0,1 0 0 0 0,-1-1 0 0 0,0 0 0 0 0,0-1-1 0 0,0 0 1 0 0,-19-2 0 0 0,0 2 60 0 0,-716-30 1394 0 0,594 17-1531 0 0,-407-4-356 0 0,511 15-473 0 0,47 1 678 0 0,6-1-190 0 0,0 0 257 0 0,0 0 0 0 0,0 0 1 0 0,1 0-1 0 0,-1 1 0 0 0,0 0 0 0 0,1 0 1 0 0,6 0-1 0 0,1 0-96 0 0,748-39-2676 0 0,-717 34 3267 0 0,-43 5-446 0 0,-26-2 199 0 0,-416-2 1964 0 0,226 7-1582 0 0,-131-4-579 0 0,346 1-127 0 0,2 2 60 0 0,0-1-1 0 0,0 0 1 0 0,0 0-1 0 0,1 0 1 0 0,-1 0-1 0 0,0 0 1 0 0,0 0-1 0 0,1 0 1 0 0,-1 0-1 0 0,1-1 1 0 0,-1 1 0 0 0,1 0-1 0 0,-1-1 1 0 0,1 1-1 0 0,0-1 1 0 0,-1 0-1 0 0,1 1 1 0 0,-1-1-1 0 0,3 0 1 0 0,45 7-481 0 0,-46-7 471 0 0,223 27-1925 0 0,-214-22 1819 0 0,-21 1 311 0 0,-19 3 190 0 0,-91 16 582 0 0,1 6 0 0 0,2 4 0 0 0,-140 65 0 0 0,255-100-909 0 0,0 0 0 0 0,0 0 0 0 0,0 0 0 0 0,0 1-1 0 0,0-1 1 0 0,0 1 0 0 0,0-1 0 0 0,0 0 0 0 0,0 1 0 0 0,1 0 0 0 0,-1-1 0 0 0,0 1 0 0 0,0-1-1 0 0,1 1 1 0 0,-1 0 0 0 0,0 0 0 0 0,1-1 0 0 0,-1 1 0 0 0,1 0 0 0 0,-1 0 0 0 0,1 0 0 0 0,-1 0 0 0 0,1 0-1 0 0,-1-1 1 0 0,1 1 0 0 0,0 0 0 0 0,-1 1 0 0 0,2-1-1 0 0,0 0 0 0 0,0 0 0 0 0,-1 0 0 0 0,1 0 0 0 0,0 0 0 0 0,0 0 0 0 0,0 0 1 0 0,0-1-1 0 0,0 1 0 0 0,0 0 0 0 0,0-1 0 0 0,0 1 0 0 0,0-1 0 0 0,0 1 0 0 0,0-1 0 0 0,1 1 0 0 0,1-1 0 0 0,10 4-26 0 0,0-1 1 0 0,23 1-1 0 0,89-1-589 0 0,217-24-1 0 0,-238 11 389 0 0,153-16-419 0 0,-256 26 607 0 0,-4-1 36 0 0,0 0 0 0 0,-1 0 0 0 0,1 0 0 0 0,0 1 0 0 0,-1 0 0 0 0,1-1 0 0 0,-6 1-1 0 0,8 0 2 0 0,-113 0 576 0 0,0 6 1 0 0,0 4-1 0 0,-169 37 0 0 0,241-40-500 0 0,27-5-87 0 0,0 1 0 0 0,0 0-1 0 0,0 1 1 0 0,-26 11 0 0 0,41-15 11 0 0,-1 1 1 0 0,1-1 0 0 0,0 0 0 0 0,-1 0-1 0 0,1 0 1 0 0,-1 0 0 0 0,1 1-1 0 0,-1-1 1 0 0,1 0 0 0 0,-1 1 0 0 0,1-1-1 0 0,0 0 1 0 0,-1 1 0 0 0,1-1-1 0 0,0 0 1 0 0,-1 1 0 0 0,1-1 0 0 0,0 0-1 0 0,0 1 1 0 0,-1-1 0 0 0,1 1 0 0 0,0-1-1 0 0,0 1 1 0 0,0-1 0 0 0,-1 1-1 0 0,1-1 1 0 0,0 1 0 0 0,0-1 0 0 0,0 1-1 0 0,0 0 1 0 0,12 8 20 0 0,24 0 6 0 0,49 0-322 0 0,166-4 0 0 0,-123-6 77 0 0,-89 1 109 0 0,70 0-466 0 0,150 21 0 0 0,-258-21 566 0 0,-1 0 0 0 0,1 0-1 0 0,0 0 1 0 0,0 0 0 0 0,-1 0 0 0 0,1 0-1 0 0,0 0 1 0 0,0 0 0 0 0,-1 1-1 0 0,1-1 1 0 0,0 0 0 0 0,0 0 0 0 0,-1 1-1 0 0,1-1 1 0 0,0 1 0 0 0,-1-1 0 0 0,1 1-1 0 0,-1-1 1 0 0,1 1 0 0 0,0-1 0 0 0,-1 1-1 0 0,1-1 1 0 0,-1 1 0 0 0,1 1 0 0 0,-1-1 14 0 0,0-1-1 0 0,0 1 1 0 0,0 0 0 0 0,-1 0 0 0 0,1-1 0 0 0,0 1 0 0 0,-1 0 0 0 0,1 0 0 0 0,0-1 0 0 0,-1 1 0 0 0,1 0 0 0 0,-1-1 0 0 0,1 1 0 0 0,-1-1 0 0 0,0 1 0 0 0,1-1 0 0 0,-1 1 0 0 0,1-1 0 0 0,-2 1 0 0 0,-38 22 411 0 0,38-22-399 0 0,-235 104 1363 0 0,-12 6-259 0 0,232-103-1074 0 0,11-6-48 0 0,1 0-1 0 0,-1 1 1 0 0,1 0-1 0 0,0 0 1 0 0,-1 0-1 0 0,1 0 1 0 0,1 1 0 0 0,-8 7-1 0 0,11-11-2 0 0,1 0 0 0 0,0 1-1 0 0,0-1 1 0 0,0 0 0 0 0,0 0 0 0 0,-1 1 0 0 0,1-1 0 0 0,0 0-1 0 0,0 0 1 0 0,0 1 0 0 0,0-1 0 0 0,0 0 0 0 0,0 1-1 0 0,0-1 1 0 0,0 0 0 0 0,0 0 0 0 0,0 1 0 0 0,0-1-1 0 0,0 0 1 0 0,0 1 0 0 0,0-1 0 0 0,0 0 0 0 0,0 0 0 0 0,0 1-1 0 0,0-1 1 0 0,0 0 0 0 0,0 1 0 0 0,1-1 0 0 0,-1 0-1 0 0,0 0 1 0 0,0 1 0 0 0,0-1 0 0 0,0 0 0 0 0,1 0 0 0 0,-1 0-1 0 0,0 1 1 0 0,14 6-181 0 0,15-2-117 0 0,50-1-147 0 0,0-4 1 0 0,0-3-1 0 0,100-17 0 0 0,-155 17 421 0 0,-9 1 258 0 0,0 0 0 0 0,26-8 251 0 0,-43 10-469 0 0,1-1 0 0 0,-1 1 0 0 0,1-1 0 0 0,-1 1 0 0 0,1-1-1 0 0,-1 1 1 0 0,1 0 0 0 0,-1-1 0 0 0,1 1 0 0 0,-1 0 0 0 0,1 0 0 0 0,-1 0 0 0 0,1 0 0 0 0,-1 1 0 0 0,1-1 0 0 0,-3 1 0 0 0,-31 8 47 0 0,26-7-30 0 0,-250 81 716 0 0,67-20-1019 0 0,187-62 82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8T18:51:28.954"/>
    </inkml:context>
    <inkml:brush xml:id="br0">
      <inkml:brushProperty name="width" value="0.35" units="cm"/>
      <inkml:brushProperty name="height" value="0.35" units="cm"/>
      <inkml:brushProperty name="color" value="#FFFFFF"/>
    </inkml:brush>
  </inkml:definitions>
  <inkml:trace contextRef="#ctx0" brushRef="#br0">74 412 524 0 0,'-23'-17'4708'0'0,"23"17"-4697"0"0,0-1 0 0 0,1 1 0 0 0,-1 0 0 0 0,1-1 0 0 0,-1 1 0 0 0,1 0-1 0 0,-1 0 1 0 0,0-1 0 0 0,1 1 0 0 0,-1 0 0 0 0,1 0 0 0 0,-1 0 0 0 0,1 0-1 0 0,-1 0 1 0 0,1 0 0 0 0,-1-1 0 0 0,1 1 0 0 0,-1 0 0 0 0,1 0 0 0 0,-1 1 0 0 0,1-1-1 0 0,0 0 1 0 0,-1 0 0 0 0,0 0 0 0 0,1 0 0 0 0,-1 0 0 0 0,1 0 0 0 0,-1 1-1 0 0,1-1 1 0 0,0 1 0 0 0,603 63 957 0 0,-359-41-632 0 0,-244-23-325 0 0,0 1 0 0 0,0-1 0 0 0,0 0 0 0 0,0 0 0 0 0,0 0-1 0 0,0 0 1 0 0,0 0 0 0 0,0 0 0 0 0,0 0 0 0 0,0 0 0 0 0,0 0 0 0 0,0 0 0 0 0,0-1-1 0 0,0 1 1 0 0,0 0 0 0 0,0-1 0 0 0,1 0 0 0 0,-9-8 86 0 0,-26-10-56 0 0,-39-8 255 0 0,0 3 0 0 0,-90-18 0 0 0,-155-15 840 0 0,178 35-533 0 0,112 18-507 0 0,-38-9 27 0 0,63 12-126 0 0,33-8 41 0 0,91 0-115 0 0,122 6-1 0 0,-87 4-55 0 0,-72-1 55 0 0,106-4-34 0 0,-190 3 104 0 0,-72-12 66 0 0,-1 2 19 0 0,-89-1 0 0 0,54 5 4 0 0,-350-30 197 0 0,905 58-399 0 0,-246-15 44 0 0,-162-4 68 0 0,144 0 113 0 0,-177-5-116 0 0,-13-1-16 0 0,-15-3 2 0 0,-310-43 226 0 0,-28-4 338 0 0,312 43-542 0 0,45 11 10 0 0,4-1-6 0 0,0 0 0 0 0,0 1-1 0 0,0-1 1 0 0,0 1 0 0 0,0-1-1 0 0,0 1 1 0 0,0 0 0 0 0,1-1-1 0 0,-1 1 1 0 0,0 0 0 0 0,3 1-1 0 0,-3-1 1 0 0,94 5-32 0 0,184 35 0 0 0,-163-20-52 0 0,275 50-215 0 0,-524-81 110 0 0,-536-65 342 0 0,1035 117-137 0 0,884 142-39 0 0,-914-139-203 0 0,-335-44 220 0 0,0-1 113 0 0,1-1-49 0 0,-13-2-46 0 0,-302-44-87 0 0,173 32 44 0 0,-56-10 12 0 0,-716-120 1006 0 0,880 135-916 0 0,31 11-71 0 0,0 0 1 0 0,-1 0 0 0 0,1 0-1 0 0,0 0 1 0 0,0 0-1 0 0,0 0 1 0 0,-1 0-1 0 0,1-1 1 0 0,0 1-1 0 0,0 0 1 0 0,0 0-1 0 0,0 0 1 0 0,-1 0 0 0 0,1-1-1 0 0,0 1 1 0 0,0 0-1 0 0,0 0 1 0 0,0 0-1 0 0,0-1 1 0 0,0 1-1 0 0,0 0 1 0 0,-1 0-1 0 0,1 0 1 0 0,0-1-1 0 0,0 1 1 0 0,0 0 0 0 0,0 0-1 0 0,0-1 1 0 0,0 1-1 0 0,0 0 1 0 0,0 0-1 0 0,0-1 1 0 0,0 1-1 0 0,0 0 1 0 0,0 0-1 0 0,1-1 1 0 0,15-6-20 0 0,19 1-24 0 0,1 2-1 0 0,0 1 1 0 0,-1 2-1 0 0,63 7 1 0 0,-50-4 7 0 0,890 89-283 0 0,-907-87 325 0 0,-39-8-35 0 0,-39-5 12 0 0,-406-46-242 0 0,54 7 267 0 0,377 43-58 0 0,38 2 12 0 0,36 2-2 0 0,642 45-55 0 0,-479-24 40 0 0,859 38-329 0 0,-1024-62 314 0 0,-49 4 52 0 0,-23-7-28 0 0,-134-4-167 0 0,-159 11 0 0 0,131 2 3 0 0,-351-3 544 0 0,531 1-193 0 0,8-1-44 0 0,20-3-1 0 0,32-1-46 0 0,403 9 102 0 0,1 27-178 0 0,-320-20 28 0 0,-31-3-17 0 0,426 26-396 0 0,-499-36 417 0 0,-33 2-34 0 0,-3 0 30 0 0,0 0 0 0 0,0 0 0 0 0,0-1 0 0 0,0 1 0 0 0,0 0 0 0 0,0 0 0 0 0,0 0 0 0 0,0-1-1 0 0,0 1 1 0 0,0 0 0 0 0,0 0 0 0 0,0 0 0 0 0,0 0 0 0 0,0-1 0 0 0,0 1 0 0 0,0 0 0 0 0,0 0 0 0 0,0 0 0 0 0,0 0 0 0 0,0-1-1 0 0,-1 1 1 0 0,1 0 0 0 0,0 0 0 0 0,0 0 0 0 0,0 0 0 0 0,0 0 0 0 0,0-1 0 0 0,0 1 0 0 0,-1 0 0 0 0,1 0 0 0 0,0 0 0 0 0,0 0 0 0 0,0 0-1 0 0,0 0 1 0 0,-1 0 0 0 0,1 0 0 0 0,0 0 0 0 0,0-1 0 0 0,0 1 0 0 0,0 0 0 0 0,-1 0 0 0 0,1 0 0 0 0,0 0 0 0 0,0 0 0 0 0,0 0-1 0 0,-1 0 1 0 0,1 0 0 0 0,0 1 0 0 0,-41-7 40 0 0,1 1 0 0 0,-1 3 0 0 0,-47 3-1 0 0,29-1-14 0 0,-631 29-67 0 0,328-9 217 0 0,1029-38-225 0 0,-193 7-339 0 0,-387 9 317 0 0,6 1 49 0 0,107-16-1 0 0,-198 16 31 0 0,35-6 0 0 0,-36 7-11 0 0,0-1 0 0 0,0 1 0 0 0,0 0 1 0 0,0 0-1 0 0,1-1 0 0 0,-1 1 0 0 0,0-1 0 0 0,0 1 1 0 0,0-1-1 0 0,0 1 0 0 0,0-1 0 0 0,0 1 1 0 0,0-1-1 0 0,-1 0 0 0 0,1 0 0 0 0,0 1 1 0 0,0-1-1 0 0,0 0 0 0 0,-1 0 0 0 0,1 0 0 0 0,0 0 1 0 0,-1 0-1 0 0,1 0 0 0 0,-1 0 0 0 0,1 0 1 0 0,0-1-1 0 0,-2 0-3 0 0,0 1 1 0 0,1-1-1 0 0,-1 1 1 0 0,0 0-1 0 0,1-1 1 0 0,-1 1-1 0 0,0 0 1 0 0,0 0-1 0 0,0-1 1 0 0,0 1-1 0 0,0 0 1 0 0,0 0-1 0 0,-1 0 1 0 0,1 0-1 0 0,0 0 1 0 0,0 1-1 0 0,-1-1 1 0 0,1 0-1 0 0,-1 1 1 0 0,-1-2-1 0 0,-36-11-33 0 0,33 12 40 0 0,-56-15 7 0 0,0 3 1 0 0,-73-5-1 0 0,-131 1-16 0 0,210 15 14 0 0,-793-17 555 0 0,848 19-561 0 0,1 0 0 0 0,0 1 0 0 0,-1-1 0 0 0,1 0 0 0 0,-1 0 0 0 0,1 0 0 0 0,-1 0 1 0 0,1 0-1 0 0,-1 0 0 0 0,1 0 0 0 0,0 0 0 0 0,-1 0 0 0 0,1 0 0 0 0,-1 0 0 0 0,1 0 0 0 0,-1 0 1 0 0,1 0-1 0 0,-1-1 0 0 0,1 1 0 0 0,0 0 0 0 0,-1 0 0 0 0,1 0 0 0 0,-1-1 0 0 0,1 1 1 0 0,0 0-1 0 0,-1-1 0 0 0,1 1 0 0 0,0 0 0 0 0,-1-1 0 0 0,13-6 56 0 0,23-5 21 0 0,87-6-135 0 0,1 6 0 0 0,126 4-1 0 0,-96 4 26 0 0,-36-1 27 0 0,245-2-173 0 0,-345 10 120 0 0,-23 0 43 0 0,-31 5 80 0 0,31-7-39 0 0,-524 91 360 0 0,-154 27-171 0 0,206-54 261 0 0,-5 2-120 0 0,432-60-348 0 0,136-10 44 0 0,216-14-580 0 0,569 43 0 0 0,-850-24 506 0 0,14 2-93 0 0,-65-4 86 0 0,-1330-4 367 0 0,1046 8 188 0 0,-160 5 26 0 0,456-7-560 0 0,34 0 30 0 0,34 1-17 0 0,1241 31-198 0 0,-941-16-559 0 0,-342-16 670 0 0,-16 1 64 0 0,-18 1-11 0 0,-523 24-43 0 0,-41 3 440 0 0,86 20 224 0 0,192-18-343 0 0,311-33-247 0 0,23-2 28 0 0,1375-91-441 0 0,-1330 90 376 0 0,83-7-447 0 0,-665 37 430 0 0,455-21 70 0 0,-460 54 268 0 0,7 45-43 0 0,505-102-257 0 0,-25 7 15 0 0,32-10 0 0 0,1 1-1 0 0,-1-1 1 0 0,1 1 0 0 0,0-1 0 0 0,0 1 0 0 0,-1 0 0 0 0,1-1-1 0 0,0 1 1 0 0,0 0 0 0 0,0 0 0 0 0,0 0 0 0 0,0 0 0 0 0,0 0-1 0 0,0 0 1 0 0,0 0 0 0 0,0 0 0 0 0,0 0 0 0 0,0 3 0 0 0,2-3 3 0 0,0 0 0 0 0,0 0 0 0 0,0 0 1 0 0,0 0-1 0 0,1-1 0 0 0,-1 1 0 0 0,0 0 1 0 0,1 0-1 0 0,-1-1 0 0 0,0 1 1 0 0,1-1-1 0 0,-1 1 0 0 0,1-1 0 0 0,-1 0 1 0 0,1 1-1 0 0,-1-1 0 0 0,3 0 0 0 0,80 9-9 0 0,1-3 0 0 0,109-7 0 0 0,-105-1 4 0 0,232-3-58 0 0,510 3-366 0 0,-809 4 391 0 0,-33 2 7 0 0,-42 2-2 0 0,47-5 27 0 0,-567 49-54 0 0,-16 2 413 0 0,513-44-312 0 0,-174 25 147 0 0,272-30-35 0 0,22-1-40 0 0,334-12 43 0 0,973-11-702 0 0,-1193 26 78 0 0,-156-5 375 0 0,-14 2-24 0 0,-354 22-182 0 0,26-3 597 0 0,-38 28 43 0 0,372-48-363 0 0,-1 1 0 0 0,0 0 0 0 0,1 0 0 0 0,-11 5 0 0 0,17-7 18 0 0,0 0 0 0 0,0 0 0 0 0,0 0-1 0 0,-1 1 1 0 0,1-1 0 0 0,0 0 0 0 0,0 0 0 0 0,0 0-1 0 0,0 0 1 0 0,0 1 0 0 0,0-1 0 0 0,0 0 0 0 0,0 0-1 0 0,0 0 1 0 0,0 0 0 0 0,0 1 0 0 0,0-1 0 0 0,0 0-1 0 0,0 0 1 0 0,0 0 0 0 0,0 1 0 0 0,0-1-1 0 0,0 0 1 0 0,0 0 0 0 0,0 0 0 0 0,0 0 0 0 0,0 1-1 0 0,0-1 1 0 0,0 0 0 0 0,0 0 0 0 0,0 0 0 0 0,0 0-1 0 0,0 1 1 0 0,0-1 0 0 0,1 0 0 0 0,-1 0 0 0 0,0 0-1 0 0,0 0 1 0 0,0 0 0 0 0,0 1 0 0 0,0-1-1 0 0,0 0 1 0 0,1 0 0 0 0,-1 0 0 0 0,0 0 0 0 0,0 0-1 0 0,0 0 1 0 0,0 0 0 0 0,1 0 0 0 0,-1 0 0 0 0,0 0-1 0 0,0 0 1 0 0,0 0 0 0 0,1 0 0 0 0,-1 0 0 0 0,0 0-1 0 0,0 0 1 0 0,1 0 0 0 0,10 5-6 0 0,28 1 43 0 0,0-1 1 0 0,1-2-1 0 0,53-3 0 0 0,-36 0-21 0 0,1501 36-382 0 0,-1472-31 309 0 0,92 3-235 0 0,-1244-62 1182 0 0,1062 54-883 0 0,-21-3 36 0 0,20 0 12 0 0,17-2 44 0 0,45-7-130 0 0,0 3 0 0 0,1 3 0 0 0,74 0 0 0 0,-62 3 56 0 0,355-11-164 0 0,326-21-14 0 0,-744 35 162 0 0,-1 0-5 0 0,0-1-1 0 0,1 1 1 0 0,-1-1 0 0 0,-1 0-1 0 0,1-1 1 0 0,8-2 0 0 0,-14 3-2 0 0,0 1 0 0 0,1 0 1 0 0,-1 0-1 0 0,0 0 1 0 0,0-1-1 0 0,0 1 0 0 0,1 0 1 0 0,-1 0-1 0 0,0-1 1 0 0,0 1-1 0 0,0 0 0 0 0,0 0 1 0 0,0-1-1 0 0,1 1 1 0 0,-1 0-1 0 0,0 0 0 0 0,0-1 1 0 0,0 1-1 0 0,0 0 1 0 0,0-1-1 0 0,0 1 1 0 0,0 0-1 0 0,0-1 0 0 0,0 1 1 0 0,0 0-1 0 0,0 0 1 0 0,0-1-1 0 0,-1 1 0 0 0,1 0 1 0 0,0-1-1 0 0,0 1 1 0 0,0 0-1 0 0,0 0 0 0 0,0-1 1 0 0,0 1-1 0 0,-1 0 1 0 0,1 0-1 0 0,0-1 0 0 0,0 1 1 0 0,0 0-1 0 0,-1 0 1 0 0,1 0-1 0 0,0 0 0 0 0,0-1 1 0 0,-1 1-1 0 0,1 0 1 0 0,0 0-1 0 0,-1 0 0 0 0,-12-9 34 0 0,-7-1-19 0 0,-1 0 1 0 0,0 2-1 0 0,-1 1 1 0 0,-23-5-1 0 0,-92-12-45 0 0,89 16 19 0 0,-597-63-19 0 0,-3 39 359 0 0,357 20-100 0 0,273 11-159 0 0,24 1-1 0 0,37 0 35 0 0,-27 0-84 0 0,467 3 170 0 0,606-10-353 0 0,-1066 7 151 0 0,-14 0 7 0 0,-1 1 1 0 0,1-1 0 0 0,0-1-1 0 0,-1 0 1 0 0,1 0-1 0 0,0-1 1 0 0,-1 0 0 0 0,0 0-1 0 0,11-5 1 0 0,-19 7 2 0 0,0 0 0 0 0,0-1 0 0 0,0 1 0 0 0,0 0 0 0 0,0 0 0 0 0,0-1 0 0 0,0 1 0 0 0,0 0 0 0 0,0-1 0 0 0,0 1 1 0 0,0 0-1 0 0,0-1 0 0 0,0 1 0 0 0,0 0 0 0 0,0-1 0 0 0,0 1 0 0 0,0 0 0 0 0,0 0 0 0 0,0-1 0 0 0,0 1 0 0 0,-1 0 0 0 0,1 0 0 0 0,0-1 0 0 0,0 1 0 0 0,0 0 0 0 0,0 0 0 0 0,-1-1 0 0 0,1 1 0 0 0,0 0 0 0 0,0 0 0 0 0,-1 0 0 0 0,1-1 0 0 0,0 1 0 0 0,0 0 1 0 0,-1 0-1 0 0,1 0 0 0 0,0 0 0 0 0,0 0 0 0 0,-1-1 0 0 0,1 1 0 0 0,0 0 0 0 0,-1 0 0 0 0,1 0 0 0 0,-1 0 0 0 0,-13-7-9 0 0,-30-4 1 0 0,0 1-1 0 0,-1 2 0 0 0,-70-2 0 0 0,46 4-7 0 0,-879-55 155 0 0,838 56-100 0 0,101 4 19 0 0,11 0-15 0 0,23-2 7 0 0,40-1-22 0 0,931 7-280 0 0,-637 4 280 0 0,-254-3-72 0 0,117-4-210 0 0,-222 0 250 0 0,0 0-1 0 0,0 0 0 0 0,0 0 1 0 0,0 1-1 0 0,1-1 0 0 0,-1 0 1 0 0,0 0-1 0 0,0 0 0 0 0,0 0 0 0 0,1 0 1 0 0,-1 0-1 0 0,0 0 0 0 0,0 0 1 0 0,0 0-1 0 0,0 0 0 0 0,1 0 1 0 0,-1 0-1 0 0,0 0 0 0 0,0 0 1 0 0,0 0-1 0 0,1 0 0 0 0,-1 0 1 0 0,0 0-1 0 0,0-1 0 0 0,0 1 1 0 0,0 0-1 0 0,1 0 0 0 0,-1 0 0 0 0,0 0 1 0 0,0 0-1 0 0,0 0 0 0 0,0 0 1 0 0,0-1-1 0 0,1 1 0 0 0,-1 0 1 0 0,0 0-1 0 0,0 0 0 0 0,0 0 1 0 0,0-1-1 0 0,0 1 0 0 0,0 0 1 0 0,0 0-1 0 0,0 0 0 0 0,0 0 0 0 0,0-1 1 0 0,0 1-1 0 0,0 0 0 0 0,1 0 1 0 0,-12-6-73 0 0,-21-3-17 0 0,-379-41-321 0 0,-6 32 343 0 0,255 12 123 0 0,-155 4 121 0 0,315 2-159 0 0,5 0-20 0 0,735 53 237 0 0,-111-7-297 0 0,-572-42 92 0 0,-23 0-128 0 0,55-3 0 0 0,-85-1-39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8T18:51:41.225"/>
    </inkml:context>
    <inkml:brush xml:id="br0">
      <inkml:brushProperty name="width" value="0.35" units="cm"/>
      <inkml:brushProperty name="height" value="0.35" units="cm"/>
      <inkml:brushProperty name="color" value="#FFFFFF"/>
    </inkml:brush>
  </inkml:definitions>
  <inkml:trace contextRef="#ctx0" brushRef="#br0">339 276 728 0 0,'12'-13'2931'0'0,"27"15"-2703"0"0,0 2-1 0 0,40 9 1 0 0,21 3-90 0 0,-42-9-26 0 0,-10 0 257 0 0,0-3 1 0 0,53-1-1 0 0,-101-3-358 0 0,1 0 1 0 0,-1 0-1 0 0,0 0 0 0 0,1 0 1 0 0,-1 0-1 0 0,0 0 0 0 0,0 0 1 0 0,1 0-1 0 0,-1 0 0 0 0,0 0 1 0 0,1 0-1 0 0,-1 0 1 0 0,0 0-1 0 0,0 0 0 0 0,1 0 1 0 0,-1 0-1 0 0,0 0 0 0 0,0 0 1 0 0,1-1-1 0 0,-1 1 0 0 0,0 0 1 0 0,0 0-1 0 0,1 0 0 0 0,-1 0 1 0 0,0-1-1 0 0,0 1 1 0 0,1 0-1 0 0,-1 0 0 0 0,0 0 1 0 0,0-1-1 0 0,0 1 0 0 0,0 0 1 0 0,0 0-1 0 0,1-1 0 0 0,-1 1 1 0 0,0 0-1 0 0,0-1 0 0 0,-8-8 138 0 0,-16-6-53 0 0,-65-18 273 0 0,-1 5 0 0 0,-140-26 0 0 0,131 32 133 0 0,66 15-367 0 0,12 3-39 0 0,1 0 0 0 0,-38-15 0 0 0,56 18-99 0 0,4 0-5 0 0,0 0 3 0 0,0 1 0 0 0,-1-1 0 0 0,1 1-1 0 0,0-1 1 0 0,0 1 0 0 0,0 0 0 0 0,0-1 0 0 0,0 1 0 0 0,0 0 0 0 0,2 0 0 0 0,-3 0 1 0 0,327 9 56 0 0,-144 0-94 0 0,52 0 246 0 0,-233-9-184 0 0,-126-14 253 0 0,-335-19 278 0 0,442 35-682 0 0,26 5 115 0 0,26 5 44 0 0,95 11 34 0 0,166 6-1 0 0,-167-19 38 0 0,-128-10-102 0 0,2 0 45 0 0,1 1-1 0 0,0-1 0 0 0,0 0 0 0 0,-1 0 0 0 0,1 0 0 0 0,0-1 0 0 0,5-1 0 0 0,-10 2-38 0 0,0 0 0 0 0,0 0-1 0 0,0 0 1 0 0,1-1 0 0 0,-1 1-1 0 0,0 0 1 0 0,0 0 0 0 0,0 0 0 0 0,1 0-1 0 0,-1-1 1 0 0,0 1 0 0 0,0 0-1 0 0,0 0 1 0 0,0-1 0 0 0,0 1 0 0 0,0 0-1 0 0,0 0 1 0 0,1-1 0 0 0,-1 1-1 0 0,0 0 1 0 0,0 0 0 0 0,0-1 0 0 0,0 1-1 0 0,0 0 1 0 0,0 0 0 0 0,0-1-1 0 0,0 1 1 0 0,0 0 0 0 0,0-1 0 0 0,-1 1-1 0 0,1 0 1 0 0,0 0 0 0 0,0-1-1 0 0,0 1 1 0 0,0 0 0 0 0,0 0 0 0 0,0 0-1 0 0,0-1 1 0 0,-1 1 0 0 0,1 0-1 0 0,0 0 1 0 0,0 0 0 0 0,0-1 0 0 0,-1 1-1 0 0,1 0 1 0 0,0 0 0 0 0,0 0-1 0 0,0 0 1 0 0,-1-1 0 0 0,1 1-1 0 0,0 0 1 0 0,0 0 0 0 0,-1 0 0 0 0,1 0-1 0 0,0 0 1 0 0,-1 0 0 0 0,-13-9-4 0 0,-35-10-3 0 0,-1 3-1 0 0,-1 1 0 0 0,-71-9 0 0 0,-67-19 5 0 0,173 38-29 0 0,-94-26 225 0 0,108 31-229 0 0,5 2 25 0 0,0 0 15 0 0,0-1 0 0 0,1 1-1 0 0,-1-1 1 0 0,0 0 0 0 0,1 1 0 0 0,-1-2-1 0 0,1 1 1 0 0,-1 0 0 0 0,5 0 0 0 0,2 1 2 0 0,-4-1-15 0 0,639 169-36 0 0,-476-135 41 0 0,200 14 1 0 0,-325-43 232 0 0,-43-6-183 0 0,8 0 53 0 0,-10-2-102 0 0,-1 1-1 0 0,0-1 1 0 0,1 1-1 0 0,-1-1 0 0 0,0 1 1 0 0,0 0-1 0 0,0-1 1 0 0,0 1-1 0 0,0 0 0 0 0,0 0 1 0 0,0 1-1 0 0,-4-2 1 0 0,-35-9-11 0 0,27 8 10 0 0,-123-29 12 0 0,73 20-2 0 0,1-4 1 0 0,1-2-1 0 0,-91-39 1 0 0,135 45-107 0 0,18 12 95 0 0,0 0 0 0 0,0 0 0 0 0,0-1 1 0 0,0 1-1 0 0,0 0 0 0 0,0 0 0 0 0,0 0 0 0 0,0 0 0 0 0,0-1 1 0 0,0 1-1 0 0,0 0 0 0 0,0 0 0 0 0,0 0 0 0 0,0-1 0 0 0,0 1 0 0 0,0 0 1 0 0,0 0-1 0 0,0 0 0 0 0,0-1 0 0 0,0 1 0 0 0,1 0 0 0 0,-1 0 0 0 0,0 0 1 0 0,0 0-1 0 0,0 0 0 0 0,0-1 0 0 0,0 1 0 0 0,0 0 0 0 0,1 0 0 0 0,-1 0 1 0 0,0 0-1 0 0,0 0 0 0 0,0 0 0 0 0,0 0 0 0 0,1-1 0 0 0,-1 1 0 0 0,0 0 1 0 0,0 0-1 0 0,0 0 0 0 0,1 0 0 0 0,-1 0 0 0 0,0 0 0 0 0,0 0 0 0 0,0 0 1 0 0,1 0-1 0 0,-1 0 0 0 0,40-2-89 0 0,-31 2 94 0 0,67 1-1 0 0,-74-1 14 0 0,6 0 38 0 0,-21-4-56 0 0,1 1 1 0 0,-1 1-1 0 0,-1 0 1 0 0,1 1 0 0 0,-18 0-1 0 0,-21-2 63 0 0,-58-10-186 0 0,108 12 111 0 0,0 2-51 0 0,-2 1-33 0 0,12 3 89 0 0,36 10 21 0 0,0-3 0 0 0,1-1 1 0 0,0-2-1 0 0,50 3 0 0 0,-39-5-6 0 0,185 16 36 0 0,275-8-1 0 0,-402-14-39 0 0,-113-1-9 0 0,29-1 262 0 0,-47-4-256 0 0,0 1 0 0 0,0 1 1 0 0,0 1-1 0 0,-32-1 0 0 0,-4-1 36 0 0,-208-28-73 0 0,259 32 22 0 0,41-5 31 0 0,207-21 102 0 0,-245 26-95 0 0,7-1-1 0 0,-6-1-39 0 0,-8 0 11 0 0,-55 1-42 0 0,-113 11-1 0 0,60-1 37 0 0,4-1-51 0 0,108-8 87 0 0,29 1-31 0 0,776-48 52 0 0,-756 42-21 0 0,149-9 11 0 0,-192 16-53 0 0,-10 4-5 0 0,-12 3-5 0 0,-77 24-24 0 0,58-22 39 0 0,0 2 0 0 0,1 1 0 0 0,1 2 0 0 0,1 1-1 0 0,-33 23 1 0 0,66-40 16 0 0,1 0-1 0 0,-1 0 1 0 0,1 0 0 0 0,-1 1-1 0 0,0-1 1 0 0,1 0-1 0 0,-1 1 1 0 0,1-1-1 0 0,-1 1 1 0 0,1-1 0 0 0,-1 0-1 0 0,1 1 1 0 0,-1-1-1 0 0,1 1 1 0 0,-1-1-1 0 0,1 1 1 0 0,0 0 0 0 0,-1-1-1 0 0,1 1 1 0 0,0-1-1 0 0,0 1 1 0 0,-1 0-1 0 0,1-1 1 0 0,0 1 0 0 0,0 0-1 0 0,0-1 1 0 0,0 1-1 0 0,0 0 1 0 0,0-1 0 0 0,0 1-1 0 0,0 0 1 0 0,0-1-1 0 0,0 2 1 0 0,1-2 0 0 0,0 1 1 0 0,1 0-1 0 0,-1 0 0 0 0,0-1 1 0 0,0 1-1 0 0,1-1 1 0 0,-1 1-1 0 0,0-1 0 0 0,1 1 1 0 0,-1-1-1 0 0,1 0 1 0 0,-1 0-1 0 0,0 0 0 0 0,2 0 1 0 0,54-1 17 0 0,-56 1-21 0 0,176-18 45 0 0,238-56 1 0 0,-381 66-104 0 0,-33 8 51 0 0,-37 10-55 0 0,18-5 62 0 0,-218 66 14 0 0,178-50-43 0 0,1 2-1 0 0,-55 31 1 0 0,111-54 29 0 0,0 1 1 0 0,0-1-1 0 0,-1 1 1 0 0,1 0-1 0 0,0-1 0 0 0,0 1 1 0 0,0 0-1 0 0,0 0 1 0 0,0 0-1 0 0,0 0 1 0 0,0 0-1 0 0,0 0 0 0 0,0 0 1 0 0,0 0-1 0 0,1 0 1 0 0,-2 2-1 0 0,2-2 3 0 0,0-1 1 0 0,0 1-1 0 0,1-1 0 0 0,-1 1 1 0 0,0-1-1 0 0,1 0 0 0 0,-1 1 1 0 0,0-1-1 0 0,0 1 0 0 0,1-1 1 0 0,-1 0-1 0 0,1 1 0 0 0,-1-1 0 0 0,0 0 1 0 0,1 1-1 0 0,-1-1 0 0 0,1 0 1 0 0,-1 0-1 0 0,1 0 0 0 0,-1 1 1 0 0,1-1-1 0 0,-1 0 0 0 0,1 0 1 0 0,-1 0-1 0 0,1 0 0 0 0,-1 0 1 0 0,1 0-1 0 0,0 0 0 0 0,49 2 55 0 0,269-42-260 0 0,-84 6 56 0 0,-234 34 144 0 0,0-1 0 0 0,-1 1 1 0 0,1 0-1 0 0,0 0 0 0 0,0 0 0 0 0,0 0 0 0 0,0 0 0 0 0,0 0 1 0 0,-1 0-1 0 0,1 0 0 0 0,0 0 0 0 0,0 0 0 0 0,0 0 1 0 0,0 0-1 0 0,0 1 0 0 0,-1-1 0 0 0,1 0 0 0 0,0 1 1 0 0,0-1-1 0 0,0 1 0 0 0,0 0 0 0 0,-9 10 1 0 0,-30 12 45 0 0,-62 23 53 0 0,-2-4 1 0 0,-106 27-1 0 0,-127 53 101 0 0,326-118-202 0 0,3-3 4 0 0,1 1-1 0 0,0 0 1 0 0,1 1 0 0 0,-1-1-1 0 0,0 1 1 0 0,1 0 0 0 0,-1 0 0 0 0,1 0-1 0 0,0 0 1 0 0,0 1 0 0 0,0 0 0 0 0,-4 6-1 0 0,8-10 2 0 0,0 0 0 0 0,0 1 0 0 0,1-1 0 0 0,-1 1 0 0 0,0-1 0 0 0,0 0 0 0 0,0 1 0 0 0,0-1 0 0 0,1 0 0 0 0,-1 1 0 0 0,0-1 0 0 0,0 0 0 0 0,1 1 0 0 0,-1-1 0 0 0,0 0 0 0 0,1 0 0 0 0,-1 1 0 0 0,0-1 0 0 0,1 0 0 0 0,-1 0 0 0 0,0 1 0 0 0,1-1 0 0 0,-1 0 0 0 0,0 0 0 0 0,1 0 0 0 0,-1 0 0 0 0,1 0 0 0 0,-1 0 0 0 0,0 0 0 0 0,1 0 0 0 0,-1 0 0 0 0,1 0 0 0 0,0 0 0 0 0,14 3 4 0 0,39-2-17 0 0,0-2 0 0 0,60-10 0 0 0,-11 1-2 0 0,357-9-154 0 0,-447 19 161 0 0,-13 0 8 0 0,0 1 0 0 0,-1-1 0 0 0,1 0 0 0 0,0 0 0 0 0,0 0 1 0 0,-1 0-1 0 0,1 1 0 0 0,0-1 0 0 0,0 0 0 0 0,-1 0 0 0 0,1 1 0 0 0,0-1 0 0 0,0 0 0 0 0,0 0 1 0 0,-1 1-1 0 0,1-1 0 0 0,0 0 0 0 0,0 1 0 0 0,0-1 0 0 0,0 0 0 0 0,0 0 0 0 0,-1 1 0 0 0,1-1 0 0 0,0 0 1 0 0,0 1-1 0 0,0-1 0 0 0,0 0 0 0 0,0 1 0 0 0,0-1 0 0 0,0 0 0 0 0,0 1 0 0 0,0-1 0 0 0,1 0 1 0 0,-1 1-1 0 0,0-1 0 0 0,0 0 0 0 0,0 1 0 0 0,0-1 0 0 0,0 0 0 0 0,0 1 0 0 0,1-1 0 0 0,-1 0 0 0 0,0 0 1 0 0,0 1-1 0 0,1-1 0 0 0,-1 0 0 0 0,0 0 0 0 0,0 0 0 0 0,1 1 0 0 0,-1-1 0 0 0,0 0 0 0 0,0 0 1 0 0,1 0-1 0 0,-1 0 0 0 0,0 1 0 0 0,1-1 0 0 0,-1 0 0 0 0,0 0 0 0 0,1 0 0 0 0,-1 0 0 0 0,0 0 0 0 0,1 0 1 0 0,-21 11 28 0 0,0 0 0 0 0,-1-2 1 0 0,0 0-1 0 0,0-1 0 0 0,-30 6 1 0 0,-1 2 43 0 0,-60 19 30 0 0,-249 94 160 0 0,360-128-260 0 0,1-1-1 0 0,-1 0 1 0 0,0 0 0 0 0,0 1-1 0 0,0-1 1 0 0,0 0-1 0 0,1 1 1 0 0,-1-1 0 0 0,0 1-1 0 0,0-1 1 0 0,1 1 0 0 0,-1-1-1 0 0,0 1 1 0 0,1-1 0 0 0,-1 1-1 0 0,1 0 1 0 0,-1-1-1 0 0,0 1 1 0 0,1 0 0 0 0,-1 1-1 0 0,15 2 24 0 0,37-5-6 0 0,-46 1-12 0 0,795-40-460 0 0,-769 41 424 0 0,-31-1 28 0 0,0 0 0 0 0,1 0 0 0 0,-1 0 0 0 0,0 0 1 0 0,0 0-1 0 0,0 0 0 0 0,0 0 0 0 0,0 0 0 0 0,0 0 0 0 0,0 0 0 0 0,0 0 1 0 0,0 0-1 0 0,0 0 0 0 0,1 0 0 0 0,-1 0 0 0 0,0 0 0 0 0,0 0 0 0 0,0 0 1 0 0,0 0-1 0 0,0 0 0 0 0,0 0 0 0 0,0 0 0 0 0,0 0 0 0 0,0 0 0 0 0,0 0 0 0 0,0 1 1 0 0,1-1-1 0 0,-1 0 0 0 0,0 0 0 0 0,0 0 0 0 0,0 0 0 0 0,0 0 0 0 0,0 0 1 0 0,0 0-1 0 0,0 0 0 0 0,0 0 0 0 0,0 0 0 0 0,0 0 0 0 0,0 0 0 0 0,0 1 1 0 0,0-1-1 0 0,0 0 0 0 0,0 0 0 0 0,0 0 0 0 0,0 0 0 0 0,0 0 0 0 0,0 0 0 0 0,0 0 1 0 0,0 0-1 0 0,0 0 0 0 0,0 0 0 0 0,0 1 0 0 0,0-1 0 0 0,0 0 0 0 0,0 0 1 0 0,0 0-1 0 0,0 0 0 0 0,0 0 0 0 0,0 0 0 0 0,0 0 0 0 0,0 0 0 0 0,0 0 1 0 0,0 0-1 0 0,-1 0 0 0 0,1 0 0 0 0,0 1 0 0 0,0-1 0 0 0,0 0 0 0 0,-16 6 6 0 0,-345 70 363 0 0,162-39-192 0 0,52-1-52 0 0,-33 7 22 0 0,322-86-508 0 0,559-81-301 0 0,-670 120 674 0 0,-11 1 122 0 0,-7 2 10 0 0,0-1 0 0 0,0 0 1 0 0,0-1-1 0 0,0 0 0 0 0,15-7 0 0 0,-27 10-143 0 0,-1-1-1 0 0,0 1 1 0 0,0 0-1 0 0,0 0 1 0 0,1 0 0 0 0,-1 0-1 0 0,0-1 1 0 0,0 1 0 0 0,0 0-1 0 0,0 0 1 0 0,0 0-1 0 0,0-1 1 0 0,0 1 0 0 0,1 0-1 0 0,-1 0 1 0 0,0 0-1 0 0,0-1 1 0 0,0 1 0 0 0,0 0-1 0 0,0 0 1 0 0,0 0-1 0 0,0-1 1 0 0,0 1 0 0 0,0 0-1 0 0,0 0 1 0 0,0-1 0 0 0,0 1-1 0 0,0 0 1 0 0,0 0-1 0 0,0 0 1 0 0,-1-1 0 0 0,1 1-1 0 0,0 0 1 0 0,0 0-1 0 0,0-1 1 0 0,0 1 0 0 0,0 0-1 0 0,0 0 1 0 0,0 0-1 0 0,-1 0 1 0 0,1-1 0 0 0,0 1-1 0 0,0 0 1 0 0,0 0 0 0 0,-1 0-1 0 0,1 0 1 0 0,0 0-1 0 0,0 0 1 0 0,0 0 0 0 0,-1-1-1 0 0,1 1 1 0 0,0 0-1 0 0,0 0 1 0 0,0 0 0 0 0,-1 0-1 0 0,1 0 1 0 0,0 0-1 0 0,0 0 1 0 0,-1 0 0 0 0,1 0-1 0 0,-14-5-20 0 0,-19-2 2 0 0,0 2 0 0 0,-1 2 0 0 0,-40 0 0 0 0,-104 11 14 0 0,109-4 14 0 0,-969 87 389 0 0,856-63-289 0 0,147-21-143 0 0,1 1-1 0 0,0 2 1 0 0,-37 17-1 0 0,71-27 32 0 0,0 0 0 0 0,-1 0 0 0 0,1 0 0 0 0,0 0 0 0 0,0 0 0 0 0,-1 0 0 0 0,1 1 0 0 0,0-1 0 0 0,0 0 0 0 0,-1 0 0 0 0,1 0 0 0 0,0 0 0 0 0,0 0 0 0 0,0 0 0 0 0,-1 1 0 0 0,1-1 0 0 0,0 0 0 0 0,0 0 0 0 0,0 0 0 0 0,-1 0 0 0 0,1 1 0 0 0,0-1 0 0 0,0 0 0 0 0,0 0 0 0 0,0 1 0 0 0,0-1 0 0 0,0 0 0 0 0,-1 0 0 0 0,1 1 0 0 0,0-1 0 0 0,0 0 0 0 0,0 0 0 0 0,0 1 0 0 0,0-1 0 0 0,0 0 0 0 0,0 0 0 0 0,0 1 0 0 0,10 4-38 0 0,15-1 9 0 0,345-31-220 0 0,-188 9 166 0 0,754-39 286 0 0,-920 53 12 0 0,-31-1-187 0 0,-32-4-92 0 0,-663-39-41 0 0,-3 33 460 0 0,589 14-186 0 0,-371 3 104 0 0,493-2-262 0 0,33-5-25 0 0,593-38-440 0 0,2 49 161 0 0,-594-6 291 0 0,108 7-7 0 0,-139-7 23 0 0,-24 4-2 0 0,0-1 1 0 0,0-1-1 0 0,-36-1 0 0 0,10 0-8 0 0,-1701 29 910 0 0,1748-30-916 0 0,27-2-28 0 0,542-17-407 0 0,29-1 79 0 0,-592 20 374 0 0,-2 0-12 0 0,0 0 0 0 0,0 0 0 0 0,0 0 0 0 0,0 0-1 0 0,0-1 1 0 0,0 1 0 0 0,0-1 0 0 0,0 1 0 0 0,0-1 0 0 0,-1 0 0 0 0,1 1 0 0 0,0-1 0 0 0,0 0 0 0 0,1-2 0 0 0,-23-5-74 0 0,-49 0 86 0 0,1 2 0 0 0,-1 4 0 0 0,-75 7 0 0 0,71-2 19 0 0,-547 35 412 0 0,305-15-235 0 0,288-23-296 0 0,22-4 67 0 0,18-4 10 0 0,50-17-46 0 0,1 2 0 0 0,70-15 0 0 0,-31 10 13 0 0,50-16-118 0 0,220-70 69 0 0,-366 112 109 0 0,-1 0 0 0 0,0-1-1 0 0,0 0 1 0 0,0 0 0 0 0,10-8 0 0 0,-15 11-17 0 0,-1-1-1 0 0,1 1 1 0 0,0-1-1 0 0,-1 0 1 0 0,1 1-1 0 0,-1-1 1 0 0,1 0 0 0 0,-1 1-1 0 0,1-1 1 0 0,-1 0-1 0 0,1 0 1 0 0,-1 0-1 0 0,0 1 1 0 0,1-1-1 0 0,-1 0 1 0 0,0 0 0 0 0,0 0-1 0 0,0 0 1 0 0,1 0-1 0 0,-1-1 1 0 0,-1 1-2 0 0,1-1 0 0 0,-1 1 0 0 0,1 0 0 0 0,-1 0 0 0 0,0 0 0 0 0,0 0 0 0 0,1 0 0 0 0,-1 0 0 0 0,0 0 0 0 0,0 0 0 0 0,0 0 0 0 0,0 0 0 0 0,0 0 0 0 0,0 1 1 0 0,0-1-1 0 0,0 0 0 0 0,0 1 0 0 0,-1-1 0 0 0,-1 0 0 0 0,-10-5 7 0 0,-1 1 1 0 0,0 1 0 0 0,0 0-1 0 0,-1 0 1 0 0,-24-2 0 0 0,-77 1-35 0 0,92 4 26 0 0,-585 24 38 0 0,553-14-376 0 0,98 0 303 0 0,443-8 156 0 0,-482 0-110 0 0,0-1 0 0 0,1 0 0 0 0,-1-1-1 0 0,0 1 1 0 0,0-1 0 0 0,0 1-1 0 0,0-1 1 0 0,0 0 0 0 0,0 0-1 0 0,0 0 1 0 0,0-1 0 0 0,0 1 0 0 0,0-1-1 0 0,-1 0 1 0 0,4-2 0 0 0,-6 4-10 0 0,0-1 0 0 0,0 1 1 0 0,0-1-1 0 0,0 1 0 0 0,0-1 1 0 0,-1 1-1 0 0,1-1 0 0 0,0 1 1 0 0,0 0-1 0 0,-1-1 0 0 0,1 1 1 0 0,0-1-1 0 0,0 1 0 0 0,-1 0 1 0 0,1-1-1 0 0,0 1 0 0 0,-1-1 1 0 0,1 1-1 0 0,-1 0 0 0 0,1 0 1 0 0,0-1-1 0 0,-1 1 0 0 0,1 0 1 0 0,-1 0-1 0 0,1-1 0 0 0,-1 1 1 0 0,1 0-1 0 0,-1 0 0 0 0,1 0 1 0 0,-1 0-1 0 0,0 0 0 0 0,-18-6-16 0 0,18 6 18 0 0,-25-5-15 0 0,-1 1 0 0 0,0 1 0 0 0,-44 1 0 0 0,-83 11 82 0 0,127-7-46 0 0,-213 23 3 0 0,180-16-43 0 0,-114 33-1 0 0,166-39 14 0 0,0 0-1 0 0,0 0 1 0 0,0 1-1 0 0,0 0 1 0 0,0 0-1 0 0,1 1 1 0 0,0 0-1 0 0,0 1 1 0 0,0-1-1 0 0,-6 9 1 0 0,11-12 6 0 0,0 0 0 0 0,1 0 0 0 0,-1 0 0 0 0,1 0 0 0 0,0 1 0 0 0,-1-1 0 0 0,1 1 1 0 0,0-1-1 0 0,0 1 0 0 0,1-1 0 0 0,-1 1 0 0 0,1-1 0 0 0,-1 1 0 0 0,1 0 0 0 0,0-1 1 0 0,0 1-1 0 0,0 0 0 0 0,0-1 0 0 0,0 1 0 0 0,0 0 0 0 0,1-1 0 0 0,0 1 0 0 0,-1-1 0 0 0,1 1 1 0 0,0-1-1 0 0,0 1 0 0 0,0-1 0 0 0,1 1 0 0 0,-1-1 0 0 0,1 0 0 0 0,-1 0 0 0 0,1 0 1 0 0,0 0-1 0 0,-1 0 0 0 0,1 0 0 0 0,4 3 0 0 0,0 0-3 0 0,1 0 0 0 0,-1-1 0 0 0,1 0-1 0 0,0 0 1 0 0,0 0 0 0 0,0-1 0 0 0,0 0 0 0 0,0-1-1 0 0,1 1 1 0 0,-1-2 0 0 0,1 1 0 0 0,0-1 0 0 0,0 0 0 0 0,-1 0-1 0 0,1-1 1 0 0,0 0 0 0 0,0 0 0 0 0,0-1 0 0 0,-1 0-1 0 0,1-1 1 0 0,0 1 0 0 0,-1-2 0 0 0,1 1 0 0 0,8-5 0 0 0,-8 4 1 0 0,0 0 1 0 0,0-1 0 0 0,-1 0 0 0 0,1 0 0 0 0,-1-1 0 0 0,0 0 0 0 0,0 0 0 0 0,0-1-1 0 0,-1 0 1 0 0,0 0 0 0 0,0 0 0 0 0,-1-1 0 0 0,1 0 0 0 0,-1 0 0 0 0,-1 0 0 0 0,0-1-1 0 0,0 1 1 0 0,0-1 0 0 0,-1 0 0 0 0,0 0 0 0 0,4-17 0 0 0,-7 24-6 0 0,0-1 1 0 0,1 0-1 0 0,-1 1 0 0 0,0-1 1 0 0,0 0-1 0 0,0 1 1 0 0,0-1-1 0 0,0 0 0 0 0,0 1 1 0 0,0-1-1 0 0,-1 0 1 0 0,1 1-1 0 0,-1-1 0 0 0,1 0 1 0 0,-1 1-1 0 0,1-1 1 0 0,-1 1-1 0 0,0-1 0 0 0,0 1 1 0 0,0-1-1 0 0,-1 0 1 0 0,1 1-1 0 0,0 0 1 0 0,0 1-1 0 0,-1-1 1 0 0,1 1 0 0 0,0 0-1 0 0,0-1 1 0 0,-1 1 0 0 0,1 0-1 0 0,0 0 1 0 0,-1 0-1 0 0,1 0 1 0 0,0 0 0 0 0,-1 0-1 0 0,1 0 1 0 0,0 0 0 0 0,0 0-1 0 0,-1 1 1 0 0,1-1-1 0 0,0 0 1 0 0,-2 2 0 0 0,-5 1-10 0 0,0 1 1 0 0,0 0-1 0 0,0 1 1 0 0,1 0-1 0 0,-1 0 1 0 0,-8 9-1 0 0,6-4 16 0 0,1-1 0 0 0,0 2 0 0 0,0 0 0 0 0,1 0 0 0 0,1 0 0 0 0,0 1 0 0 0,0 0 0 0 0,-5 13 0 0 0,11-21-3 0 0,-1-1 1 0 0,1 1-1 0 0,0-1 1 0 0,0 1-1 0 0,0 0 1 0 0,0-1-1 0 0,1 1 1 0 0,-1 0-1 0 0,1 0 1 0 0,0 0-1 0 0,0 0 1 0 0,1-1-1 0 0,-1 1 1 0 0,1 0-1 0 0,-1 0 1 0 0,1-1-1 0 0,1 1 1 0 0,-1 0-1 0 0,0-1 1 0 0,1 1-1 0 0,0-1 1 0 0,0 0-1 0 0,0 1 1 0 0,0-1-1 0 0,0 0 1 0 0,0 0-1 0 0,1 0 1 0 0,0-1-1 0 0,0 1 1 0 0,-1-1-1 0 0,1 1 1 0 0,6 2-1 0 0,3 2 17 0 0,0-2 0 0 0,0 1 0 0 0,1-2 0 0 0,0 1 0 0 0,-1-2-1 0 0,2 0 1 0 0,17 2 0 0 0,98 3 7 0 0,-103-8-16 0 0,143 1-21 0 0,0-7-1 0 0,0-8 0 0 0,223-47 1 0 0,-369 56 32 0 0,-6 2-8 0 0,0 0 0 0 0,-1-1 0 0 0,0-1 0 0 0,0-1 0 0 0,0 0 0 0 0,20-11 0 0 0,-35 16-11 0 0,0 1 1 0 0,0 0-1 0 0,-1-1 1 0 0,1 1-1 0 0,0 0 1 0 0,-1-1 0 0 0,1 1-1 0 0,-1-1 1 0 0,1 1-1 0 0,0-1 1 0 0,-1 1-1 0 0,1-1 1 0 0,-1 0-1 0 0,1 1 1 0 0,-1-1 0 0 0,0 0-1 0 0,1 1 1 0 0,-1-1-1 0 0,0 0 1 0 0,1 1-1 0 0,-1-1 1 0 0,0 0-1 0 0,0 0 1 0 0,0 1 0 0 0,0-1-1 0 0,1 0 1 0 0,-1 0-1 0 0,0 0 1 0 0,0 1-1 0 0,-1-1 1 0 0,1 0-1 0 0,0 0 1 0 0,0 0 0 0 0,-1-1-4 0 0,0 1 0 0 0,-1-1 0 0 0,1 1 1 0 0,0-1-1 0 0,-1 1 0 0 0,1 0 1 0 0,-1 0-1 0 0,0 0 0 0 0,1 0 0 0 0,-1 0 1 0 0,0 0-1 0 0,-3-1 0 0 0,-53-16-71 0 0,-76-1 40 0 0,-6-1-231 0 0,138 20 239 0 0,31-4-36 0 0,323 7-2 0 0,-156 4 40 0 0,-127-6 30 0 0,261-8 190 0 0,-329 7-190 0 0,0 0 0 0 0,0 0 0 0 0,0 0-1 0 0,0 0 1 0 0,0 0 0 0 0,0 0 0 0 0,0 0-1 0 0,0 0 1 0 0,0-1 0 0 0,0 1 0 0 0,0 0-1 0 0,-1-1 1 0 0,1 1 0 0 0,0 0 0 0 0,0-1 0 0 0,0 1-1 0 0,0-1 1 0 0,-1 0 0 0 0,1 1 0 0 0,1-2-1 0 0,-2 2-5 0 0,-1-1 1 0 0,1 0-1 0 0,-1 1 0 0 0,1-1 0 0 0,0 1 0 0 0,-1-1 0 0 0,1 1 0 0 0,-1-1 0 0 0,1 1 0 0 0,-1-1 0 0 0,1 1 0 0 0,-1-1 0 0 0,0 1 1 0 0,1 0-1 0 0,-1-1 0 0 0,1 1 0 0 0,-1 0 0 0 0,0-1 0 0 0,-1 1 0 0 0,-43-15-111 0 0,-112-8 46 0 0,-240-5-1 0 0,277 22 159 0 0,-358-9 383 0 0,671-4-668 0 0,790 0-19 0 0,-867 19 182 0 0,-87 0 46 0 0,-16 0-8 0 0,-32 0-41 0 0,-848 15 203 0 0,523-1-24 0 0,303-11-279 0 0,40-3 110 0 0,21-2-17 0 0,1131-10-240 0 0,-1069 15 279 0 0,129 10-111 0 0,-210-13 103 0 0,-6 11 13 0 0,-23 3 1 0 0,0-2-1 0 0,-1-1 1 0 0,-1-1-1 0 0,-30 6 1 0 0,-17 5 2 0 0,-30 13-118 0 0,105-33 154 0 0,41-3-10 0 0,342-48-174 0 0,-350 46 172 0 0,-29 4-24 0 0,-32 16-6 0 0,-311 93 248 0 0,141-48-112 0 0,174-54-172 0 0,20-6 34 0 0,0 0 0 0 0,0 1 0 0 0,0-1 1 0 0,0 2-1 0 0,0-1 0 0 0,1 0 1 0 0,-1 1-1 0 0,-9 7 0 0 0,53-6 94 0 0,15-9-92 0 0,-1-2 0 0 0,1-2 0 0 0,-2-2 1 0 0,0-3-1 0 0,0-2 0 0 0,-2-2 0 0 0,0-3 0 0 0,60-33 1 0 0,-73 33-15 0 0,-11 5-35 0 0,1 2 0 0 0,31-12-1 0 0,-56 26 20 0 0,-1 1-141 0 0,0 0 109 0 0,0-1 0 0 0,0 1 0 0 0,0 0 0 0 0,0-1 0 0 0,-1 1 0 0 0,1 0 0 0 0,0-1 0 0 0,0 1 0 0 0,-1 0 0 0 0,1-1 0 0 0,-1 1 0 0 0,1-1 0 0 0,0 1 0 0 0,-1 0 0 0 0,1-1 0 0 0,-1 1 0 0 0,1-1 0 0 0,-1 0 0 0 0,0 1 0 0 0,1-1 0 0 0,-1 1 0 0 0,0-1 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8T18:51:41.903"/>
    </inkml:context>
    <inkml:brush xml:id="br0">
      <inkml:brushProperty name="width" value="0.35" units="cm"/>
      <inkml:brushProperty name="height" value="0.35" units="cm"/>
      <inkml:brushProperty name="color" value="#FFFFFF"/>
    </inkml:brush>
  </inkml:definitions>
  <inkml:trace contextRef="#ctx0" brushRef="#br0">500 1 640 0 0,'-10'1'844'0'0,"0"1"-1"0"0,0 0 1 0 0,1 1-1 0 0,-13 4 1 0 0,-9 6-289 0 0,-29 18 0 0 0,18-9 116 0 0,-263 116 1577 0 0,446-171-4350 0 0,132-41-2479 0 0,-255 70 3917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6T07:50:41.053"/>
    </inkml:context>
    <inkml:brush xml:id="br0">
      <inkml:brushProperty name="width" value="0.35" units="cm"/>
      <inkml:brushProperty name="height" value="0.35" units="cm"/>
      <inkml:brushProperty name="color" value="#FFFFFF"/>
    </inkml:brush>
  </inkml:definitions>
  <inkml:trace contextRef="#ctx0" brushRef="#br0">12106 2117 1340 0 0,'21'1'1427'0'0,"1"0"0"0"0,27-3 0 0 0,-28-1-1080 0 0,1 0-1 0 0,-1-2 1 0 0,1 0 0 0 0,24-11 0 0 0,-27 9-45 0 0,-11 5-23 0 0,0-1 1 0 0,0 0-1 0 0,-1 0 0 0 0,1-1 1 0 0,-1 0-1 0 0,0 0 0 0 0,0-1 1 0 0,12-10-1 0 0,-18 15-267 0 0,-1-1 0 0 0,0 0 0 0 0,1 1 1 0 0,-1-1-1 0 0,1 0 0 0 0,-1 1 0 0 0,0-1 0 0 0,0 0 1 0 0,0 1-1 0 0,1-1 0 0 0,-1 0 0 0 0,0 0 0 0 0,0 1 1 0 0,0-1-1 0 0,0 0 0 0 0,0 0 0 0 0,0 1 0 0 0,0-1 0 0 0,0 0 1 0 0,-1 0-1 0 0,1 1 0 0 0,0-1 0 0 0,0 0 0 0 0,0 1 1 0 0,-1-1-1 0 0,1 0 0 0 0,0 1 0 0 0,-1-1 0 0 0,1 0 0 0 0,-1 1 1 0 0,1-1-1 0 0,-1 1 0 0 0,1-1 0 0 0,-1 1 0 0 0,1-1 1 0 0,-1 1-1 0 0,0-1 0 0 0,1 1 0 0 0,-1 0 0 0 0,0-1 1 0 0,-1 0-1 0 0,-27-14 133 0 0,-4 6-2 0 0,-1 2 0 0 0,0 1 1 0 0,-1 1-1 0 0,-42 0 1 0 0,27 2 69 0 0,-8-2-2 0 0,-96-4-474 0 0,319-3 114 0 0,-49 3 48 0 0,11 3 22 0 0,894-52-230 0 0,-886 48 950 0 0,-124 6-438 0 0,-21-1-138 0 0,-24 0-30 0 0,-98-4 131 0 0,-142 10-1 0 0,174 1-15 0 0,-726 37 821 0 0,218-5-848 0 0,568-36-460 0 0,36 2 256 0 0,10 0 17 0 0,984-100-745 0 0,-931 93 760 0 0,759-114-274 0 0,-719 105 319 0 0,-79 13 16 0 0,9-2 156 0 0,1 0 0 0 0,44-15 0 0 0,-70 17-129 0 0,-3 3-38 0 0,-1 0 0 0 0,0 0-1 0 0,0 0 1 0 0,0-1 0 0 0,0 1 0 0 0,1 0-1 0 0,-1 0 1 0 0,0 0 0 0 0,0-1 0 0 0,0 1 0 0 0,0 0-1 0 0,0 0 1 0 0,0-1 0 0 0,0 1 0 0 0,0 0-1 0 0,0 0 1 0 0,0-1 0 0 0,0 1 0 0 0,0 0-1 0 0,0 0 1 0 0,0-1 0 0 0,0 1 0 0 0,0 0-1 0 0,0 0 1 0 0,0-1 0 0 0,0 1 0 0 0,0 0 0 0 0,0 0-1 0 0,0-1 1 0 0,0 1 0 0 0,0 0 0 0 0,0 0-1 0 0,-1-1 1 0 0,1 1 0 0 0,0 0 0 0 0,0 0-1 0 0,0 0 1 0 0,0-1 0 0 0,-1 1 0 0 0,1 0-1 0 0,0 0 1 0 0,0 0 0 0 0,0 0 0 0 0,-1 0 0 0 0,1-1-1 0 0,0 1 1 0 0,0 0 0 0 0,-1 0 0 0 0,1 0-1 0 0,0 0 1 0 0,0 0 0 0 0,-1 0 0 0 0,1 0-1 0 0,-1 0 1 0 0,-12-3 6 0 0,12 3-5 0 0,-38-2 34 0 0,-1 2 0 0 0,-57 7-1 0 0,45-3-6 0 0,-938 131 747 0 0,868-115-593 0 0,-734 142 214 0 0,746-140-990 0 0,94-20 323 0 0,23-8 101 0 0,26-8 18 0 0,517-134-588 0 0,-438 121 645 0 0,659-135-422 0 0,-399 89 434 0 0,-303 60 58 0 0,-22 5 304 0 0,89-27 0 0 0,-134 34-270 0 0,-1 1 1 0 0,0 0-1 0 0,1-1 0 0 0,-1 1 0 0 0,0-1 0 0 0,1 0 0 0 0,-1 1 0 0 0,0-1 0 0 0,0 0 0 0 0,0 0 0 0 0,0 0 0 0 0,1 0 0 0 0,-1 0 0 0 0,0 0 0 0 0,1-1 0 0 0,-2 1-6 0 0,0 1 1 0 0,0-1-1 0 0,0 1 0 0 0,0-1 0 0 0,-1 1 1 0 0,1-1-1 0 0,0 1 0 0 0,0 0 0 0 0,0-1 1 0 0,0 1-1 0 0,0-1 0 0 0,-1 1 0 0 0,1 0 1 0 0,0-1-1 0 0,0 1 0 0 0,-1 0 0 0 0,1-1 1 0 0,0 1-1 0 0,-1 0 0 0 0,1-1 0 0 0,0 1 1 0 0,-1 0-1 0 0,1 0 0 0 0,0-1 0 0 0,-1 1 1 0 0,1 0-1 0 0,0 0 0 0 0,-1 0 0 0 0,1-1 1 0 0,-1 1-1 0 0,-7-3 19 0 0,0 1-1 0 0,0-1 1 0 0,-16-1 0 0 0,-45-2 23 0 0,0 2 0 0 0,0 4 0 0 0,-92 12 1 0 0,96-7-8 0 0,-1110 141 1660 0 0,941-107-1439 0 0,-167 21-1373 0 0,398-59 974 0 0,3-2 132 0 0,0 1 1 0 0,0 0 0 0 0,0-1 0 0 0,0 1-1 0 0,-1 0 1 0 0,1 0 0 0 0,0-1 0 0 0,0 1 0 0 0,0 0-1 0 0,0-1 1 0 0,0 1 0 0 0,0 0 0 0 0,0-1-1 0 0,0 1 1 0 0,0-1 0 0 0,0 1 0 0 0,0 0 0 0 0,0-1-1 0 0,0 1 1 0 0,0 0 0 0 0,0-1 0 0 0,0 1-1 0 0,0 0 1 0 0,0-1 0 0 0,1 1 0 0 0,-1-1 0 0 0,4-1-5 0 0,0-1-1 0 0,0 1 1 0 0,0 0 0 0 0,0 0 0 0 0,1 0 0 0 0,-1 1 0 0 0,6-2 0 0 0,9-3-20 0 0,129-44-173 0 0,222-44 1 0 0,163 1-132 0 0,-520 91 328 0 0,1098-163-179 0 0,-1102 163 211 0 0,22-2 374 0 0,42-13 0 0 0,-73 17-390 0 0,1 0-1 0 0,-1 0 1 0 0,1-1-1 0 0,0 1 1 0 0,-1 0-1 0 0,1 0 1 0 0,-1 0-1 0 0,1-1 1 0 0,0 1-1 0 0,-1 0 1 0 0,1 0-1 0 0,-1-1 1 0 0,1 1-1 0 0,-1-1 1 0 0,1 1-1 0 0,-1 0 1 0 0,1-1-1 0 0,-1 1 1 0 0,0-1-1 0 0,1 1 1 0 0,-1-1-1 0 0,1 1 1 0 0,-1-1-1 0 0,0 0 1 0 0,1 0-1 0 0,-12-8 90 0 0,-27-1-27 0 0,-53 3-37 0 0,-1 4 0 0 0,-101 9 0 0 0,136-3-33 0 0,-852 74 849 0 0,10 49 133 0 0,829-115-908 0 0,-228 30-1235 0 0,295-41 969 0 0,8-1-31 0 0,624-117-335 0 0,-496 99 419 0 0,698-97-222 0 0,-314 46 239 0 0,-441 59 152 0 0,335-51 522 0 0,-400 60-484 0 0,-4 1-6 0 0,0 0 0 0 0,-1 0 0 0 0,1-1 0 0 0,0 0 0 0 0,8-4 1 0 0,-13 5 48 0 0,-5-2-51 0 0,0 1-51 0 0,-1 0 0 0 0,1-1 1 0 0,-1 1-1 0 0,1 0 0 0 0,-1 0 0 0 0,0 1 0 0 0,0-1 1 0 0,0 1-1 0 0,0 0 0 0 0,0 0 0 0 0,0 0 0 0 0,-7 0 1 0 0,-62-2 44 0 0,47 3-43 0 0,-668 16 326 0 0,-1 41-46 0 0,-374 51-823 0 0,1056-108-161 0 0,24-6 509 0 0,28-6 164 0 0,563-94-489 0 0,-462 86 399 0 0,404-57-190 0 0,433-66 171 0 0,-948 138 467 0 0,1-1 1 0 0,50-18-1 0 0,-80 24-335 0 0,0 0-1 0 0,1-1 0 0 0,-1 1 0 0 0,0 0 1 0 0,0 0-1 0 0,0 0 0 0 0,1-1 1 0 0,-1 1-1 0 0,0 0 0 0 0,0 0 1 0 0,0-1-1 0 0,0 1 0 0 0,1 0 1 0 0,-1 0-1 0 0,0-1 0 0 0,0 1 1 0 0,0 0-1 0 0,0-1 0 0 0,0 1 1 0 0,0 0-1 0 0,0-1 0 0 0,0 1 1 0 0,0 0-1 0 0,0 0 0 0 0,0-1 1 0 0,0 1-1 0 0,0 0 0 0 0,0-1 1 0 0,0 1-1 0 0,0 0 0 0 0,0 0 1 0 0,0-1-1 0 0,-1 1 0 0 0,1 0 1 0 0,0-1-1 0 0,0 1 0 0 0,0 0 1 0 0,0 0-1 0 0,0 0 0 0 0,-1-1 0 0 0,1 1 1 0 0,0 0-1 0 0,0 0 0 0 0,-1 0 1 0 0,1-1-1 0 0,0 1 0 0 0,0 0 1 0 0,-1 0-1 0 0,1 0 0 0 0,-1-1 1 0 0,-13-9 46 0 0,-12 3-7 0 0,1 2 0 0 0,-2 1 0 0 0,1 0-1 0 0,-46 2 1 0 0,33 0-10 0 0,-538 10 635 0 0,2 40-119 0 0,-243 37-588 0 0,796-84-253 0 0,22-1 286 0 0,0 0 0 0 0,1-1-84 0 0,-1 1 83 0 0,0 0 1 0 0,0 0 0 0 0,0 0-1 0 0,0 0 1 0 0,0 0-1 0 0,0 0 1 0 0,0 0 0 0 0,0 0-1 0 0,0 0 1 0 0,0 0-1 0 0,0-1 1 0 0,0 1-1 0 0,0 0 1 0 0,0 0 0 0 0,-1 0-1 0 0,1 0 1 0 0,0 0-1 0 0,0 0 1 0 0,0 0 0 0 0,0 0-1 0 0,37-9-203 0 0,939-145-760 0 0,-586 103 837 0 0,-204 27 73 0 0,94-15 373 0 0,-215 22 262 0 0,-65 17-573 0 0,0 0 1 0 0,0 0 0 0 0,0 0-1 0 0,1 0 1 0 0,-1 0-1 0 0,0 0 1 0 0,0 0-1 0 0,0 0 1 0 0,1 0-1 0 0,-1-1 1 0 0,0 1-1 0 0,0 0 1 0 0,0 0-1 0 0,0 0 1 0 0,0 0-1 0 0,1 0 1 0 0,-1-1 0 0 0,0 1-1 0 0,0 0 1 0 0,0 0-1 0 0,0 0 1 0 0,0 0-1 0 0,0-1 1 0 0,0 1-1 0 0,0 0 1 0 0,0 0-1 0 0,1 0 1 0 0,-1-1-1 0 0,0 1 1 0 0,0 0-1 0 0,0 0 1 0 0,0 0 0 0 0,0 0-1 0 0,0-1 1 0 0,0 1-1 0 0,0 0 1 0 0,-1 0-1 0 0,1 0 1 0 0,0-1-1 0 0,0 1 1 0 0,0 0-1 0 0,0 0 1 0 0,0 0-1 0 0,0-1 1 0 0,0 1-1 0 0,0 0 1 0 0,0 0 0 0 0,0 0-1 0 0,-1 0 1 0 0,1 0-1 0 0,0-1 1 0 0,0 1-1 0 0,0 0 1 0 0,0 0-1 0 0,-1 0 1 0 0,1 0-1 0 0,0 0 1 0 0,0 0-1 0 0,-1-1 1 0 0,-10-5 20 0 0,-36-3 28 0 0,0 2 0 0 0,-1 1 0 0 0,1 3 0 0 0,-61 4 0 0 0,55 0-4 0 0,-603 25 399 0 0,1 32-212 0 0,324-27-188 0 0,186-23-1146 0 0,141-8 991 0 0,7-2-4 0 0,11-5 74 0 0,-1 1 1 0 0,1 1 0 0 0,0 0 0 0 0,1 0 0 0 0,24-3 0 0 0,-17 3 9 0 0,676-120-327 0 0,-294 58 287 0 0,-299 50 88 0 0,156-35 688 0 0,-225 36-45 0 0,-36 16-652 0 0,1 0 1 0 0,-1 0 0 0 0,0 0 0 0 0,1-1-1 0 0,-1 1 1 0 0,0 0 0 0 0,1 0 0 0 0,-1-1 0 0 0,0 1-1 0 0,1 0 1 0 0,-1-1 0 0 0,0 1 0 0 0,0 0-1 0 0,1-1 1 0 0,-1 1 0 0 0,0 0 0 0 0,0-1 0 0 0,0 1-1 0 0,1-1 1 0 0,-1 1 0 0 0,0 0 0 0 0,0-1-1 0 0,0 1 1 0 0,0-1 0 0 0,0 1 0 0 0,0 0-1 0 0,0-2 1 0 0,-1 2-7 0 0,1-1 1 0 0,-1 0-1 0 0,0 1 0 0 0,0-1 0 0 0,0 0 0 0 0,0 1 0 0 0,1-1 0 0 0,-1 1 1 0 0,0-1-1 0 0,0 1 0 0 0,0 0 0 0 0,0-1 0 0 0,0 1 0 0 0,0 0 1 0 0,0 0-1 0 0,0-1 0 0 0,-2 1 0 0 0,-35-3 61 0 0,1 1 1 0 0,-1 2-1 0 0,0 1 0 0 0,1 2 0 0 0,-38 8 1 0 0,9-3-33 0 0,-439 75 157 0 0,226-33-192 0 0,121-25-1556 0 0,154-24 1380 0 0,8-3-94 0 0,43-16 111 0 0,0 1 1 0 0,1 3-1 0 0,65-10 1 0 0,-67 14 93 0 0,730-120-419 0 0,-531 95 542 0 0,-184 22 302 0 0,-57 12-314 0 0,-6 0-34 0 0,0-1 0 0 0,1 1 1 0 0,-1 1-1 0 0,0-1 0 0 0,0 0 1 0 0,0 0-1 0 0,0 1 0 0 0,0-1 1 0 0,0 1-1 0 0,0-1 0 0 0,0 1 1 0 0,0 0-1 0 0,0 0 0 0 0,0 0 0 0 0,-2 0 1 0 0,2 0 1 0 0,-117-1 262 0 0,-133 15 1 0 0,-117 31-2 0 0,-1011 203-871 0 0,1379-248 595 0 0,-26 7-290 0 0,26-6 270 0 0,0-1 0 0 0,0 0-1 0 0,0 0 1 0 0,0 1 0 0 0,-1-1 0 0 0,1 1-1 0 0,0-1 1 0 0,0 1 0 0 0,0-1 0 0 0,0 1 0 0 0,0-1-1 0 0,0 1 1 0 0,1 0 0 0 0,-1 0 0 0 0,0 0-1 0 0,0-1 1 0 0,0 1 0 0 0,1 0 0 0 0,-2 1-1 0 0,7-1-86 0 0,38 4-112 0 0,-1-3-1 0 0,1-1 0 0 0,56-6 1 0 0,-41 1 84 0 0,-1 1 56 0 0,341-21 66 0 0,-357 16 566 0 0,-41 8-547 0 0,0 0 1 0 0,0 0 0 0 0,0 0 0 0 0,0 0-1 0 0,0 0 1 0 0,1 0 0 0 0,-1 0 0 0 0,0 0-1 0 0,0 0 1 0 0,0-1 0 0 0,0 1-1 0 0,0 0 1 0 0,0 0 0 0 0,1 0 0 0 0,-1 0-1 0 0,0 0 1 0 0,0 0 0 0 0,0 0 0 0 0,0 0-1 0 0,0 0 1 0 0,0 0 0 0 0,0 0 0 0 0,1 0-1 0 0,-1-1 1 0 0,0 1 0 0 0,0 0-1 0 0,0 0 1 0 0,0 0 0 0 0,0 0 0 0 0,0 0-1 0 0,0 0 1 0 0,0-1 0 0 0,0 1 0 0 0,0 0-1 0 0,0 0 1 0 0,0 0 0 0 0,0 0-1 0 0,0 0 1 0 0,0 0 0 0 0,0-1 0 0 0,0 1-1 0 0,0 0 1 0 0,0 0 0 0 0,0 0 0 0 0,0 0-1 0 0,0 0 1 0 0,0-1 0 0 0,0 1-1 0 0,0 0 1 0 0,0 0 0 0 0,0 0 0 0 0,0 0-1 0 0,0 0 1 0 0,0 0 0 0 0,0-1 0 0 0,0 1-1 0 0,-1 0 1 0 0,1 0 0 0 0,0 0-1 0 0,0 0 1 0 0,0 0 0 0 0,0 0 0 0 0,-25-6 42 0 0,-39 1 100 0 0,-99 5 0 0 0,113 1-106 0 0,-644 53 428 0 0,5 46-168 0 0,572-81-304 0 0,-373 63-550 0 0,477-76 377 0 0,20-2 58 0 0,25 1 18 0 0,760-67-665 0 0,-520 36 622 0 0,398-52 183 0 0,-583 67 173 0 0,-79 10-126 0 0,0-1-1 0 0,0 0 1 0 0,0 0-1 0 0,0 0 1 0 0,9-5-1 0 0,-38-3 43 0 0,3 7-63 0 0,0 0-1 0 0,-1 2 1 0 0,-32 0-1 0 0,13 2-6 0 0,-787 36 549 0 0,0 57-148 0 0,737-83-421 0 0,-93 14 20 0 0,-198 20-781 0 0,360-46 375 0 0,18 1 344 0 0,1 0 0 0 0,0 0 0 0 0,0 0 1 0 0,0 0-1 0 0,0 0 0 0 0,0-1 0 0 0,0 1 1 0 0,0 0-1 0 0,0 0 0 0 0,0 0 0 0 0,0 0 1 0 0,0 0-1 0 0,0 0 0 0 0,0 0 1 0 0,0-1-1 0 0,0 1 0 0 0,0 0 0 0 0,0 0 1 0 0,0 0-1 0 0,0 0 0 0 0,0 0 0 0 0,0 0 1 0 0,0-1-1 0 0,0 1 0 0 0,0 0 0 0 0,0 0 1 0 0,0 0-1 0 0,0 0 0 0 0,0 0 0 0 0,0 0 1 0 0,0 0-1 0 0,0 0 0 0 0,1-1 0 0 0,-1 1 1 0 0,0 0-1 0 0,0 0 0 0 0,0 0 0 0 0,0 0 1 0 0,0 0-1 0 0,0 0 0 0 0,0 0 0 0 0,0 0 1 0 0,1 0-1 0 0,-1 0 0 0 0,0 0 0 0 0,0 0 1 0 0,0 0-1 0 0,0 0 0 0 0,0 0 0 0 0,0 0 1 0 0,0 0-1 0 0,1 0 0 0 0,-1 0 0 0 0,0 0 1 0 0,0 0-1 0 0,0 0 0 0 0,0 0 0 0 0,32-11-131 0 0,954-175-253 0 0,-640 130 341 0 0,-247 39 49 0 0,558-113 260 0 0,-652 129-226 0 0,3-1 30 0 0,0 0 0 0 0,0 0 0 0 0,-1-1 0 0 0,1 1 0 0 0,-1-2 0 0 0,1 1 0 0 0,11-9 0 0 0,-19 11-59 0 0,-1 0-1 0 0,1 0 1 0 0,0 1-1 0 0,0-1 1 0 0,-1 0 0 0 0,1 0-1 0 0,-1 0 1 0 0,1 0-1 0 0,-1 0 1 0 0,1 1-1 0 0,-1-1 1 0 0,0 0-1 0 0,1 1 1 0 0,-1-1 0 0 0,0 0-1 0 0,0 1 1 0 0,1-1-1 0 0,-2 0 1 0 0,-5-2 2 0 0,0 1-1 0 0,1 0 1 0 0,-1 0 0 0 0,0 0 0 0 0,-1 1 0 0 0,1 0-1 0 0,0 0 1 0 0,0 1 0 0 0,-12 1 0 0 0,-4-2 10 0 0,-363 9 147 0 0,0 32-8 0 0,-474 81 105 0 0,302-38-236 0 0,384-63-712 0 0,171-20 542 0 0,2 0 52 0 0,0 0 82 0 0,1 0 0 0 0,-1 1 1 0 0,1-1-1 0 0,0 0 0 0 0,-1 0 1 0 0,1 0-1 0 0,-1 0 0 0 0,1 0 0 0 0,-1-1 1 0 0,1 1-1 0 0,0 0 0 0 0,-1 0 0 0 0,1 0 1 0 0,-1 0-1 0 0,1 0 0 0 0,0-1 1 0 0,-1 1-1 0 0,1 0 0 0 0,0 0 0 0 0,-1 0 1 0 0,1-1-1 0 0,0 1 0 0 0,-1 0 1 0 0,1-1-1 0 0,0 1 0 0 0,-1-1 0 0 0,45-16-72 0 0,1 1-1 0 0,1 3 0 0 0,53-10 1 0 0,-34 9 20 0 0,397-86-244 0 0,299-78 610 0 0,-755 177-244 0 0,-1-1 0 0 0,1 1 0 0 0,-1-2 0 0 0,1 1 1 0 0,-1 0-1 0 0,1-1 0 0 0,-1 0 0 0 0,0 0 0 0 0,-1-1 0 0 0,9-6 0 0 0,-13 9-56 0 0,1 1 0 0 0,-1-1 0 0 0,0 1 0 0 0,0-1 1 0 0,0 1-1 0 0,0-1 0 0 0,0 1 0 0 0,0-1 0 0 0,0 1 0 0 0,0-1 0 0 0,0 1 0 0 0,-1-1 0 0 0,1 1 0 0 0,0-1 0 0 0,0 1 0 0 0,0-1 1 0 0,-1 1-1 0 0,1-1 0 0 0,0 1 0 0 0,0-1 0 0 0,-1 1 0 0 0,1-1 0 0 0,0 1 0 0 0,-1 0 0 0 0,1-1 0 0 0,0 1 0 0 0,-1 0 0 0 0,1-1 1 0 0,-1 1-1 0 0,1 0 0 0 0,-1 0 0 0 0,1-1 0 0 0,-1 1 0 0 0,-16-9 51 0 0,-6 3-22 0 0,0 2 0 0 0,0 0 0 0 0,0 1-1 0 0,-24 1 1 0 0,-97 6 44 0 0,100-2-52 0 0,-481 45 31 0 0,2 29 17 0 0,88-12-45 0 0,411-60-94 0 0,-21 2-482 0 0,-50 1 0 0 0,112-24 144 0 0,1 7 262 0 0,0 1-1 0 0,1 1 1 0 0,0 0 0 0 0,1 1-1 0 0,21-4 1 0 0,-7 1 25 0 0,772-195-631 0 0,-700 180 851 0 0,-96 23 4 0 0,0 0 0 0 0,-1-1-1 0 0,1 0 1 0 0,-1 0 0 0 0,0-1-1 0 0,1-1 1 0 0,8-5 0 0 0,-19 9-100 0 0,1 1 0 0 0,0-1 0 0 0,-1 1 0 0 0,1-1 1 0 0,-1 0-1 0 0,1 1 0 0 0,-1-1 0 0 0,0 1 1 0 0,1 0-1 0 0,-1-1 0 0 0,1 1 0 0 0,-1-1 0 0 0,0 1 1 0 0,1 0-1 0 0,-1 0 0 0 0,0-1 0 0 0,1 1 0 0 0,-3 0 1 0 0,-12-3 82 0 0,-1 2 1 0 0,0 0-1 0 0,0 1 1 0 0,-23 3 0 0 0,-1-1 71 0 0,-121 9 234 0 0,-248 48 0 0 0,-154 72-279 0 0,526-122-116 0 0,17-5-52 0 0,1 0 0 0 0,0 1 0 0 0,0 1 0 0 0,1 1 0 0 0,-1 1-1 0 0,-17 11 1 0 0,35-19 48 0 0,1 0 0 0 0,-1 1-1 0 0,1-1 1 0 0,-1 0 0 0 0,1 1-1 0 0,0-1 1 0 0,-1 0-1 0 0,1 1 1 0 0,-1-1 0 0 0,1 1-1 0 0,0-1 1 0 0,-1 0 0 0 0,1 1-1 0 0,0-1 1 0 0,0 1-1 0 0,-1-1 1 0 0,1 1 0 0 0,0-1-1 0 0,0 1 1 0 0,0-1 0 0 0,0 1-1 0 0,0 0 1 0 0,0-1-1 0 0,0 1 1 0 0,0-1 0 0 0,0 1-1 0 0,0-1 1 0 0,0 1 0 0 0,0-1-1 0 0,0 1 1 0 0,0-1-1 0 0,0 1 1 0 0,0-1 0 0 0,1 1-1 0 0,-1-1 1 0 0,0 1 0 0 0,0-1-1 0 0,1 1 1 0 0,-1-1 0 0 0,0 1-1 0 0,1-1 1 0 0,-1 1-1 0 0,0-1 1 0 0,1 0 0 0 0,-1 1-1 0 0,1-1 1 0 0,-1 0 0 0 0,1 1-1 0 0,-1-1 1 0 0,0 0-1 0 0,1 0 1 0 0,-1 1 0 0 0,1-1-1 0 0,-1 0 1 0 0,1 0 0 0 0,0 0-1 0 0,-1 0 1 0 0,2 0-1 0 0,33 12-61 0 0,35-4 1 0 0,0-3-1 0 0,106-7 0 0 0,-113 0 26 0 0,616-22-444 0 0,-186 4 274 0 0,-485 19 256 0 0,-5 0-28 0 0,0 1 1 0 0,-1 0-1 0 0,1-1 0 0 0,0 1 0 0 0,0 0 1 0 0,-1 0-1 0 0,1 1 0 0 0,0-1 0 0 0,0 1 1 0 0,-1-1-1 0 0,1 1 0 0 0,5 2 0 0 0,-8-3-18 0 0,0 0-1 0 0,0 0 0 0 0,0 1 0 0 0,1-1 0 0 0,-1 0 1 0 0,0 0-1 0 0,0 0 0 0 0,0 1 0 0 0,0-1 1 0 0,0 0-1 0 0,0 0 0 0 0,0 1 0 0 0,1-1 0 0 0,-1 0 1 0 0,0 1-1 0 0,0-1 0 0 0,0 0 0 0 0,0 0 0 0 0,0 1 1 0 0,0-1-1 0 0,0 0 0 0 0,0 0 0 0 0,0 1 1 0 0,-1-1-1 0 0,1 0 0 0 0,0 0 0 0 0,0 1 0 0 0,0-1 1 0 0,0 0-1 0 0,0 0 0 0 0,0 1 0 0 0,0-1 0 0 0,-1 0 1 0 0,1 0-1 0 0,0 1 0 0 0,0-1 0 0 0,0 0 1 0 0,-1 0-1 0 0,1 0 0 0 0,0 0 0 0 0,0 1 0 0 0,0-1 1 0 0,-1 0-1 0 0,1 0 0 0 0,0 0 0 0 0,0 0 0 0 0,-1 0 1 0 0,1 0-1 0 0,0 0 0 0 0,0 0 0 0 0,-1 1 1 0 0,1-1-1 0 0,0 0 0 0 0,-1 0 0 0 0,1 0 0 0 0,0 0 1 0 0,-1-1-1 0 0,-26 8 42 0 0,17-5-26 0 0,-132 29 173 0 0,-1203 289 1011 0 0,1321-313-1188 0 0,-223 73-616 0 0,245-80 591 0 0,1 1 0 0 0,-1-1 0 0 0,1 1 0 0 0,-1-1 0 0 0,1 1 0 0 0,0 0 0 0 0,-1-1 0 0 0,1 1 0 0 0,0 0 0 0 0,0 0 0 0 0,0 0 0 0 0,-1 0 0 0 0,1 0 0 0 0,0 0 0 0 0,0 0-1 0 0,0 2 1 0 0,1-2 6 0 0,0-1 0 0 0,0 1 0 0 0,0-1 0 0 0,1 1-1 0 0,-1-1 1 0 0,0 0 0 0 0,1 1 0 0 0,-1-1 0 0 0,0 1-1 0 0,1-1 1 0 0,-1 0 0 0 0,1 1 0 0 0,-1-1 0 0 0,1 0-1 0 0,-1 1 1 0 0,1-1 0 0 0,-1 0 0 0 0,1 0 0 0 0,-1 0-1 0 0,1 1 1 0 0,-1-1 0 0 0,1 0 0 0 0,-1 0 0 0 0,1 0-1 0 0,-1 0 1 0 0,1 0 0 0 0,0 0 0 0 0,53 3-103 0 0,496-58-165 0 0,-222 18 110 0 0,1276-89-441 0 0,-1586 124 609 0 0,26 2 51 0 0,-44 0-54 0 0,0 0 0 0 0,0 0 0 0 0,0 0 0 0 0,0 0 0 0 0,0 0 0 0 0,0 0 0 0 0,-1 0 0 0 0,1 0 0 0 0,0 1 0 0 0,0-1 0 0 0,0 0-1 0 0,0 0 1 0 0,0 0 0 0 0,0 0 0 0 0,0 0 0 0 0,0 0 0 0 0,0 0 0 0 0,0 0 0 0 0,0 0 0 0 0,0 0 0 0 0,0 0 0 0 0,0 0 0 0 0,1 0 0 0 0,-1 1 0 0 0,0-1 0 0 0,0 0 0 0 0,0 0 0 0 0,0 0 0 0 0,0 0 0 0 0,0 0 0 0 0,0 0 0 0 0,0 0 0 0 0,0 0 0 0 0,0 0 0 0 0,0 0-1 0 0,0 0 1 0 0,0 0 0 0 0,0 0 0 0 0,0 0 0 0 0,0 0 0 0 0,0 0 0 0 0,0 0 0 0 0,0 0 0 0 0,1 0 0 0 0,-1 0 0 0 0,0 0 0 0 0,0 0 0 0 0,0 0 0 0 0,0 0 0 0 0,0 1 0 0 0,0-2 0 0 0,0 1 0 0 0,0 0 0 0 0,0 0 0 0 0,0 0 0 0 0,0 0 0 0 0,-10 5 24 0 0,-19 2 8 0 0,-610 110 718 0 0,167-34-124 0 0,-939 224 486 0 0,1342-292-1106 0 0,43-11-93 0 0,1 1-1 0 0,-1 2 0 0 0,1 0 0 0 0,1 2 0 0 0,-33 15 0 0 0,54-23 25 0 0,23 10-12 0 0,-7-9 69 0 0,1 1 0 0 0,0-2-1 0 0,0 0 1 0 0,-1-1 0 0 0,1 0 0 0 0,14-3-1 0 0,7 1 2 0 0,1045-66-375 0 0,-538 28 221 0 0,-249 20 67 0 0,543-29-177 0 0,-807 50 307 0 0,-25 2-31 0 0,-18 1 0 0 0,-395 65 129 0 0,159-29-20 0 0,-1443 299 1220 0 0,1546-304-1276 0 0,-200 57-675 0 0,324-81 448 0 0,23-11 162 0 0,0 0 1 0 0,0 0 0 0 0,0 0 0 0 0,0 1 0 0 0,0-1 0 0 0,0 0 0 0 0,0 0 0 0 0,0 1 0 0 0,0-1 0 0 0,0 0-1 0 0,0 0 1 0 0,0 0 0 0 0,0 1 0 0 0,0-1 0 0 0,0 0 0 0 0,0 0 0 0 0,0 0 0 0 0,1 1 0 0 0,-1-1 0 0 0,0 0-1 0 0,0 0 1 0 0,0 0 0 0 0,0 0 0 0 0,0 0 0 0 0,1 1 0 0 0,-1-1 0 0 0,0 0 0 0 0,0 0 0 0 0,0 0 0 0 0,0 0-1 0 0,1 0 1 0 0,-1 0 0 0 0,0 1 0 0 0,0-1 0 0 0,0 0 0 0 0,1 0 0 0 0,-1 0 0 0 0,0 0 0 0 0,0 0 0 0 0,0 0-1 0 0,1 0 1 0 0,-1 0 0 0 0,0 0 0 0 0,0 0 0 0 0,1 0 0 0 0,-1 0 0 0 0,0 0 0 0 0,49 1-95 0 0,455-65-86 0 0,-199 21 103 0 0,1424-118-182 0 0,-1505 152 412 0 0,-207 9-43 0 0,-27 5-16 0 0,-28 6 12 0 0,-602 95 451 0 0,112-20-50 0 0,-924 234 60 0 0,1446-319-603 0 0,-6 2-56 0 0,0 1 1 0 0,1 0-1 0 0,-21 10 1 0 0,30-13 33 0 0,4 1 47 0 0,0-1 1 0 0,0 0-1 0 0,1 0 1 0 0,-1 0-1 0 0,0-1 1 0 0,0 1-1 0 0,1-1 1 0 0,3 1-1 0 0,16 1-17 0 0,-1-2-1 0 0,0 0 1 0 0,1-1 0 0 0,27-6-1 0 0,0 0 3 0 0,442-51-75 0 0,167-18-12 0 0,384-17-19 0 0,2 38-52 0 0,-957 56 286 0 0,-77 3-54 0 0,-17 3-26 0 0,-20 4-15 0 0,-409 81 135 0 0,306-70-59 0 0,-560 106 506 0 0,4 26-415 0 0,671-151-250 0 0,-1 1-39 0 0,1 0 0 0 0,0 0 0 0 0,0 2 0 0 0,-23 11 0 0 0,38-17 115 0 0,0 0 0 0 0,-1 0 0 0 0,1 0 0 0 0,0 0 0 0 0,-1 0 0 0 0,1 0 0 0 0,0 0 0 0 0,-1 0 0 0 0,1 1 0 0 0,0-1 0 0 0,-1 0 0 0 0,1 0 0 0 0,0 0 0 0 0,-1 1 0 0 0,1-1 0 0 0,0 0 0 0 0,0 1 0 0 0,0-1 0 0 0,-1 0 0 0 0,1 0 0 0 0,0 1 0 0 0,0-1 0 0 0,0 0 0 0 0,-1 1 0 0 0,1-1 0 0 0,0 0 0 0 0,0 1 0 0 0,0-1 1 0 0,0 0-1 0 0,0 1 0 0 0,0-1 0 0 0,0 0 0 0 0,0 1 0 0 0,0-1 0 0 0,0 0 0 0 0,0 1 0 0 0,0-1 0 0 0,0 1 0 0 0,0-1 0 0 0,0 0 0 0 0,0 1 0 0 0,1-1 0 0 0,-1 0 0 0 0,0 1 0 0 0,0-1 0 0 0,0 0 0 0 0,0 0 0 0 0,1 1 0 0 0,-1-1 0 0 0,0 0 0 0 0,0 1 0 0 0,1-1 0 0 0,-1 0 0 0 0,0 0 0 0 0,1 1 0 0 0,17 6-27 0 0,-17-7 29 0 0,25 5-18 0 0,-1-1 0 0 0,0-1 1 0 0,1-2-1 0 0,0 0 0 0 0,27-4 0 0 0,-6 1-2 0 0,1390-117-364 0 0,-1258 94 361 0 0,-1-7-1 0 0,189-60 1 0 0,-359 90 44 0 0,22-8 77 0 0,38-18 0 0 0,-61 25-62 0 0,0 0 0 0 0,-1-1 1 0 0,1 0-1 0 0,-1 0 1 0 0,0 0-1 0 0,0-1 0 0 0,-1 0 1 0 0,1 0-1 0 0,-1-1 0 0 0,0 1 1 0 0,6-10-1 0 0,-10 12-27 0 0,1 0 1 0 0,-1 1-1 0 0,0-1 0 0 0,0 0 1 0 0,-1 0-1 0 0,1 0 0 0 0,0 1 0 0 0,-1-1 1 0 0,0 0-1 0 0,0 0 0 0 0,0 0 1 0 0,0 0-1 0 0,0 0 0 0 0,-1 0 0 0 0,1 0 1 0 0,-1 1-1 0 0,1-1 0 0 0,-1 0 1 0 0,0 0-1 0 0,-1 1 0 0 0,1-1 0 0 0,0 0 1 0 0,-1 1-1 0 0,1-1 0 0 0,-1 1 0 0 0,0 0 1 0 0,0-1-1 0 0,1 1 0 0 0,-2 0 1 0 0,1 0-1 0 0,0 0 0 0 0,-4-2 0 0 0,-5-4-1 0 0,-1 0 0 0 0,1 1 0 0 0,-1 0-1 0 0,-1 0 1 0 0,-19-6 0 0 0,-18-3-12 0 0,1 1-1 0 0,-2 3 1 0 0,0 3 0 0 0,-66-5 0 0 0,-210 4 29 0 0,-427 51 94 0 0,752-40-117 0 0,-221 9-869 0 0,218-10 689 0 0,16-15-58 0 0,-3 10 211 0 0,0 0 0 0 0,0 1 0 0 0,1-1 0 0 0,-1 2 0 0 0,1-1-1 0 0,17-3 1 0 0,0-2-23 0 0,342-94-335 0 0,9 24 79 0 0,-122 27 143 0 0,-69 14 122 0 0,215-50 592 0 0,-392 86-469 0 0,-5 1-35 0 0,0 0 1 0 0,0 0-1 0 0,0 0 1 0 0,0 0-1 0 0,0-1 1 0 0,0 1-1 0 0,-1-1 1 0 0,1 0 0 0 0,3-3-1 0 0,-6 4 60 0 0,-3-1-90 0 0,-1 0-1 0 0,0 0 0 0 0,1 0 0 0 0,-1 0 0 0 0,0 1 0 0 0,0 0 0 0 0,0-1 0 0 0,0 1 1 0 0,0 0-1 0 0,-1 0 0 0 0,1 1 0 0 0,0-1 0 0 0,-5 0 0 0 0,-48 1 11 0 0,30 1-21 0 0,-635 31 601 0 0,2 46-60 0 0,109 12-1145 0 0,546-89 572 0 0,-24 3-424 0 0,23-4 220 0 0,19-2 151 0 0,492-106-409 0 0,167-36 185 0 0,-8-39 570 0 0,-663 182-255 0 0,12-3 117 0 0,0-1-1 0 0,-1 0 1 0 0,0-1 0 0 0,20-12-1 0 0,-32 18-124 0 0,-1 0 0 0 0,0 0 0 0 0,1-1 0 0 0,-1 1 0 0 0,0 0 0 0 0,1 0 0 0 0,-1-1 0 0 0,0 1 0 0 0,1 0 0 0 0,-1 0 0 0 0,0-1 0 0 0,0 1 0 0 0,1 0 0 0 0,-1-1 0 0 0,0 1 0 0 0,0 0 0 0 0,0-1 0 0 0,0 1-1 0 0,1 0 1 0 0,-1-1 0 0 0,0 1 0 0 0,0-1 0 0 0,0 1 0 0 0,0 0 0 0 0,0-1 0 0 0,0 1 0 0 0,0-1 0 0 0,0 1 0 0 0,0 0 0 0 0,0-1 0 0 0,0 1 0 0 0,0-1 0 0 0,0 1 0 0 0,-1 0 0 0 0,1-1 0 0 0,0 1 0 0 0,0 0 0 0 0,0-1 0 0 0,0 1 0 0 0,-1 0 0 0 0,1-1 0 0 0,0 1 0 0 0,0 0 0 0 0,-1-1 0 0 0,1 1 0 0 0,0 0 0 0 0,-1 0 0 0 0,1-1-1 0 0,0 1 1 0 0,-1 0 0 0 0,1 0 0 0 0,0 0 0 0 0,-1-1 0 0 0,1 1 0 0 0,0 0 0 0 0,-1 0 0 0 0,1 0 0 0 0,-1 0 0 0 0,1 0 0 0 0,-1 0 0 0 0,-21-7 35 0 0,-12 4 4 0 0,0 1 0 0 0,0 2 0 0 0,-67 9-1 0 0,64-5-19 0 0,-1093 168 810 0 0,740-102-710 0 0,350-64-210 0 0,-107 24-956 0 0,152-28 498 0 0,29-5 407 0 0,49-6 105 0 0,695-103-423 0 0,141-27 491 0 0,-906 137 83 0 0,0 0 1 0 0,0-1-1 0 0,-1-1 1 0 0,1 0-1 0 0,12-6 1 0 0,-24 10-116 0 0,-1 0 1 0 0,0 0 0 0 0,0-1 0 0 0,0 1-1 0 0,0 0 1 0 0,1 0 0 0 0,-1 0 0 0 0,0-1-1 0 0,0 1 1 0 0,0 0 0 0 0,0 0 0 0 0,0 0-1 0 0,0-1 1 0 0,0 1 0 0 0,0 0-1 0 0,0 0 1 0 0,0-1 0 0 0,1 1 0 0 0,-1 0-1 0 0,0 0 1 0 0,0-1 0 0 0,0 1 0 0 0,-1 0-1 0 0,1 0 1 0 0,0-1 0 0 0,0 1-1 0 0,0 0 1 0 0,0 0 0 0 0,0 0 0 0 0,0-1-1 0 0,0 1 1 0 0,0 0 0 0 0,0 0 0 0 0,0 0-1 0 0,-1-1 1 0 0,1 1 0 0 0,0 0-1 0 0,0 0 1 0 0,0 0 0 0 0,0-1 0 0 0,-1 1-1 0 0,1 0 1 0 0,0 0 0 0 0,0 0 0 0 0,0 0-1 0 0,-1 0 1 0 0,1 0 0 0 0,0 0 0 0 0,0-1-1 0 0,-1 1 1 0 0,1 0 0 0 0,0 0-1 0 0,-14-7 46 0 0,-26 1 32 0 0,-1 1 1 0 0,0 1 0 0 0,-71 4 0 0 0,46 1 25 0 0,-736 31 725 0 0,-1 38-615 0 0,221-17-189 0 0,376-34-62 0 0,-418 19-302 0 0,619-38 301 0 0,-6 1-129 0 0,0-1 1 0 0,0-1-1 0 0,0 0 1 0 0,0 0 0 0 0,0-1-1 0 0,-14-4 1 0 0,24 6 150 0 0,1-1 1 0 0,-1 1 0 0 0,1 0-1 0 0,0 0 1 0 0,-1-1-1 0 0,1 1 1 0 0,0 0 0 0 0,-1-1-1 0 0,1 1 1 0 0,0 0-1 0 0,-1-1 1 0 0,1 1 0 0 0,0 0-1 0 0,0-1 1 0 0,0 1-1 0 0,-1-1 1 0 0,1 1 0 0 0,0 0-1 0 0,0-1 1 0 0,0 1-1 0 0,0-1 1 0 0,0 1 0 0 0,0-1-1 0 0,0 1 1 0 0,0-1-1 0 0,0 1 1 0 0,0 0 0 0 0,0-1-1 0 0,0 1 1 0 0,0-1-1 0 0,0 1 1 0 0,0-1 0 0 0,0 1-1 0 0,0-1 1 0 0,1 1-1 0 0,-1 0 1 0 0,0-2 0 0 0,10-12-151 0 0,8-2 42 0 0,2 1 0 0 0,0 1 1 0 0,0 1-1 0 0,1 0 0 0 0,39-16 0 0 0,-16 8 41 0 0,83-41-148 0 0,47-26 509 0 0,-170 86-235 0 0,1-1 0 0 0,-1 0 0 0 0,0 0 0 0 0,0 0 0 0 0,0 0 0 0 0,-1 0 0 0 0,1-1 0 0 0,-1 1 0 0 0,0-1 0 0 0,5-7 0 0 0,-8 10-42 0 0,0 0 1 0 0,1 1-1 0 0,-1-1 0 0 0,0 0 0 0 0,0 0 0 0 0,0 0 0 0 0,0 1 0 0 0,0-1 0 0 0,-1 0 0 0 0,1 0 0 0 0,0 0 0 0 0,0 1 1 0 0,0-1-1 0 0,-1 0 0 0 0,1 0 0 0 0,0 1 0 0 0,-1-1 0 0 0,1 0 0 0 0,-1 1 0 0 0,1-1 0 0 0,0 0 0 0 0,-1 1 0 0 0,0-1 0 0 0,1 1 1 0 0,-1-1-1 0 0,1 1 0 0 0,-1-1 0 0 0,0 1 0 0 0,1-1 0 0 0,-1 1 0 0 0,-1-1 0 0 0,-23-11 54 0 0,-6 5 8 0 0,1 2 0 0 0,-1 1 1 0 0,0 1-1 0 0,0 2 0 0 0,-42 3 0 0 0,36-1-38 0 0,-927 78 180 0 0,782-59-636 0 0,179-20 340 0 0,-4-2-31 0 0,-1 1-7 0 0,15-6 1 0 0,27-9-73 0 0,1 1 0 0 0,51-16 0 0 0,-11 5 83 0 0,297-105-316 0 0,-101 38 484 0 0,-264 91-18 0 0,-1 0 1 0 0,0-1 0 0 0,0 1-1 0 0,-1-1 1 0 0,1-1-1 0 0,0 1 1 0 0,-1-1-1 0 0,0 0 1 0 0,5-5-1 0 0,-30 1 29 0 0,2 7-11 0 0,1 0-1 0 0,-1 1 0 0 0,1 1 1 0 0,-1 1-1 0 0,-23 6 1 0 0,1-2 17 0 0,-874 163 1218 0 0,98-15-719 0 0,815-154-570 0 0,-10 3-85 0 0,-1-2 0 0 0,1 1 1 0 0,0-1-1 0 0,-1-1 0 0 0,1 0 1 0 0,-1-1-1 0 0,-12-2 0 0 0,23 3 79 0 0,1 0 0 0 0,0-1 0 0 0,0 1 0 0 0,-1 0 0 0 0,1 0 0 0 0,0-1 0 0 0,0 1 0 0 0,0 0 0 0 0,0 0 0 0 0,-1-1 0 0 0,1 1 0 0 0,0 0-1 0 0,0-1 1 0 0,0 1 0 0 0,0 0 0 0 0,0-1 0 0 0,0 1 0 0 0,0 0 0 0 0,0-1 0 0 0,0 1 0 0 0,0 0 0 0 0,0-1 0 0 0,0 1 0 0 0,0 0 0 0 0,0-1 0 0 0,0 1 0 0 0,0 0 0 0 0,0-1 0 0 0,0 1 0 0 0,0 0 0 0 0,0-1 0 0 0,0 1 0 0 0,1 0-1 0 0,-1-1 1 0 0,0 1 0 0 0,0 0 0 0 0,0 0 0 0 0,1-1 0 0 0,-1 1 0 0 0,0 0 0 0 0,0 0 0 0 0,1-1 0 0 0,-1 1-5 0 0,9-9-42 0 0,1 1-1 0 0,0 0 1 0 0,0 1-1 0 0,1 0 1 0 0,-1 1-1 0 0,2 0 1 0 0,-1 0-1 0 0,15-4 1 0 0,-3-1 11 0 0,347-142-548 0 0,-80 37 420 0 0,-286 114 179 0 0,2 0 9 0 0,1-1-1 0 0,-1 0 1 0 0,0 0 0 0 0,0 0-1 0 0,-1 0 1 0 0,1-1 0 0 0,-1 0-1 0 0,0-1 1 0 0,9-7 0 0 0,-14 11-15 0 0,0 1-1 0 0,0-1 1 0 0,1 1 0 0 0,-1-1 0 0 0,0 1 0 0 0,0-1 0 0 0,0 1 0 0 0,0-1 0 0 0,0 1 0 0 0,0-1 0 0 0,0 1 0 0 0,0-1-1 0 0,0 1 1 0 0,0-1 0 0 0,-1 1 0 0 0,1-1 0 0 0,0 1 0 0 0,0-1 0 0 0,0 1 0 0 0,-1 0 0 0 0,1-1 0 0 0,0 1 0 0 0,0-1-1 0 0,-1 1 1 0 0,1-1 0 0 0,0 1 0 0 0,-1 0 0 0 0,1-1 0 0 0,0 1 0 0 0,-1 0 0 0 0,1 0 0 0 0,-1-1 0 0 0,1 1 0 0 0,-1-1-1 0 0,-16-7 65 0 0,-7 2-4 0 0,0 1 0 0 0,0 2 1 0 0,-1 0-1 0 0,1 2 0 0 0,-1 1 0 0 0,-29 3 1 0 0,11-2 17 0 0,-640 55 640 0 0,2 45-218 0 0,181-23-290 0 0,484-76-249 0 0,-14 2-246 0 0,-36 1 0 0 0,62-5 182 0 0,7-2 13 0 0,12-6 22 0 0,1 0 0 0 0,-1 0-1 0 0,1 2 1 0 0,1 0 0 0 0,-1 0 0 0 0,29-4-1 0 0,1-2-42 0 0,504-135-651 0 0,72-21 511 0 0,-615 166 274 0 0,-2 1-1 0 0,0 0-1 0 0,0-1 1 0 0,0 1-1 0 0,1-1 1 0 0,-2-1-1 0 0,1 1 1 0 0,0 0 0 0 0,0-1-1 0 0,-1 0 1 0 0,1 0-1 0 0,6-8 1 0 0,-30 4 109 0 0,-3 6-65 0 0,0 1 0 0 0,1 1-1 0 0,-1 0 1 0 0,-29 7 0 0 0,17-3-5 0 0,-774 145 985 0 0,7 48-594 0 0,487-118-529 0 0,257-63-250 0 0,54-16 276 0 0,7-1 32 0 0,143-21-394 0 0,237-65 0 0 0,-228 47 238 0 0,-129 33 249 0 0,0-2 0 0 0,-1 0 0 0 0,42-19 0 0 0,-68 27-75 0 0,0-1 1 0 0,1 1-1 0 0,-1 0 1 0 0,0 0-1 0 0,0 0 1 0 0,0 0-1 0 0,1 0 1 0 0,-1 0-1 0 0,0 0 1 0 0,0 0-1 0 0,0-1 1 0 0,0 1-1 0 0,1 0 1 0 0,-1 0-1 0 0,0 0 1 0 0,0 0-1 0 0,0 0 1 0 0,0-1-1 0 0,0 1 1 0 0,0 0-1 0 0,1 0 1 0 0,-1 0 0 0 0,0-1-1 0 0,0 1 1 0 0,0 0-1 0 0,0 0 1 0 0,0 0-1 0 0,0-1 1 0 0,0 1-1 0 0,0 0 1 0 0,0 0-1 0 0,0-1 1 0 0,0 1-1 0 0,0 0 1 0 0,0 0-1 0 0,0 0 1 0 0,0-1-1 0 0,0 1 1 0 0,0 0-1 0 0,-9-7 29 0 0,-8 1-10 0 0,0 4 13 0 0,0 0-1 0 0,1 2 0 0 0,-1 0 0 0 0,0 1 0 0 0,-23 4 1 0 0,8-2 25 0 0,-576 89 582 0 0,6 38-302 0 0,217-44-198 0 0,292-66-143 0 0,-347 60-186 0 0,437-79 56 0 0,0-2-12 0 0,3 1 139 0 0,-1 0 0 0 0,1 0 0 0 0,0 0 0 0 0,0 0 0 0 0,-1 0 1 0 0,1 0-1 0 0,0 0 0 0 0,0 0 0 0 0,-1 0 0 0 0,1 0 0 0 0,0 0 0 0 0,0-1 1 0 0,0 1-1 0 0,-1 0 0 0 0,1 0 0 0 0,0 0 0 0 0,0 0 0 0 0,0 0 0 0 0,-1-1 1 0 0,1 1-1 0 0,0 0 0 0 0,0 0 0 0 0,0 0 0 0 0,0-1 0 0 0,0 1 0 0 0,-1 0 0 0 0,1 0 1 0 0,0 0-1 0 0,0-1 0 0 0,0 1 0 0 0,0 0 0 0 0,0 0 0 0 0,0-1 0 0 0,0 1 1 0 0,0 0-1 0 0,0 0 0 0 0,0-1 0 0 0,0 1 0 0 0,0 0 0 0 0,0 0 0 0 0,0-1 0 0 0,0 1 1 0 0,0 0-1 0 0,0 0 0 0 0,0-1 0 0 0,0 1 0 0 0,0 0 0 0 0,1 0 0 0 0,-1 0 1 0 0,0-1-1 0 0,0 1 0 0 0,0 0 0 0 0,0 0 0 0 0,0 0 0 0 0,1-1 0 0 0,-1 1 1 0 0,0 0-1 0 0,0 0 0 0 0,0 0 0 0 0,1 0 0 0 0,-1-1 0 0 0,0 1 0 0 0,0 0 0 0 0,1 0 1 0 0,26-20-208 0 0,43-17-39 0 0,-67 35 233 0 0,371-173-1241 0 0,-91 43 786 0 0,-262 122 565 0 0,36-26 0 0 0,-56 36-89 0 0,-1 0-1 0 0,0 0 1 0 0,1 0 0 0 0,-1-1-1 0 0,0 1 1 0 0,0 0 0 0 0,1 0-1 0 0,-1 0 1 0 0,0-1 0 0 0,0 1-1 0 0,1 0 1 0 0,-1 0 0 0 0,0-1-1 0 0,0 1 1 0 0,1 0 0 0 0,-1 0-1 0 0,0-1 1 0 0,0 1 0 0 0,0 0 0 0 0,0-1-1 0 0,0 1 1 0 0,0 0 0 0 0,0-1-1 0 0,1 1 1 0 0,-1 0 0 0 0,0-1-1 0 0,0 1 1 0 0,0 0 0 0 0,0-1-1 0 0,0 1 1 0 0,0 0 0 0 0,0-1-1 0 0,-1 1 1 0 0,1 0 0 0 0,0-1-1 0 0,0 1 1 0 0,0 0 0 0 0,0-1-1 0 0,0 1 1 0 0,0 0 0 0 0,-1-1-1 0 0,1 1 1 0 0,0 0 0 0 0,0 0-1 0 0,0-1 1 0 0,-1 1 0 0 0,1 0 0 0 0,0 0-1 0 0,0 0 1 0 0,-1-1 0 0 0,1 1-1 0 0,0 0 1 0 0,-1 0 0 0 0,1 0-1 0 0,0 0 1 0 0,-1-1 0 0 0,1 1-1 0 0,0 0 1 0 0,-1 0 0 0 0,1 0-1 0 0,0 0 1 0 0,-1 0 0 0 0,1 0-1 0 0,-20-5 61 0 0,1 5 5 0 0,0 1 0 0 0,0 1 0 0 0,0 0 0 0 0,0 2 0 0 0,-20 6 0 0 0,9-3-6 0 0,-905 236 1287 0 0,323-78-464 0 0,382-110-1134 0 0,227-55 115 0 0,2 1 123 0 0,1-1 0 0 0,-1 0 0 0 0,1 0 0 0 0,-1 0 0 0 0,1 0 1 0 0,-1 0-1 0 0,1 0 0 0 0,-1 0 0 0 0,1 0 0 0 0,-1 0 0 0 0,1 0 0 0 0,-1 0 0 0 0,1 0 0 0 0,-1 0 1 0 0,1 0-1 0 0,-1-1 0 0 0,1 1 0 0 0,0 0 0 0 0,-1 0 0 0 0,1-1 0 0 0,-1 1 0 0 0,1 0 1 0 0,0 0-1 0 0,-1-1 0 0 0,1 1 0 0 0,-1 0 0 0 0,1-1 0 0 0,0 1 0 0 0,-1-1 0 0 0,1 1 0 0 0,9-12-153 0 0,34-16 26 0 0,-35 24 72 0 0,70-39-155 0 0,109-43-1 0 0,93-18-364 0 0,-153 58 492 0 0,-51 19 162 0 0,-67 22-67 0 0,-13 3 47 0 0,-13 1 0 0 0,-14 7 72 0 0,1 2 0 0 0,0 1 0 0 0,-39 18 0 0 0,32-12-26 0 0,-46 17 18 0 0,-129 68-1 0 0,209-98-110 0 0,0-1 0 0 0,0 1 0 0 0,0 0 0 0 0,1 0 0 0 0,-1 0 0 0 0,0 0 0 0 0,1 0 0 0 0,0 0 0 0 0,-1 1 0 0 0,1-1 0 0 0,0 1 0 0 0,0-1 0 0 0,1 1 0 0 0,-1 0 0 0 0,-2 6 0 0 0,4-8 0 0 0,0-1-1 0 0,0 1 1 0 0,0-1-1 0 0,0 1 1 0 0,0 0-1 0 0,0-1 1 0 0,0 1-1 0 0,0-1 1 0 0,0 1-1 0 0,0 0 1 0 0,0-1-1 0 0,1 1 1 0 0,-1-1-1 0 0,0 1 0 0 0,1-1 1 0 0,-1 1-1 0 0,0-1 1 0 0,1 1-1 0 0,-1-1 1 0 0,0 1-1 0 0,1-1 1 0 0,-1 1-1 0 0,1-1 1 0 0,-1 0-1 0 0,1 1 1 0 0,-1-1-1 0 0,1 0 1 0 0,-1 1-1 0 0,1-1 1 0 0,-1 0-1 0 0,1 0 0 0 0,-1 1 1 0 0,1-1-1 0 0,0 0 1 0 0,-1 0-1 0 0,1 0 1 0 0,0 0-1 0 0,23 3-14 0 0,-23-2 16 0 0,18-1-36 0 0,0-1-1 0 0,0 0 0 0 0,0-1 1 0 0,22-6-1 0 0,5 0-58 0 0,386-78-561 0 0,145-20 231 0 0,-528 105 441 0 0,-49 1-14 0 0,0 0 0 0 0,1 0-1 0 0,-1 0 1 0 0,1 0 0 0 0,-1 0-1 0 0,0 0 1 0 0,1 0-1 0 0,-1 0 1 0 0,0 0 0 0 0,1 0-1 0 0,-1 1 1 0 0,0-1 0 0 0,1 0-1 0 0,-1 0 1 0 0,0 0 0 0 0,1 0-1 0 0,-1 0 1 0 0,0 1 0 0 0,0-1-1 0 0,1 0 1 0 0,-1 0 0 0 0,0 1-1 0 0,0-1 1 0 0,1 0 0 0 0,-1 0-1 0 0,0 1 1 0 0,0-1-1 0 0,0 0 1 0 0,1 1 0 0 0,-1-1-1 0 0,0 0 1 0 0,0 1 0 0 0,0-1-1 0 0,0 0 1 0 0,0 1 0 0 0,0-1-1 0 0,0 0 1 0 0,0 1 0 0 0,0-1-1 0 0,0 0 1 0 0,0 1 0 0 0,0-1-1 0 0,0 0 1 0 0,0 1 0 0 0,0-1-1 0 0,0 0 1 0 0,0 1-1 0 0,0-1 1 0 0,0 1 0 0 0,-8 12 63 0 0,-6-1-15 0 0,-1-1 1 0 0,0 0-1 0 0,0-1 1 0 0,-1 0-1 0 0,-34 14 1 0 0,25-12 11 0 0,-891 379 1806 0 0,489-220-1576 0 0,418-167-342 0 0,4-2 15 0 0,-1 0 1 0 0,1 1-1 0 0,0-1 1 0 0,0 1-1 0 0,-9 6 1 0 0,13-7-7 0 0,35-1-21 0 0,38-15-67 0 0,71-25-1 0 0,-47 12 18 0 0,310-82-384 0 0,692-175-535 0 0,-1066 275 1009 0 0,-18 5 16 0 0,0 1 1 0 0,0 0 0 0 0,29-3 0 0 0,-63 25 103 0 0,-5-3-12 0 0,0-2 1 0 0,-2-1 0 0 0,-47 17-1 0 0,25-11 7 0 0,-366 149 439 0 0,-364 158 168 0 0,626-254-873 0 0,151-72 141 0 0,7 0-63 0 0,0-1 84 0 0,0 0-1 0 0,0-1 0 0 0,-1 1 1 0 0,1-1-1 0 0,0 0 1 0 0,-1 0-1 0 0,6-4 0 0 0,6-2-16 0 0,11-4-33 0 0,387-184-556 0 0,-12-25 182 0 0,-391 214 425 0 0,69-47-10 0 0,-73 50 34 0 0,-2-1 0 0 0,1 0 0 0 0,0-1-1 0 0,-1 1 1 0 0,0-1 0 0 0,0 0 0 0 0,-1 0 0 0 0,0-1 0 0 0,7-13 0 0 0,-11 19-12 0 0,1-1 1 0 0,-1 1-1 0 0,0 0 1 0 0,0 0-1 0 0,0-1 0 0 0,1 1 1 0 0,-1 0-1 0 0,0-1 1 0 0,-1 1-1 0 0,1 0 1 0 0,0 0-1 0 0,0-1 1 0 0,0 1-1 0 0,-1 0 1 0 0,1 0-1 0 0,-1-1 1 0 0,1 1-1 0 0,-1 0 1 0 0,1 0-1 0 0,-1 0 0 0 0,0 0 1 0 0,0 0-1 0 0,1 0 1 0 0,-1 0-1 0 0,0 0 1 0 0,0 0-1 0 0,0 0 1 0 0,0 0-1 0 0,0 1 1 0 0,0-1-1 0 0,0 0 1 0 0,-1 1-1 0 0,1-1 0 0 0,0 0 1 0 0,0 1-1 0 0,-2-1 1 0 0,-4-2 7 0 0,0 1 0 0 0,0 0 0 0 0,0 0 1 0 0,0 1-1 0 0,-9-1 0 0 0,-23-1 70 0 0,-1 2-1 0 0,1 2 0 0 0,-48 7 1 0 0,-117 26 195 0 0,170-27-231 0 0,-410 100 457 0 0,8 27 38 0 0,401-122-486 0 0,-268 91-35 0 0,263-83-219 0 0,37-18 166 0 0,7-2 13 0 0,16-2-17 0 0,0-1 1 0 0,0-1-1 0 0,0-1 1 0 0,0-1-1 0 0,31-14 1 0 0,-5 3-29 0 0,331-123-416 0 0,-228 83 503 0 0,-113 40 264 0 0,-36 17-284 0 0,0-1 1 0 0,0 1-1 0 0,0 0 1 0 0,0 0 0 0 0,0 0-1 0 0,0 0 1 0 0,1 0-1 0 0,-1 0 1 0 0,0 0-1 0 0,0 0 1 0 0,0 0 0 0 0,0 0-1 0 0,0 0 1 0 0,0 0-1 0 0,0 0 1 0 0,0 0-1 0 0,1 0 1 0 0,-1 0 0 0 0,0 0-1 0 0,0-1 1 0 0,0 1-1 0 0,0 0 1 0 0,0 0 0 0 0,0 0-1 0 0,0 0 1 0 0,0 0-1 0 0,0 0 1 0 0,0 0-1 0 0,0 0 1 0 0,0-1 0 0 0,0 1-1 0 0,0 0 1 0 0,0 0-1 0 0,0 0 1 0 0,0 0-1 0 0,0 0 1 0 0,0 0 0 0 0,0 0-1 0 0,0-1 1 0 0,0 1-1 0 0,0 0 1 0 0,0 0-1 0 0,0 0 1 0 0,0 0 0 0 0,0 0-1 0 0,0 0 1 0 0,0 0-1 0 0,0-1 1 0 0,0 1-1 0 0,0 0 1 0 0,0 0 0 0 0,0 0-1 0 0,0 0 1 0 0,0 0-1 0 0,-1 0 1 0 0,1 0-1 0 0,0 0 1 0 0,0 0 0 0 0,0 0-1 0 0,0-1 1 0 0,-19 3-6 0 0,-8 5 26 0 0,1 1 0 0 0,1 2 0 0 0,-1 0 1 0 0,-25 16-1 0 0,9-6 39 0 0,-454 229 373 0 0,494-247-435 0 0,-55 32-46 0 0,52-31 33 0 0,1 1 0 0 0,0-1 0 0 0,0 1 0 0 0,0 0 0 0 0,0 0 0 0 0,0 0 0 0 0,1 0 0 0 0,0 0 0 0 0,-5 8 0 0 0,8-11 10 0 0,0-1 1 0 0,0 1 0 0 0,0-1 0 0 0,0 1 0 0 0,0 0 0 0 0,0-1 0 0 0,0 1 0 0 0,0-1 0 0 0,0 1 0 0 0,0-1 0 0 0,0 1 0 0 0,1-1-1 0 0,-1 1 1 0 0,0-1 0 0 0,0 1 0 0 0,0-1 0 0 0,1 1 0 0 0,-1-1 0 0 0,0 0 0 0 0,1 1 0 0 0,-1-1 0 0 0,0 1 0 0 0,1-1 0 0 0,-1 0 0 0 0,0 1-1 0 0,1-1 1 0 0,-1 0 0 0 0,1 1 0 0 0,-1-1 0 0 0,1 1 0 0 0,15 6-80 0 0,1-5 30 0 0,0-1 0 0 0,0-1 0 0 0,0 0 0 0 0,0-1 1 0 0,0-1-1 0 0,0-1 0 0 0,27-7 0 0 0,2 0-35 0 0,414-89-627 0 0,168-29-206 0 0,-619 127 909 0 0,0 0 1 0 0,1 0-1 0 0,-1 1 0 0 0,0 1 1 0 0,16 2-1 0 0,-25-3 16 0 0,0 1-1 0 0,0 0 1 0 0,0 0-1 0 0,0-1 1 0 0,1 1 0 0 0,-1 0-1 0 0,0 0 1 0 0,0 0 0 0 0,-1-1-1 0 0,1 1 1 0 0,0 0-1 0 0,0 0 1 0 0,0-1 0 0 0,0 1-1 0 0,-1 0 1 0 0,1 0 0 0 0,0-1-1 0 0,-1 1 1 0 0,1 0 0 0 0,-1-1-1 0 0,1 1 1 0 0,-1-1-1 0 0,1 1 1 0 0,-1 0 0 0 0,-11 11 48 0 0,1-1 0 0 0,-1 0 0 0 0,-1-1 0 0 0,0 0 0 0 0,0-1 0 0 0,-26 13 0 0 0,-1 1 55 0 0,-464 250 1039 0 0,375-209-882 0 0,-478 238 660 0 0,583-290-1135 0 0,-40 28 0 0 0,64-40 208 0 0,-1 0 0 0 0,1 0 0 0 0,0 0 0 0 0,0 0 0 0 0,0 1 0 0 0,-1-1 0 0 0,1 0 0 0 0,0 0 0 0 0,0 0 0 0 0,0 0 0 0 0,0 0 0 0 0,-1 0 0 0 0,1 0 0 0 0,0 0 0 0 0,0 1 0 0 0,0-1 0 0 0,0 0 0 0 0,0 0 0 0 0,-1 0 0 0 0,1 0 0 0 0,0 1 0 0 0,0-1 0 0 0,0 0 0 0 0,0 0 0 0 0,0 0 0 0 0,0 1 0 0 0,0-1 0 0 0,0 0 0 0 0,0 0 0 0 0,0 0 0 0 0,0 1 0 0 0,0-1 0 0 0,0 0 0 0 0,0 0 0 0 0,0 0 0 0 0,0 1 0 0 0,0-1 0 0 0,0 0 0 0 0,0 0 0 0 0,0 0 0 0 0,0 1 0 0 0,0-1 0 0 0,0 0 0 0 0,0 0 0 0 0,0 0 0 0 0,0 0 0 0 0,1 1 0 0 0,-1-1 0 0 0,0 0 0 0 0,0 0 0 0 0,0 0 0 0 0,0 0 0 0 0,0 0 0 0 0,1 1 0 0 0,-1-1 0 0 0,0 0 0 0 0,0 0 0 0 0,0 0 0 0 0,0 0 0 0 0,1 0 0 0 0,-1 0 0 0 0,0 0 0 0 0,0 0 0 0 0,0 0 0 0 0,1 0 0 0 0,28-4-39 0 0,0-2 1 0 0,-1-1 0 0 0,0-1-1 0 0,28-12 1 0 0,0 0-40 0 0,52-16-58 0 0,863-266-581 0 0,-746 238 575 0 0,157-40-302 0 0,-364 104 490 0 0,-30 10 12 0 0,-32 13 34 0 0,43-22-87 0 0,-329 150 538 0 0,81-39-143 0 0,-376 186 296 0 0,509-244-588 0 0,-98 51-184 0 0,205-100 45 0 0,6-4 16 0 0,1 0 1 0 0,-1 0 0 0 0,1 0 0 0 0,0 1-1 0 0,0-1 1 0 0,0 0 0 0 0,0 1 0 0 0,0 0-1 0 0,0-1 1 0 0,0 1 0 0 0,0 0 0 0 0,1 0-1 0 0,-1 0 1 0 0,-1 3 0 0 0,7-4-27 0 0,22-7-37 0 0,0-2 0 0 0,46-18 0 0 0,-31 10 47 0 0,1603-634-978 0 0,-1635 647 1031 0 0,-4 1-2 0 0,1 0-1 0 0,0-1 1 0 0,-1 1 0 0 0,0-1 0 0 0,0 0 0 0 0,1 0-1 0 0,-2-1 1 0 0,1 0 0 0 0,0 1 0 0 0,-1-2-1 0 0,6-5 1 0 0,-11 9-14 0 0,1 0 1 0 0,-1 0-1 0 0,0 0 0 0 0,0-1 1 0 0,0 2-1 0 0,0-1 0 0 0,0 0 1 0 0,0 0-1 0 0,0 0 0 0 0,0 0 1 0 0,0 1-1 0 0,0-1 0 0 0,-2-1 1 0 0,-3 0 1 0 0,0 1 0 0 0,-1-1 0 0 0,1 1 0 0 0,0 0 0 0 0,0 1 0 0 0,0 0 0 0 0,-1-1 0 0 0,1 2 0 0 0,0-1 1 0 0,0 1-1 0 0,-8 2 0 0 0,-6-1-10 0 0,-571 106 653 0 0,6 50-10 0 0,330-86-409 0 0,100-29-110 0 0,-372 95 73 0 0,509-137-308 0 0,18-1 114 0 0,0 0 0 0 0,0 0-1 0 0,0-1 1 0 0,-1 1 0 0 0,1 0-1 0 0,0 0 1 0 0,0 0 0 0 0,0-1-1 0 0,0 1 1 0 0,0 0-1 0 0,0 0 1 0 0,0 0 0 0 0,0-1-1 0 0,-1 1 1 0 0,1 0 0 0 0,0 0-1 0 0,0-1 1 0 0,0 1 0 0 0,0 0-1 0 0,0 0 1 0 0,0-1 0 0 0,0 1-1 0 0,0 0 1 0 0,0 0-1 0 0,0 0 1 0 0,1-1 0 0 0,-1 1-1 0 0,0 0 1 0 0,0 0 0 0 0,0-1-1 0 0,0 1 1 0 0,0 0 0 0 0,0 0-1 0 0,0 0 1 0 0,1-1 0 0 0,-1 1-1 0 0,0 0 1 0 0,25-26-114 0 0,44-21-30 0 0,1 3 0 0 0,120-56 0 0 0,-120 65 103 0 0,424-193-182 0 0,-128 63 118 0 0,-353 160 107 0 0,-1-2 1 0 0,0 0-1 0 0,-1 0 1 0 0,17-14-1 0 0,-28 21-2 0 0,0-1 0 0 0,0 1-1 0 0,0-1 1 0 0,0 1-1 0 0,0-1 1 0 0,0 0-1 0 0,0 1 1 0 0,-1-1-1 0 0,1 1 1 0 0,0-1 0 0 0,0 1-1 0 0,-1-1 1 0 0,1 1-1 0 0,0-1 1 0 0,0 1-1 0 0,-1 0 1 0 0,1-1-1 0 0,0 1 1 0 0,-1-1 0 0 0,1 1-1 0 0,-1 0 1 0 0,1-1-1 0 0,-1 1 1 0 0,1 0-1 0 0,-1-1 1 0 0,1 1-1 0 0,-1 0 1 0 0,1 0 0 0 0,-1 0-1 0 0,1-1 1 0 0,-1 1-1 0 0,1 0 1 0 0,-1 0-1 0 0,1 0 1 0 0,-1 0-1 0 0,1 0 1 0 0,-1 0 0 0 0,0 0-1 0 0,-35 2 42 0 0,0 1-1 0 0,0 2 1 0 0,-41 11-1 0 0,-114 37 213 0 0,123-32-184 0 0,-1007 357 679 0 0,1037-362-846 0 0,27-11 15 0 0,26-8 22 0 0,128-48-289 0 0,-45 15 161 0 0,1248-340-994 0 0,-1218 355 950 0 0,-128 21 235 0 0,1 0-1 0 0,-1 0 0 0 0,1-1 0 0 0,-1 1 0 0 0,1 0 0 0 0,-1 0 0 0 0,1 0 1 0 0,0 0-1 0 0,-1 0 0 0 0,1 0 0 0 0,-1 0 0 0 0,1 0 0 0 0,-1 0 1 0 0,1 0-1 0 0,-1 0 0 0 0,1 0 0 0 0,-1 0 0 0 0,1 1 0 0 0,-1-1 0 0 0,1 0 1 0 0,-1 0-1 0 0,1 0 0 0 0,-1 1 0 0 0,1-1 0 0 0,-1 0 0 0 0,1 1 1 0 0,-1-1-1 0 0,0 0 0 0 0,1 1 0 0 0,-1-1 0 0 0,0 1 0 0 0,1-1 0 0 0,-1 0 1 0 0,0 1-1 0 0,1-1 0 0 0,-1 2 0 0 0,0-1 4 0 0,0 0 0 0 0,-1 1 0 0 0,1-1 0 0 0,-1 1 0 0 0,0-1 0 0 0,1 0 0 0 0,-1 1 0 0 0,0-1 0 0 0,0 0 0 0 0,0 0 0 0 0,0 1 0 0 0,-2 0 0 0 0,-37 34 132 0 0,-114 65 384 0 0,-170 82 1 0 0,258-147-409 0 0,-257 134-39 0 0,312-164-220 0 0,18-7 39 0 0,21-10 3 0 0,641-308-688 0 0,947-287 104 0 0,-1569 587 816 0 0,-42 16-82 0 0,-6 1-7 0 0,-24 6-8 0 0,-91 26 176 0 0,-119 48 0 0 0,98-30-4 0 0,-1085 394 961 0 0,1150-415-1124 0 0,-81 33-295 0 0,146-58 100 0 0,23-11 120 0 0,33-16 25 0 0,909-313-464 0 0,23 66 84 0 0,-519 161 184 0 0,-449 111 173 0 0,-13 5 37 0 0,-16 9 23 0 0,-23 8 72 0 0,-1-1 0 0 0,-75 27 1 0 0,44-19 0 0 0,-521 218 591 0 0,-871 382 832 0 0,1180-498-1736 0 0,256-111-296 0 0,71-35 407 0 0,68-31 1 0 0,-42 16 65 0 0,518-192-604 0 0,1057-252 1 0 0,-1610 466 626 0 0,110-20 10 0 0,-131 29 65 0 0,-15 6-15 0 0,-16 7-2 0 0,17-14-43 0 0,-36 22 97 0 0,-1-2 0 0 0,0-1 0 0 0,-51 17-1 0 0,33-14 34 0 0,-686 273 1166 0 0,311-128-645 0 0,254-98-466 0 0,-283 119-232 0 0,402-159-456 0 0,56-28 361 0 0,9-2 96 0 0,0 0 0 0 0,1 0 0 0 0,-1-1 1 0 0,0 0-1 0 0,0-1 0 0 0,0 1 1 0 0,9-6-1 0 0,7-1-14 0 0,977-335-1001 0 0,54 50 753 0 0,-1028 292 346 0 0,-22 6-5 0 0,-16 4-14 0 0,-422 176 415 0 0,285-127-254 0 0,-435 168 612 0 0,-439 177 340 0 0,993-391-1221 0 0,14-5-14 0 0,-1 0 1 0 0,2 1 0 0 0,-27 16-1 0 0,39-21 5 0 0,16-3 53 0 0,0-1 1 0 0,0-1 0 0 0,0 0 0 0 0,0 0 0 0 0,0-2 0 0 0,24-10 0 0 0,-2 1 3 0 0,981-330-605 0 0,220-7 89 0 0,-1228 349 563 0 0,17-3-14 0 0,-23 7 13 0 0,-14 7 25 0 0,-25 11 20 0 0,-2-1 0 0 0,-53 19 1 0 0,34-15 12 0 0,-657 256 820 0 0,324-130-308 0 0,106-41-239 0 0,-279 113-223 0 0,493-188-584 0 0,64-26 277 0 0,14-5 101 0 0,15-4 44 0 0,142-43-166 0 0,-89 22 172 0 0,129-36-63 0 0,1110-303-941 0 0,-773 249 679 0 0,-519 112 370 0 0,-18 3-1 0 0,-4-2-1 0 0,-1 0 1 0 0,0 0-1 0 0,0 0 0 0 0,0 0 1 0 0,0 0-1 0 0,1 0 0 0 0,-1 0 1 0 0,0 0-1 0 0,0 0 0 0 0,0 0 1 0 0,0 0-1 0 0,0 1 0 0 0,0-1 0 0 0,1 0 1 0 0,-1 0-1 0 0,0 0 0 0 0,0 0 1 0 0,0 0-1 0 0,0 0 0 0 0,0 1 1 0 0,0-1-1 0 0,0 0 0 0 0,0 0 1 0 0,0 0-1 0 0,0 0 0 0 0,0 1 0 0 0,1-1 1 0 0,-1 0-1 0 0,0 0 0 0 0,0 0 1 0 0,0 0-1 0 0,0 1 0 0 0,0-1 1 0 0,-1 0-1 0 0,1 0 0 0 0,0 0 1 0 0,0 0-1 0 0,0 1 0 0 0,0-1 0 0 0,0 0 1 0 0,0 0-1 0 0,0 0 0 0 0,0 0 1 0 0,0 1-1 0 0,0-1 0 0 0,0 0 1 0 0,0 0-1 0 0,-1 0 0 0 0,1 0 1 0 0,0 0-1 0 0,-5 8 4 0 0,5-8-3 0 0,-6 6 9 0 0,0-1 0 0 0,0 1 1 0 0,-1-1-1 0 0,1 0 0 0 0,-1-1 1 0 0,-1 1-1 0 0,1-1 1 0 0,-11 4-1 0 0,-5 3 17 0 0,-534 235 1017 0 0,522-232-968 0 0,-638 235 1342 0 0,544-203-1224 0 0,96-34-147 0 0,-123 38-936 0 0,153-49 792 0 0,24-18-78 0 0,54-26 74 0 0,1 3-1 0 0,88-32 1 0 0,-82 37 53 0 0,617-250-456 0 0,301-136 274 0 0,-965 405 239 0 0,-18 9 40 0 0,0-1 0 0 0,0 0 0 0 0,-1-2 0 0 0,0 1 0 0 0,0-2 0 0 0,24-22 0 0 0,-39 33-46 0 0,0-1 1 0 0,0 0-1 0 0,0 0 1 0 0,0 1-1 0 0,-1-1 1 0 0,1 0-1 0 0,0 0 1 0 0,-1 0-1 0 0,1 0 1 0 0,-1 0-1 0 0,1 0 1 0 0,-1 0-1 0 0,0 0 1 0 0,1 0-1 0 0,-1-1 1 0 0,0 1-1 0 0,0 0 0 0 0,1 0 1 0 0,-1 0-1 0 0,0 0 1 0 0,0 0-1 0 0,0 0 1 0 0,-1-1-1 0 0,1 1 1 0 0,0 0-1 0 0,-1-2 1 0 0,0 2-1 0 0,0-1 1 0 0,0 1-1 0 0,-1-1 0 0 0,1 1 1 0 0,0 0-1 0 0,-1 0 1 0 0,1 0-1 0 0,-1 0 0 0 0,1 0 1 0 0,-1 0-1 0 0,0 0 1 0 0,1 0-1 0 0,-1 0 0 0 0,-3 0 1 0 0,-8-3 2 0 0,1 2 1 0 0,-2-1 0 0 0,-18 0-1 0 0,-40 3 34 0 0,0 3 0 0 0,-140 24 0 0 0,201-25-38 0 0,-585 120 315 0 0,8 35-40 0 0,-3 0-79 0 0,447-125-726 0 0,143-31 515 0 0,0-1-1 0 0,0 0 1 0 0,0 0-1 0 0,1 1 1 0 0,-1-1-1 0 0,0 0 0 0 0,0 0 1 0 0,0 0-1 0 0,0 0 1 0 0,1 0-1 0 0,-1 0 1 0 0,0 0-1 0 0,0-1 1 0 0,0 1-1 0 0,0 0 1 0 0,1 0-1 0 0,-1-1 1 0 0,0 1-1 0 0,0 0 0 0 0,1-1 1 0 0,-2 0-1 0 0,2 1 7 0 0,0-1-1 0 0,0 1 0 0 0,-1-1 0 0 0,1 1 0 0 0,0-1 0 0 0,0 0 1 0 0,0 1-1 0 0,0-1 0 0 0,0 1 0 0 0,0-1 0 0 0,0 1 0 0 0,1-1 1 0 0,-1 1-1 0 0,0-1 0 0 0,0 1 0 0 0,0-1 0 0 0,0 0 0 0 0,1 1 1 0 0,-1-1-1 0 0,0 1 0 0 0,1 0 0 0 0,-1-2 0 0 0,27-27-108 0 0,45-27 27 0 0,2 3 0 0 0,105-55 1 0 0,174-70 41 0 0,-290 148 41 0 0,186-88 11 0 0,319-162 453 0 0,-556 274-316 0 0,0-2 0 0 0,0 0 1 0 0,14-13-1 0 0,-26 21-140 0 0,1 0 0 0 0,-1 0 0 0 0,0-1-1 0 0,0 1 1 0 0,0 0 0 0 0,1 0 0 0 0,-1-1 0 0 0,0 1 0 0 0,0 0 0 0 0,0 0 0 0 0,0-1-1 0 0,1 1 1 0 0,-1 0 0 0 0,0-1 0 0 0,0 1 0 0 0,0 0 0 0 0,0-1 0 0 0,0 1 0 0 0,0 0-1 0 0,0-1 1 0 0,0 1 0 0 0,0 0 0 0 0,0-1 0 0 0,0 1 0 0 0,0 0 0 0 0,0-1 0 0 0,0 1 0 0 0,-1 0-1 0 0,1-1 1 0 0,0 1 0 0 0,0 0 0 0 0,0 0 0 0 0,0-1 0 0 0,-1 1 0 0 0,1 0 0 0 0,0-1-1 0 0,0 1 1 0 0,0 0 0 0 0,-1 0 0 0 0,1 0 0 0 0,0-1 0 0 0,0 1 0 0 0,-1 0 0 0 0,1 0-1 0 0,0 0 1 0 0,-1-1 0 0 0,1 1 0 0 0,0 0 0 0 0,-1 0 0 0 0,1 0 0 0 0,0 0 0 0 0,0 0-1 0 0,-1 0 1 0 0,1 0 0 0 0,0 0 0 0 0,-1 0 0 0 0,0 0 0 0 0,-16-4 33 0 0,-11 6-32 0 0,1 1 1 0 0,-1 1-1 0 0,-48 15 0 0 0,33-8 3 0 0,-609 170 98 0 0,651-180-89 0 0,-41 11-440 0 0,29-11 44 0 0,26-10 192 0 0,345-149-456 0 0,-240 109 547 0 0,249-98-111 0 0,79-33 245 0 0,-414 165 80 0 0,-30 14-63 0 0,-2 0-51 0 0,0 1-1 0 0,-1 0 0 0 0,1-1 1 0 0,0 1-1 0 0,0 0 1 0 0,0-1-1 0 0,0 1 0 0 0,-1-1 1 0 0,1 1-1 0 0,0 0 0 0 0,0 0 1 0 0,-1-1-1 0 0,1 1 0 0 0,0 0 1 0 0,-1-1-1 0 0,1 1 0 0 0,0 0 1 0 0,-1 0-1 0 0,1 0 0 0 0,0-1 1 0 0,-1 1-1 0 0,1 0 0 0 0,-1 0 1 0 0,1 0-1 0 0,0 0 0 0 0,-1 0 1 0 0,1 0-1 0 0,-1 0 0 0 0,1 0 1 0 0,0 0-1 0 0,-1 0 0 0 0,1 0 1 0 0,-1 0-1 0 0,0 0 0 0 0,-15 2-4 0 0,-399 116 231 0 0,281-74-56 0 0,-1247 418 1043 0 0,1322-437-1403 0 0,57-24 122 0 0,6-2 34 0 0,284-103-361 0 0,-121 40 260 0 0,1405-405-506 0 0,-1232 402 509 0 0,-314 62 113 0 0,-15 3 21 0 0,0 1 0 0 0,1 0-1 0 0,-1 1 1 0 0,15 1 0 0 0,-26 0 0 0 0,0-1 0 0 0,0 1 0 0 0,0 0 0 0 0,0 0 0 0 0,0 0 0 0 0,0 0 0 0 0,0 0 0 0 0,0 0 0 0 0,0 0 0 0 0,0 0 0 0 0,0 0 0 0 0,-1 0 0 0 0,1-1 0 0 0,0 1 0 0 0,-1 0 0 0 0,1 0 0 0 0,0 0 0 0 0,-1 0 0 0 0,1-1 0 0 0,-1 1 0 0 0,0 1 0 0 0,-6 6 10 0 0,0-1-1 0 0,0 0 0 0 0,-1 0 0 0 0,0 0 0 0 0,0-1 0 0 0,0 0 0 0 0,-1-1 0 0 0,-13 7 0 0 0,0 1 31 0 0,-329 174 446 0 0,-12-23 83 0 0,71-33-237 0 0,157-70-243 0 0,-248 126-210 0 0,335-154-220 0 0,48-33 332 0 0,0 0 1 0 0,-1 1-1 0 0,1-1 1 0 0,0 0-1 0 0,0 1 1 0 0,0-1-1 0 0,0 0 0 0 0,0 1 1 0 0,0-1-1 0 0,0 0 1 0 0,0 0-1 0 0,0 1 1 0 0,0-1-1 0 0,0 0 0 0 0,0 1 1 0 0,0-1-1 0 0,0 0 1 0 0,0 1-1 0 0,0-1 1 0 0,0 0-1 0 0,0 1 0 0 0,1-1 1 0 0,-1 0-1 0 0,0 0 1 0 0,0 1-1 0 0,0-1 1 0 0,0 0-1 0 0,1 0 0 0 0,-1 1 1 0 0,0-1-1 0 0,0 0 1 0 0,1 0-1 0 0,-1 0 1 0 0,0 1-1 0 0,0-1 0 0 0,1 0 1 0 0,-1 0-1 0 0,0 0 1 0 0,0 0-1 0 0,1 0 1 0 0,-1 1-1 0 0,0-1 0 0 0,1 0 1 0 0,-1 0-1 0 0,0 0 1 0 0,1 0-1 0 0,-1 0 1 0 0,0 0-1 0 0,1 0 0 0 0,-1 0 1 0 0,0 0-1 0 0,0 0 1 0 0,1-1-1 0 0,65-10-83 0 0,-2-4 0 0 0,80-29 0 0 0,-54 16 68 0 0,246-72-212 0 0,928-261-183 0 0,-1198 343 405 0 0,-19 5 20 0 0,0 1 1 0 0,51-5-1 0 0,-92 19 88 0 0,-13 5-62 0 0,-16 5-9 0 0,-477 168 486 0 0,323-123-227 0 0,-1216 437 1050 0 0,1310-458-1948 0 0,81-35 500 0 0,17-3 68 0 0,-1 0 0 0 0,1 0 1 0 0,-1-2-1 0 0,0 0 0 0 0,0-1 0 0 0,20-9 0 0 0,7-2-11 0 0,884-272-488 0 0,340-2 144 0 0,-1131 270 372 0 0,-111 21 79 0 0,-23-1-50 0 0,0 0 0 0 0,0 1-1 0 0,1-1 1 0 0,-1 0 0 0 0,0 0 0 0 0,0 1 0 0 0,1-1 0 0 0,-1 0 0 0 0,0 0 0 0 0,0 1-1 0 0,0-1 1 0 0,1 0 0 0 0,-1 0 0 0 0,0 1 0 0 0,0-1 0 0 0,0 0 0 0 0,0 1 0 0 0,0-1-1 0 0,0 0 1 0 0,0 0 0 0 0,0 1 0 0 0,0-1 0 0 0,0 0 0 0 0,0 1 0 0 0,0-1 0 0 0,0 0-1 0 0,0 1 1 0 0,0-1 0 0 0,0 0 0 0 0,0 1 0 0 0,0-1 0 0 0,0 0 0 0 0,0 1 0 0 0,0-1-1 0 0,-1 0 1 0 0,1 0 0 0 0,0 1 0 0 0,0-1 0 0 0,0 0 0 0 0,0 0 0 0 0,-1 1 0 0 0,1-1 0 0 0,-6 5 15 0 0,1 0 0 0 0,-1 0 0 0 0,0 0 0 0 0,0-1 0 0 0,0 0 1 0 0,-1 0-1 0 0,1-1 0 0 0,-1 0 0 0 0,-8 3 0 0 0,-6 3 29 0 0,-602 247 492 0 0,443-188-329 0 0,-118 47 133 0 0,-636 255 126 0 0,922-366-583 0 0,0 1 0 0 0,1 1 0 0 0,0 0-1 0 0,0 0 1 0 0,-12 10 0 0 0,22-15 27 0 0,18 1-101 0 0,-14-2 177 0 0,0 1-1 0 0,-1-1 0 0 0,1 0 1 0 0,0 0-1 0 0,-1 0 0 0 0,1 0 1 0 0,0 0-1 0 0,-1 0 0 0 0,4-2 1 0 0,324-96-269 0 0,-167 46 190 0 0,697-197-309 0 0,13 47 195 0 0,-844 196 199 0 0,-12 2 30 0 0,1 1 0 0 0,27-2-1 0 0,-45 6-21 0 0,0 0 0 0 0,0-1 0 0 0,0 1 0 0 0,0-1 0 0 0,0 1 0 0 0,0-1 0 0 0,-1 1 0 0 0,1-1 0 0 0,0 1 0 0 0,0-1 0 0 0,-1 1 0 0 0,1-1 0 0 0,0 1 0 0 0,-1-1 0 0 0,1 1 0 0 0,0-1 0 0 0,-1 1 0 0 0,1-1 0 0 0,-1 0 0 0 0,1 1 0 0 0,0-1 0 0 0,-2 1-1 0 0,-15 10 34 0 0,-1-1 0 0 0,-1 0 0 0 0,1-1-1 0 0,-34 10 1 0 0,3-1-10 0 0,-850 334 970 0 0,172-69-94 0 0,619-241-829 0 0,-140 61-938 0 0,236-94 669 0 0,21-7-58 0 0,29-7 89 0 0,762-239-251 0 0,11 37 24 0 0,-732 190 369 0 0,149-33-82 0 0,250-22-1 0 0,-452 73 161 0 0,-26-1-53 0 0,1 0 0 0 0,-1 0 1 0 0,0 1-1 0 0,1-1 0 0 0,-1 0 0 0 0,0 0 1 0 0,0 0-1 0 0,0 0 0 0 0,1 1 0 0 0,-1-1 1 0 0,0 0-1 0 0,0 0 0 0 0,0 1 0 0 0,1-1 1 0 0,-1 0-1 0 0,0 0 0 0 0,0 1 1 0 0,0-1-1 0 0,0 0 0 0 0,0 0 0 0 0,0 1 1 0 0,1-1-1 0 0,-1 0 0 0 0,0 1 0 0 0,0-1 1 0 0,0 0-1 0 0,0 1 0 0 0,0-1 0 0 0,0 0 1 0 0,0 0-1 0 0,0 1 0 0 0,0-1 0 0 0,-1 0 1 0 0,1 1-1 0 0,0-1 0 0 0,0 0 1 0 0,0 0-1 0 0,0 1 0 0 0,0-1 0 0 0,0 0 1 0 0,-1 0-1 0 0,1 1 0 0 0,0-1 0 0 0,0 0 1 0 0,0 0-1 0 0,-1 1 0 0 0,-4 4 6 0 0,0 0-1 0 0,-1-1 1 0 0,0 0 0 0 0,0 0-1 0 0,0 0 1 0 0,0-1 0 0 0,0 0 0 0 0,-1 0-1 0 0,-9 3 1 0 0,-8 4 19 0 0,-803 307 755 0 0,403-167-150 0 0,258-88-466 0 0,-274 110-941 0 0,437-171 654 0 0,11-2-104 0 0,-1 1 200 0 0,0-2-1 0 0,0 1 1 0 0,0-1-1 0 0,0 0 1 0 0,11-5 0 0 0,6-2-13 0 0,1132-324-480 0 0,-596 180 327 0 0,-51 0 513 0 0,-484 141-171 0 0,-22 7-54 0 0,-15 4-72 0 0,-44 10-51 0 0,0 2-1 0 0,-73 26 0 0 0,65-18 40 0 0,-579 185 315 0 0,502-157-559 0 0,112-36 46 0 0,26-10 93 0 0,7-2-45 0 0,646-228-711 0 0,-276 102 401 0 0,-210 72 268 0 0,116-43 640 0 0,-277 97-395 0 0,1-1 0 0 0,0 0-1 0 0,-1 0 1 0 0,1 0 0 0 0,-1 0-1 0 0,1-1 1 0 0,-1 1 0 0 0,6-6-1 0 0,-26 2 74 0 0,-4 5-104 0 0,1 1 0 0 0,-1 2 0 0 0,1 0 1 0 0,-21 5-1 0 0,4-2 32 0 0,-650 129 941 0 0,127-20-410 0 0,534-110-610 0 0,11 0-142 0 0,-1-2-1 0 0,0 0 1 0 0,-31 0-1 0 0,47-2 149 0 0,0-1 0 0 0,-1 1 0 0 0,1 0 0 0 0,0 0 1 0 0,-1 0-1 0 0,1 0 0 0 0,0 0 0 0 0,-1 0 0 0 0,1 0 0 0 0,0-1 1 0 0,-1 1-1 0 0,1 0 0 0 0,0 0 0 0 0,0-1 0 0 0,-1 1 0 0 0,1 0 0 0 0,0 0 1 0 0,0-1-1 0 0,-1 1 0 0 0,1 0 0 0 0,0 0 0 0 0,0-1 0 0 0,0 1 0 0 0,0 0 1 0 0,0-1-1 0 0,-1 1 0 0 0,1 0 0 0 0,0-1 0 0 0,0 1 0 0 0,0 0 1 0 0,0-1-1 0 0,0 1 0 0 0,0 0 0 0 0,0-1 0 0 0,0 1 0 0 0,0-1 0 0 0,0 1 1 0 0,0 0-1 0 0,0-1 0 0 0,0 1 0 0 0,1 0 0 0 0,-1-1 0 0 0,0 1 0 0 0,0 0 1 0 0,0-1-1 0 0,0 1 0 0 0,1 0 0 0 0,-1 0 0 0 0,0-1 0 0 0,9-14-106 0 0,15-6 7 0 0,1 1 0 0 0,1 1 0 0 0,0 1-1 0 0,39-19 1 0 0,122-50-138 0 0,-139 67 173 0 0,884-329-745 0 0,-839 316 1455 0 0,-93 33-634 0 0,0 0-1 0 0,0 0 0 0 0,1 0 1 0 0,-1 0-1 0 0,0 0 1 0 0,0 0-1 0 0,1 0 1 0 0,-1 0-1 0 0,0 0 1 0 0,0 0-1 0 0,0 0 0 0 0,1 0 1 0 0,-1-1-1 0 0,0 1 1 0 0,0 0-1 0 0,1 0 1 0 0,-1 0-1 0 0,0 0 1 0 0,0 0-1 0 0,0 0 0 0 0,1-1 1 0 0,-1 1-1 0 0,0 0 1 0 0,0 0-1 0 0,0 0 1 0 0,0 0-1 0 0,0-1 1 0 0,1 1-1 0 0,-1 0 0 0 0,0 0 1 0 0,0 0-1 0 0,0-1 1 0 0,0 1-1 0 0,0 0 1 0 0,0 0-1 0 0,0-1 1 0 0,0 1-1 0 0,0 0 0 0 0,0 0 1 0 0,0-1-1 0 0,0 1 1 0 0,0 0-1 0 0,0 0 1 0 0,0-1-1 0 0,0 1 1 0 0,0 0-1 0 0,0 0 0 0 0,0 0 1 0 0,0-1-1 0 0,0 1 1 0 0,0 0-1 0 0,0 0 1 0 0,0-1-1 0 0,-1 1 1 0 0,1 0-1 0 0,0 0 0 0 0,0 0 1 0 0,0 0-1 0 0,0-1 1 0 0,0 1-1 0 0,-1 0 1 0 0,1 0-1 0 0,0 0 1 0 0,0 0-1 0 0,0 0 0 0 0,-1-1 1 0 0,1 1-1 0 0,0 0 1 0 0,-72 9 82 0 0,1 2 1 0 0,-69 22-1 0 0,44-10 54 0 0,-569 138 1005 0 0,279-65-1176 0 0,322-84-797 0 0,61-12 685 0 0,6-2 31 0 0,15-11 9 0 0,0 1-1 0 0,0 1 1 0 0,36-15-1 0 0,68-22-133 0 0,-85 34 176 0 0,1107-349-894 0 0,-1088 348 990 0 0,-26 8 357 0 0,57-21 0 0 0,-80 22-144 0 0,-17 4-173 0 0,-20 4-19 0 0,-824 171 965 0 0,555-107-694 0 0,177-39-230 0 0,-255 49-502 0 0,337-72-247 0 0,37-3 495 0 0,4-4 128 0 0,1 1-1 0 0,0-1 1 0 0,-1 1 0 0 0,1-1 0 0 0,0 1-1 0 0,0 0 1 0 0,1 0 0 0 0,-1 0 0 0 0,0 0-1 0 0,1 1 1 0 0,-1-1 0 0 0,1 0 0 0 0,-1 1-1 0 0,4-2 1 0 0,-4 3 10 0 0,109-56-211 0 0,3 6 1 0 0,145-43-1 0 0,-189 70 175 0 0,208-69-89 0 0,215-78 323 0 0,-430 143 357 0 0,-54 20-354 0 0,-11 2-89 0 0,-14-1-54 0 0,-7 6-5 0 0,1 1-1 0 0,0 1 1 0 0,0 0-1 0 0,-36 10 1 0 0,18-4-1 0 0,-923 223 1099 0 0,175-36-1009 0 0,784-194-219 0 0,0 0 0 0 0,0-1 0 0 0,0 0 1 0 0,0 0-1 0 0,0 0 0 0 0,0 0 0 0 0,-4-1 0 0 0,6 0-3 0 0,6-1 4 0 0,137-70-286 0 0,156-57 0 0 0,162-35 140 0 0,75-2 518 0 0,-503 152 119 0 0,-26 10-158 0 0,-21 6-161 0 0,-948 244 759 0 0,692-171-667 0 0,-190 50-590 0 0,459-125 290 0 0,8-10-197 0 0,3 4 289 0 0,-1 1 0 0 0,1 0 0 0 0,0 0 0 0 0,0 1 0 0 0,1 0 0 0 0,13-4 0 0 0,5-3-23 0 0,1080-457-586 0 0,-1098 464 691 0 0,0 1 33 0 0,-1 0 1 0 0,1-1-1 0 0,-1 0 1 0 0,0 0-1 0 0,0-1 1 0 0,0 0-1 0 0,13-11 1 0 0,-20 14 2 0 0,-21 4-41 0 0,-1 1 0 0 0,1 0 0 0 0,0 1 0 0 0,1 2-1 0 0,-22 7 1 0 0,-5 2-7 0 0,-444 133 537 0 0,-127 37-111 0 0,554-165-949 0 0,60-20 332 0 0,8-1-177 0 0,485-133-402 0 0,490-84 48 0 0,-969 216 636 0 0,25-5-185 0 0,1 2 1 0 0,42-1-1 0 0,-89 19-1027 0 0,-20 8-2119 0 0,26-18 2968 0 0,-25 12-2477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8T18:51:42.972"/>
    </inkml:context>
    <inkml:brush xml:id="br0">
      <inkml:brushProperty name="width" value="0.35" units="cm"/>
      <inkml:brushProperty name="height" value="0.35" units="cm"/>
      <inkml:brushProperty name="color" value="#FFFFFF"/>
    </inkml:brush>
  </inkml:definitions>
  <inkml:trace contextRef="#ctx0" brushRef="#br0">622 5 1304 0 0,'-13'-4'3073'0'0,"-66"28"-2100"0"0,1 3 1 0 0,1 4-1 0 0,-134 74 0 0 0,142-61-742 0 0,-26 13-3502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8T18:51:48.723"/>
    </inkml:context>
    <inkml:brush xml:id="br0">
      <inkml:brushProperty name="width" value="0.35" units="cm"/>
      <inkml:brushProperty name="height" value="0.35" units="cm"/>
      <inkml:brushProperty name="color" value="#FFFFFF"/>
    </inkml:brush>
  </inkml:definitions>
  <inkml:trace contextRef="#ctx0" brushRef="#br0">228 580 720 0 0,'0'-2'170'0'0,"0"0"-1"0"0,0 0 1 0 0,0 0-1 0 0,0 0 1 0 0,0 0-1 0 0,1 0 1 0 0,-1 0-1 0 0,1 0 1 0 0,-1 0-1 0 0,1 0 1 0 0,0 0-1 0 0,0 0 1 0 0,1-2-1 0 0,-1 3-138 0 0,-1 1-1 0 0,1-1 0 0 0,0 1 0 0 0,-1-1 0 0 0,1 1 1 0 0,-1 0-1 0 0,1-1 0 0 0,0 1 0 0 0,-1 0 0 0 0,1-1 1 0 0,0 1-1 0 0,0 0 0 0 0,-1 0 0 0 0,1 0 0 0 0,0-1 1 0 0,0 1-1 0 0,-1 0 0 0 0,1 0 0 0 0,0 0 0 0 0,0 0 1 0 0,0 0-1 0 0,-1 1 0 0 0,1-1 0 0 0,1 0 0 0 0,4 3-15 0 0,0-1-1 0 0,0 1 1 0 0,-1 0-1 0 0,1 1 1 0 0,-1-1-1 0 0,9 8 1 0 0,6 4 276 0 0,1 0 0 0 0,0-1 1 0 0,1-1-1 0 0,0-1 0 0 0,1-1 1 0 0,0-1-1 0 0,48 13 1 0 0,-70-22-226 0 0,1-1 0 0 0,-1 1 0 0 0,0-1 0 0 0,1 0 1 0 0,-1 1-1 0 0,0-1 0 0 0,1 0 0 0 0,-1 0 1 0 0,1 0-1 0 0,-1 0 0 0 0,0-1 0 0 0,1 1 0 0 0,-1 0 1 0 0,0 0-1 0 0,1-1 0 0 0,-1 1 0 0 0,0-1 1 0 0,0 1-1 0 0,1-1 0 0 0,0 0 0 0 0,-1 0-43 0 0,-1 0 0 0 0,1 0 0 0 0,-1 0 0 0 0,1 1 0 0 0,-1-1 0 0 0,0 0 0 0 0,1 0 0 0 0,-1 0 0 0 0,0 0 1 0 0,0 0-1 0 0,1 0 0 0 0,-1 0 0 0 0,0 0 0 0 0,0 0 0 0 0,0 0 0 0 0,0 0 0 0 0,0 0 0 0 0,0 1 0 0 0,-1-1 0 0 0,1-2 0 0 0,-2-2-9 0 0,0-1 1 0 0,0 1-1 0 0,0 0 1 0 0,0 0-1 0 0,-1 0 1 0 0,0 0-1 0 0,-5-6 1 0 0,-27-25-1 0 0,-2 1-1 0 0,-2 1 1 0 0,-84-54 0 0 0,57 41-140 0 0,66 47 124 0 0,0 0-1 0 0,-1 0 0 0 0,1 0 1 0 0,0 0-1 0 0,0 0 1 0 0,-1 0-1 0 0,1 0 1 0 0,0 0-1 0 0,-1 0 0 0 0,1-1 1 0 0,0 1-1 0 0,0 0 1 0 0,0 0-1 0 0,-1 0 1 0 0,1 0-1 0 0,0-1 0 0 0,0 1 1 0 0,0 0-1 0 0,-1 0 1 0 0,1-1-1 0 0,0 1 1 0 0,0 0-1 0 0,0 0 0 0 0,0-1 1 0 0,0 1-1 0 0,0 0 1 0 0,-1 0-1 0 0,1-1 1 0 0,0 1-1 0 0,0 0 1 0 0,0-1-1 0 0,0 1 0 0 0,0 0 1 0 0,0 0-1 0 0,0-1 1 0 0,0 1-1 0 0,0 0 1 0 0,0-1-1 0 0,0 1 0 0 0,1 0 1 0 0,-1 0-1 0 0,0-1 1 0 0,14-1 9 0 0,19 5 101 0 0,151 36 10 0 0,265 48-30 0 0,-341-71-2 0 0,-106-16-86 0 0,-36-6-97 0 0,16 2 55 0 0,-314-50 84 0 0,-97-18 505 0 0,369 61-477 0 0,18 4-41 0 0,-60-18 0 0 0,101 25-51 0 0,21-3 10 0 0,397 16 22 0 0,2 0 63 0 0,-402-12-17 0 0,-13-1-48 0 0,-1 1-1 0 0,1-1 1 0 0,0 0 0 0 0,0 0 0 0 0,0 0-1 0 0,0-1 1 0 0,0 1 0 0 0,0-1 0 0 0,4-1 0 0 0,-19-2-19 0 0,-1 1 0 0 0,0 0 1 0 0,1 0-1 0 0,-1 1 1 0 0,0 1-1 0 0,0 0 1 0 0,-14 1-1 0 0,-11-1 28 0 0,-124-10 60 0 0,-175-21 130 0 0,322 26-250 0 0,22 0-22 0 0,26-3-53 0 0,60 2 2 0 0,121 7 1 0 0,-89 2 67 0 0,-105-2-2 0 0,-49-1 46 0 0,-10 0-31 0 0,-586-48 368 0 0,566 43-330 0 0,52 4-89 0 0,38 3 34 0 0,235 22-50 0 0,-99-8 51 0 0,-166-15 23 0 0,6 0 2 0 0,-16-2-7 0 0,-387-41-176 0 0,390 41 167 0 0,14 0 17 0 0,15-1-10 0 0,160 12 64 0 0,255 45 0 0 0,-348-40-34 0 0,149 28 21 0 0,-103-16 116 0 0,163 10 0 0 0,-249-32 257 0 0,-49-4-346 0 0,-3-1-50 0 0,1 0 1 0 0,-1 0-1 0 0,0 0 1 0 0,1 0-1 0 0,-1 1 1 0 0,0-1 0 0 0,0 0-1 0 0,1 1 1 0 0,-1-1-1 0 0,0 0 1 0 0,0 1-1 0 0,0-1 1 0 0,0 1 0 0 0,0-1-1 0 0,0 1 1 0 0,0 0-1 0 0,0-1 1 0 0,0 1 0 0 0,-2-1-1 0 0,-24-6-27 0 0,23 7 18 0 0,-335-60 143 0 0,89 20 78 0 0,228 32-219 0 0,34 3-89 0 0,39 2 14 0 0,74 5-30 0 0,183 27 1 0 0,-142-10 102 0 0,-164-19 50 0 0,12 2-13 0 0,-3 0 7 0 0,-14-4-44 0 0,2 2-15 0 0,-45-4-106 0 0,44 3 151 0 0,35 6-34 0 0,61 3-16 0 0,310 36 104 0 0,-385-41-52 0 0,-30-5-12 0 0,-80-13-251 0 0,-52-11 362 0 0,142 26-148 0 0,0-1 13 0 0,1 1 18 0 0,1 0 1 0 0,-1 0-1 0 0,0 0 1 0 0,0 0-1 0 0,0 0 1 0 0,0 0-1 0 0,0 0 1 0 0,1 0-1 0 0,-1 0 1 0 0,0 0-1 0 0,0 0 1 0 0,0 0-1 0 0,0 0 1 0 0,0 0-1 0 0,1-1 1 0 0,-1 1-1 0 0,0 0 1 0 0,0 0-1 0 0,0 0 1 0 0,0 0-1 0 0,0 0 1 0 0,0 0-1 0 0,0 0 1 0 0,1-1-1 0 0,-1 1 1 0 0,0 0-1 0 0,0 0 1 0 0,0 0-1 0 0,0 0 1 0 0,0 0-1 0 0,0 0 1 0 0,0-1-1 0 0,0 1 1 0 0,0 0-1 0 0,0 0 1 0 0,0 0-1 0 0,0 0 1 0 0,0-1-1 0 0,0 1 1 0 0,0 0-1 0 0,0 0 1 0 0,0 0-1 0 0,0 0 1 0 0,0 0-1 0 0,0-1 1 0 0,0 1-1 0 0,0 0 1 0 0,0 0-1 0 0,0 0 1 0 0,0 0-1 0 0,0 0 1 0 0,-1-1-1 0 0,1 1 1 0 0,0 0-1 0 0,0 0 1 0 0,0 0-1 0 0,0 0 1 0 0,0 0-1 0 0,112-20 147 0 0,-111 20-114 0 0,12-10 39 0 0,-14 8-75 0 0,-1 1-1 0 0,1-1 1 0 0,0 0-1 0 0,-1 1 1 0 0,1-1-1 0 0,-1 1 1 0 0,1-1-1 0 0,-1 1 0 0 0,0 0 1 0 0,0 0-1 0 0,1-1 1 0 0,-1 1-1 0 0,0 1 1 0 0,0-1-1 0 0,0 0 0 0 0,0 0 1 0 0,-3 0-1 0 0,-43-9-58 0 0,36 8 73 0 0,-139-21-30 0 0,150 23-10 0 0,-6-2 17 0 0,7 2 13 0 0,0 0 0 0 0,0 0 0 0 0,0 0 0 0 0,-1 0 0 0 0,1 0 0 0 0,0 0 0 0 0,0 0 0 0 0,0 0 0 0 0,0 0 0 0 0,-1 0 0 0 0,1 0-1 0 0,0 0 1 0 0,0 0 0 0 0,0 0 0 0 0,-1 0 0 0 0,1 0 0 0 0,0 0 0 0 0,0 0 0 0 0,0 0 0 0 0,-1 0 0 0 0,1 0 0 0 0,0 0 0 0 0,0 0 0 0 0,0 0 0 0 0,-1 0 0 0 0,1 0 0 0 0,0 0 0 0 0,0 0 0 0 0,0 0 0 0 0,0-1 0 0 0,0 1 0 0 0,-1 0 0 0 0,1 0 0 0 0,0 0 0 0 0,0 0 0 0 0,0 0 0 0 0,0-1 0 0 0,0 1 0 0 0,0 0 0 0 0,-1 0-1 0 0,1 0 1 0 0,0 0 0 0 0,0-1 0 0 0,0 1 0 0 0,0 0 0 0 0,0 0 0 0 0,0 0 0 0 0,0-1 0 0 0,0 1 0 0 0,0 0 0 0 0,0 0 0 0 0,0 0 0 0 0,0-1 0 0 0,0 1 0 0 0,0 0 0 0 0,0 0 0 0 0,0 0 0 0 0,0 0 0 0 0,0-1 0 0 0,1 1 0 0 0,-1-1 15 0 0,27-28 84 0 0,-26 29-99 0 0,-1-1-1 0 0,1 0 0 0 0,-1 1 0 0 0,1-1 0 0 0,-1 0 0 0 0,1 0 1 0 0,-1 1-1 0 0,0-1 0 0 0,1 0 0 0 0,-1 0 0 0 0,0 0 0 0 0,0 1 1 0 0,0-1-1 0 0,1 0 0 0 0,-1 0 0 0 0,0 0 0 0 0,0 0 0 0 0,-1-1 1 0 0,1 1-3 0 0,0 1 1 0 0,-1-1 0 0 0,1 1 0 0 0,0 0-1 0 0,-1-1 1 0 0,1 1 0 0 0,0 0-1 0 0,-1-1 1 0 0,1 1 0 0 0,-1 0 0 0 0,1 0-1 0 0,-1-1 1 0 0,1 1 0 0 0,-1 0 0 0 0,1 0-1 0 0,-1 0 1 0 0,1 0 0 0 0,-1 0 0 0 0,1-1-1 0 0,-1 1 1 0 0,1 0 0 0 0,-1 0 0 0 0,0 0-1 0 0,-43 8-165 0 0,26-4 138 0 0,-12 1-33 0 0,-41 13 1 0 0,70-17 22 0 0,-5 1 30 0 0,0 0-10 0 0,13-3 0 0 0,60-14-64 0 0,-66 14 51 0 0,1 1 44 0 0,4-1-66 0 0,-4 0-15 0 0,2 1-2 0 0,-4 2 33 0 0,-10 6 26 0 0,-17 9 20 0 0,-33 13 26 0 0,-2-3 1 0 0,-117 35-1 0 0,130-47-8 0 0,39-11 60 0 0,9-3-79 0 0,0-1-1 0 0,-1 1 1 0 0,1-1 0 0 0,-1 1-1 0 0,1-1 1 0 0,-1 1-1 0 0,1-1 1 0 0,-1 0-1 0 0,1 0 1 0 0,-1 0-1 0 0,1 0 1 0 0,-1 0-1 0 0,-2 0 1 0 0,38-20-233 0 0,63-22-106 0 0,-46 21 277 0 0,78-44-1 0 0,-128 64 43 0 0,-3 1-27 0 0,0-1 24 0 0,0 1 0 0 0,0 0 0 0 0,-1-1 0 0 0,1 1 0 0 0,0 0-1 0 0,0 0 1 0 0,0 0 0 0 0,0 1 0 0 0,0-1 0 0 0,-1 0 0 0 0,-2 2 0 0 0,4-2 9 0 0,-216 54 293 0 0,47-11 48 0 0,169-43-281 0 0,59-25-62 0 0,-10 9-15 0 0,151-42-195 0 0,-198 58 238 0 0,-23 10-151 0 0,-400 117 677 0 0,290-92-222 0 0,128-34-315 0 0,-3 0-1 0 0,5-1 7 0 0,22-11-230 0 0,206-78-387 0 0,-225 89 601 0 0,-1 0 0 0 0,1 0 1 0 0,0 0-1 0 0,-1-1 0 0 0,1 1 1 0 0,0 0-1 0 0,-1 0 0 0 0,1-1 1 0 0,-1 1-1 0 0,1-1 0 0 0,0 1 1 0 0,-1 0-1 0 0,1-1 0 0 0,-1 1 1 0 0,1-1-1 0 0,-1 1 0 0 0,1-1 0 0 0,-1 1 1 0 0,0-1-1 0 0,1 1 0 0 0,-1-1 1 0 0,1 0-1 0 0,-11-5-60 0 0,-23 1 41 0 0,-9 5 10 0 0,-1 1-1 0 0,0 2 1 0 0,1 1 0 0 0,0 3-1 0 0,-70 20 1 0 0,88-18 18 0 0,12-4 27 0 0,0-1-1 0 0,0 0 1 0 0,0-1 0 0 0,-1 0 0 0 0,-20 2 0 0 0,17-6 6 0 0,0 0 0 0 0,1-1 0 0 0,-1-1 0 0 0,0-1 0 0 0,1 0 0 0 0,-17-7 0 0 0,20 6-34 0 0,1 0 0 0 0,-1 0 0 0 0,1-1 1 0 0,0-1-1 0 0,1 0 0 0 0,0 0 0 0 0,0-1 0 0 0,-12-12 0 0 0,15 11 0 0 0,1 1 0 0 0,0-1 0 0 0,1-1 0 0 0,0 1 1 0 0,0-1-1 0 0,1 0 0 0 0,1 0 0 0 0,-1 0 0 0 0,1 0 0 0 0,1-1 0 0 0,0 1 0 0 0,1-1 0 0 0,0 0 1 0 0,0 0-1 0 0,1 1 0 0 0,0-1 0 0 0,4-19 0 0 0,-4 29-33 0 0,2-11-215 0 0,9 16 246 0 0,1 2-1 0 0,-1 0 1 0 0,10 7-1 0 0,29 14-21 0 0,-4-7 44 0 0,148 57-395 0 0,-191-73 425 0 0,-13-3-2 0 0,-13-1-7 0 0,-22-5 47 0 0,0-3 0 0 0,0-2 0 0 0,1-1 0 0 0,1-3 0 0 0,0-1 0 0 0,-44-23 0 0 0,72 30-127 0 0,1 1 0 0 0,-1-2-1 0 0,2 0 1 0 0,-1-1 0 0 0,-15-14-1 0 0,28 22 13 0 0,19 5-118 0 0,108 55-76 0 0,-63-28-1962 0 0,127 44 0 0 0,-173-70 1547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8T18:51:49.808"/>
    </inkml:context>
    <inkml:brush xml:id="br0">
      <inkml:brushProperty name="width" value="0.35" units="cm"/>
      <inkml:brushProperty name="height" value="0.35" units="cm"/>
      <inkml:brushProperty name="color" value="#FFFFFF"/>
    </inkml:brush>
  </inkml:definitions>
  <inkml:trace contextRef="#ctx0" brushRef="#br0">1 0 256 0 0,'11'19'1442'0'0,"117"101"863"0"0,-102-96-2156 0 0,-8-10 6 0 0,0 0 1 0 0,1-1-1 0 0,1-1 0 0 0,26 13 1 0 0,89 32 559 0 0,-88-38-639 0 0,-17-9-24 0 0,1-1 1 0 0,0-1-1 0 0,0-1 0 0 0,57 3 1 0 0,-86-10-49 0 0,4 1 100 0 0,0-1-1 0 0,0 0 1 0 0,0 0-1 0 0,0 0 1 0 0,11-2-1 0 0,-15 1-114 0 0,1 0 0 0 0,0 0 0 0 0,-1-1-1 0 0,1 1 1 0 0,-1-1 0 0 0,0 1 0 0 0,1-1-1 0 0,-1 0 1 0 0,0 1 0 0 0,0-1 0 0 0,0 0-1 0 0,0 0 1 0 0,-1-1 0 0 0,1 1 0 0 0,2-4-1 0 0,14-22-729 0 0,-11 20 777 0 0,-2 0 0 0 0,1 0 1 0 0,-1-1-1 0 0,0 0 0 0 0,-1 0 0 0 0,0 0 1 0 0,4-17-1 0 0,-8 26-41 0 0,0 0 0 0 0,0 0 0 0 0,1-1 0 0 0,-1 1 0 0 0,0 0 0 0 0,0 0 0 0 0,0-1 0 0 0,0 1 0 0 0,0 0 0 0 0,0 0 0 0 0,-1-1 0 0 0,1 1-1 0 0,0 0 1 0 0,0 0 0 0 0,0-1 0 0 0,0 1 0 0 0,0 0 0 0 0,0 0 0 0 0,0-1 0 0 0,0 1 0 0 0,-1 0 0 0 0,1 0 0 0 0,0 0 0 0 0,0-1 0 0 0,0 1 0 0 0,0 0 0 0 0,-1 0 0 0 0,1 0 0 0 0,0 0 0 0 0,0 0 0 0 0,0-1 0 0 0,-1 1 0 0 0,1 0 0 0 0,0 0 0 0 0,0 0 0 0 0,-1 0 0 0 0,1 0 0 0 0,0 0 0 0 0,0 0 0 0 0,-1 0 0 0 0,1 0 0 0 0,-17 2-130 0 0,-28 15 76 0 0,30-11 116 0 0,-196 61 421 0 0,17-6-3626 0 0,177-55 2594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8T18:51:51.887"/>
    </inkml:context>
    <inkml:brush xml:id="br0">
      <inkml:brushProperty name="width" value="0.35" units="cm"/>
      <inkml:brushProperty name="height" value="0.35" units="cm"/>
      <inkml:brushProperty name="color" value="#FFFFFF"/>
    </inkml:brush>
  </inkml:definitions>
  <inkml:trace contextRef="#ctx0" brushRef="#br0">839 387 512 0 0,'-128'-1'2881'0'0,"127"0"-2879"0"0,14-9 23 0 0,146-28 257 0 0,-105 27 502 0 0,55-17 0 0 0,-108 28-765 0 0,0 0 1 0 0,0-1-1 0 0,-1 1 0 0 0,1 0 1 0 0,0 0-1 0 0,0 0 0 0 0,0-1 1 0 0,-1 1-1 0 0,1 0 0 0 0,0-1 1 0 0,0 1-1 0 0,-1-1 1 0 0,1 1-1 0 0,0-1 0 0 0,-1 1 1 0 0,1-1-1 0 0,-1 1 0 0 0,1-1 1 0 0,0 0-1 0 0,-1 1 1 0 0,0-1-1 0 0,1 0 0 0 0,-1 1 1 0 0,1-1-1 0 0,-1 0 0 0 0,1 0 1 0 0,-2 0-13 0 0,1 0 1 0 0,-1 0 0 0 0,1 0 0 0 0,-1 1 0 0 0,1-1-1 0 0,-1 0 1 0 0,0 1 0 0 0,1-1 0 0 0,-1 0-1 0 0,0 1 1 0 0,1-1 0 0 0,-1 1 0 0 0,0-1-1 0 0,0 1 1 0 0,0-1 0 0 0,1 1 0 0 0,-1 0-1 0 0,-1-1 1 0 0,-46-13 20 0 0,-46 3 274 0 0,0 4 1 0 0,-162 9-1 0 0,144 1-80 0 0,10-2 172 0 0,-126 6-20 0 0,217-8-176 0 0,23-3-147 0 0,24-5-41 0 0,305-17 275 0 0,3 25-336 0 0,-91 1-209 0 0,-184 0 174 0 0,136-7 223 0 0,-204 7-132 0 0,-1 0-1 0 0,1 0 1 0 0,-1 0 0 0 0,1 0-1 0 0,-1 0 1 0 0,1 0-1 0 0,-1 0 1 0 0,1 0-1 0 0,0 0 1 0 0,-1 0-1 0 0,1 0 1 0 0,-1-1-1 0 0,1 1 1 0 0,-1 0-1 0 0,1 0 1 0 0,-1-1 0 0 0,1 1-1 0 0,-1 0 1 0 0,1 0-1 0 0,-1-1 1 0 0,0 1-1 0 0,1-1 1 0 0,-1 1-1 0 0,1 0 1 0 0,-1-1-1 0 0,-8-7-55 0 0,-23-4-120 0 0,-70-10 242 0 0,-1 4 0 0 0,-132-5-1 0 0,134 15 43 0 0,88 7-99 0 0,-630-38 1364 0 0,781 47-1478 0 0,733 25-189 0 0,-870-33 292 0 0,-6 1-19 0 0,1 0 1 0 0,-1 0 0 0 0,1 0 0 0 0,-1-1-1 0 0,0 0 1 0 0,1 1 0 0 0,-6-1 0 0 0,6 0 8 0 0,-371 12-35 0 0,-316 23 527 0 0,688-35-489 0 0,-3 0-9 0 0,-1 0-1 0 0,1 1 0 0 0,-1 0 0 0 0,1 0 1 0 0,0 0-1 0 0,-1 1 0 0 0,1 0 1 0 0,-9 4-1 0 0,43 2-31 0 0,373 13 73 0 0,51 6-84 0 0,779 51-993 0 0,-1076-77 941 0 0,-210-5 114 0 0,21 1-13 0 0,-316-10 187 0 0,-385 37-1 0 0,668-17-273 0 0,42-4 40 0 0,23-2 42 0 0,11-2 17 0 0,640-42-49 0 0,-207 18 16 0 0,-428 25 42 0 0,1-2 1 0 0,26-6-1 0 0,-42 8-16 0 0,0 0 0 0 0,0 0 0 0 0,0 0 0 0 0,0 0 0 0 0,1 0 1 0 0,-1 0-1 0 0,0 0 0 0 0,0 0 0 0 0,0 0 0 0 0,0 0 0 0 0,0 0 0 0 0,0 0 0 0 0,0 0 0 0 0,1 0 1 0 0,-1 0-1 0 0,0 0 0 0 0,0 0 0 0 0,0 0 0 0 0,0 0 0 0 0,0 0 0 0 0,0 0 0 0 0,0 0 1 0 0,0 0-1 0 0,1 0 0 0 0,-1 0 0 0 0,0-1 0 0 0,0 1 0 0 0,0 0 0 0 0,0 0 0 0 0,0 0 1 0 0,0 0-1 0 0,0 0 0 0 0,0 0 0 0 0,0 0 0 0 0,0-1 0 0 0,0 1 0 0 0,0 0 0 0 0,0 0 1 0 0,0 0-1 0 0,0 0 0 0 0,0 0 0 0 0,0 0 0 0 0,0-1 0 0 0,0 1 0 0 0,0 0 0 0 0,0 0 1 0 0,0 0-1 0 0,0 0 0 0 0,0 0 0 0 0,0 0 0 0 0,0 0 0 0 0,0-1 0 0 0,0 1 0 0 0,0 0 0 0 0,0 0 1 0 0,0 0-1 0 0,0 0 0 0 0,-10-6-45 0 0,-13-2 1 0 0,-102-12 92 0 0,-198-9-1 0 0,206 22 166 0 0,-155-9 199 0 0,-97-7-326 0 0,368 23-102 0 0,32-6-27 0 0,117-6 13 0 0,150 6-1 0 0,147 30 44 0 0,-376-18-36 0 0,74 3 55 0 0,-142-9-36 0 0,-6 1-10 0 0,-1-1 0 0 0,0 0 1 0 0,0 0-1 0 0,0 0 0 0 0,0-1 1 0 0,-11-2-1 0 0,-8-1-10 0 0,-289-17 65 0 0,-59-4-312 0 0,367 23-9 0 0,7 0 82 0 0,12-4-25 0 0,22-2-15 0 0,382-37-514 0 0,-125 20-2085 0 0,-266 21 1769 0 0,-3-1 471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8T18:51:54.415"/>
    </inkml:context>
    <inkml:brush xml:id="br0">
      <inkml:brushProperty name="width" value="0.35" units="cm"/>
      <inkml:brushProperty name="height" value="0.35" units="cm"/>
      <inkml:brushProperty name="color" value="#FFFFFF"/>
    </inkml:brush>
  </inkml:definitions>
  <inkml:trace contextRef="#ctx0" brushRef="#br0">142 130 304 0 0,'0'0'2436'0'0,"27"-2"-2033"0"0,92 11 90 0 0,26 3 87 0 0,-124-11 501 0 0,-21-1-1074 0 0,0 0 1 0 0,0 0-1 0 0,0 0 0 0 0,0 0 1 0 0,0 0-1 0 0,0 0 0 0 0,0 0 1 0 0,0 0-1 0 0,-1 0 0 0 0,1 0 0 0 0,0 0 1 0 0,0 0-1 0 0,0 0 0 0 0,0 0 1 0 0,0 0-1 0 0,0 0 0 0 0,0 0 1 0 0,0 0-1 0 0,0 0 0 0 0,0 0 1 0 0,-1 0-1 0 0,1 0 0 0 0,0-1 1 0 0,0 1-1 0 0,0 0 0 0 0,0 0 0 0 0,0 0 1 0 0,0 0-1 0 0,0 0 0 0 0,0 0 1 0 0,0 0-1 0 0,0 0 0 0 0,0 0 1 0 0,0 0-1 0 0,0-1 0 0 0,0 1 1 0 0,0 0-1 0 0,0 0 0 0 0,0 0 1 0 0,0 0-1 0 0,0 0 0 0 0,0 0 0 0 0,0 0 1 0 0,0 0-1 0 0,0-1 0 0 0,0 1 1 0 0,0 0-1 0 0,0 0 0 0 0,0 0 1 0 0,0 0-1 0 0,0 0 0 0 0,0 0 1 0 0,0 0-1 0 0,0 0 0 0 0,0 0 0 0 0,0 0 1 0 0,0-1-1 0 0,0 1 0 0 0,0 0 1 0 0,1 0-1 0 0,-1 0 0 0 0,0 0 1 0 0,0 0-1 0 0,0 0 0 0 0,0 0 1 0 0,0 0-1 0 0,-34-12 35 0 0,-54-5-161 0 0,0 4 1 0 0,-152-3-1 0 0,238 16 70 0 0,98 13 311 0 0,-69-10-263 0 0,39 3-16 0 0,87-4 0 0 0,-130-3 101 0 0,-3-2-114 0 0,-17 1 22 0 0,-2 2-40 0 0,-10-11-84 0 0,-12 7 113 0 0,0 0-1 0 0,0 1 0 0 0,-1 0 1 0 0,1 2-1 0 0,-1 1 0 0 0,-22 3 1 0 0,43-3 137 0 0,36 8-5 0 0,133 17-76 0 0,81 7 1 0 0,-237-31 2 0 0,-9-1-32 0 0,0 1 0 0 0,0-1 0 0 0,0 0 0 0 0,0 0-1 0 0,0 0 1 0 0,0-1 0 0 0,0 1 0 0 0,0 0-1 0 0,0-1 1 0 0,4-1 0 0 0,-28-8-233 0 0,-62-6 169 0 0,-161-11 1 0 0,113 17 376 0 0,42 1-306 0 0,87 9-50 0 0,25-6-80 0 0,186 9 9 0 0,-69 0 294 0 0,-139-3-187 0 0,0 0 0 0 0,0 1 0 0 0,0-1 0 0 0,1 0 0 0 0,-1 0 0 0 0,0 0 0 0 0,0 0 0 0 0,0-1-1 0 0,0 1 1 0 0,0 0 0 0 0,0 0 0 0 0,0-1 0 0 0,0 1 0 0 0,0 0 0 0 0,0-1 0 0 0,0 1 0 0 0,1-1 0 0 0,-12-7 19 0 0,-28-6 6 0 0,-251-27 410 0 0,250 36-460 0 0,18 3-27 0 0,36 4 13 0 0,35 4-5 0 0,184 16-291 0 0,-232-22 346 0 0,-96 5 430 0 0,85 0-579 0 0,13 1 109 0 0,15 3 70 0 0,89 8 104 0 0,180 3 0 0 0,-155-13-275 0 0,24-1 2 0 0,-202 4 244 0 0,-123 14 147 0 0,-228 44 297 0 0,387-65-569 0 0,2-2 17 0 0,-1 1-1 0 0,1 0 1 0 0,0 1-1 0 0,-11 5 1 0 0,17-7 3 0 0,4 0 0 0 0,-1 0 0 0 0,1-1 0 0 0,0 1 0 0 0,-1 0 0 0 0,1-1 0 0 0,0 0 1 0 0,0 1-1 0 0,-1-1 0 0 0,1 0 0 0 0,4-1 0 0 0,720-83 695 0 0,-724 84-727 0 0,0-1-1 0 0,1 1 1 0 0,-1-1 0 0 0,0 0 0 0 0,0 1-1 0 0,0-1 1 0 0,-1-1 0 0 0,1 1 0 0 0,0 0-1 0 0,0-1 1 0 0,3-2 0 0 0,-42 2 19 0 0,-790 31 845 0 0,726-29-748 0 0,131-8-244 0 0,515-35-243 0 0,-226 24 471 0 0,-297 14-3 0 0,-24 2-47 0 0,-12 0 0 0 0,-303-14-11 0 0,186 13 236 0 0,85 2-123 0 0,-52-3 100 0 0,-115 11-1 0 0,202-3-417 0 0,21 1 159 0 0,22 1 17 0 0,631-2-670 0 0,-656-4 561 0 0,-9 1 23 0 0,-21-1-45 0 0,-36 1-71 0 0,-173 25-3605 0 0,200-20 2317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8T18:51:54.875"/>
    </inkml:context>
    <inkml:brush xml:id="br0">
      <inkml:brushProperty name="width" value="0.35" units="cm"/>
      <inkml:brushProperty name="height" value="0.35" units="cm"/>
      <inkml:brushProperty name="color" value="#FFFFFF"/>
    </inkml:brush>
  </inkml:definitions>
  <inkml:trace contextRef="#ctx0" brushRef="#br0">0 257 728 0 0,'179'-46'5115'0'0,"87"-33"-4774"0"0,-203 60 234 0 0,-16 5-527 0 0,-3 2-281 0 0,0-2 0 0 0,0-2 0 0 0,75-40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8T18:48:53.913"/>
    </inkml:context>
    <inkml:brush xml:id="br0">
      <inkml:brushProperty name="width" value="0.35" units="cm"/>
      <inkml:brushProperty name="height" value="0.35" units="cm"/>
      <inkml:brushProperty name="color" value="#FFFFFF"/>
    </inkml:brush>
  </inkml:definitions>
  <inkml:trace contextRef="#ctx0" brushRef="#br0">421 107 2120 0 0,'11'-7'8367'0'0,"63"18"-7144"0"0,130 1 0 0 0,-176-11-1189 0 0,127-6 186 0 0,-153 5-98 0 0,9 1 390 0 0,-23 2-462 0 0,0 0 1 0 0,-1-1-1 0 0,1-1 0 0 0,0 1 0 0 0,0-2 0 0 0,-22-1 0 0 0,-5 1-50 0 0,-116 1-110 0 0,154-1 61 0 0,-19-1-521 0 0,51 7 488 0 0,41 0 50 0 0,-50-4-272 0 0,-37-3-561 0 0,-341-21 289 0 0,295 18 292 0 0,59 3 282 0 0,48 0-34 0 0,138-16 77 0 0,-77 6 60 0 0,-106 11-60 0 0,-153-9-292 0 0,133 7 259 0 0,0-1 1 0 0,1-1-1 0 0,-1 0 0 0 0,0-2 1 0 0,1 0-1 0 0,0-1 0 0 0,-16-9 0 0 0,33 16-10 0 0,1 0-1 0 0,0-1 0 0 0,-1 1 0 0 0,1 0 0 0 0,0 0 1 0 0,0 0-1 0 0,-1 0 0 0 0,1 0 0 0 0,0 0 0 0 0,0-1 1 0 0,-1 1-1 0 0,1 0 0 0 0,0 0 0 0 0,0 0 0 0 0,0 0 0 0 0,-1-1 1 0 0,1 1-1 0 0,0 0 0 0 0,0 0 0 0 0,0-1 0 0 0,0 1 1 0 0,-1 0-1 0 0,1 0 0 0 0,0-1 0 0 0,0 1 0 0 0,0 0 1 0 0,0-1-1 0 0,0 1 0 0 0,0 0 0 0 0,0 0 0 0 0,0-1 1 0 0,0 1-1 0 0,0 0 0 0 0,0-1 0 0 0,0 1 0 0 0,0 0 1 0 0,0 0-1 0 0,0-1 0 0 0,0 1 0 0 0,0 0 0 0 0,0-1 1 0 0,14-6-25 0 0,24 0 56 0 0,-36 7-34 0 0,19-3 12 0 0,0 2 0 0 0,0 0 0 0 0,0 1 0 0 0,0 1 0 0 0,0 1 0 0 0,33 7 0 0 0,-53-8-5 0 0,-1-1 0 0 0,1 1 1 0 0,0-1-1 0 0,0 1 0 0 0,-1-1 0 0 0,1 1 0 0 0,0 0 1 0 0,-1-1-1 0 0,1 1 0 0 0,0 0 0 0 0,-1 0 0 0 0,1 0 1 0 0,-1-1-1 0 0,0 1 0 0 0,1 0 0 0 0,-1 0 0 0 0,1 0 1 0 0,-1 0-1 0 0,0 0 0 0 0,0-1 0 0 0,0 1 1 0 0,1 0-1 0 0,-1 0 0 0 0,0 0 0 0 0,0 0 0 0 0,0 0 1 0 0,0 0-1 0 0,-1 0 0 0 0,1 0 0 0 0,0 0 0 0 0,0 0 1 0 0,0 0-1 0 0,-1 0 0 0 0,1-1 0 0 0,-1 1 0 0 0,0 2 1 0 0,-1 7-76 0 0,2-9 37 0 0,0 0 32 0 0,0 0-1 0 0,1 1 1 0 0,-1-1 0 0 0,0 0 0 0 0,0 0 0 0 0,1 1 0 0 0,-1-1 0 0 0,0 0 0 0 0,1 0-1 0 0,0 0 1 0 0,-1 0 0 0 0,1 0 0 0 0,-1 0 0 0 0,1 0 0 0 0,0 0 0 0 0,0 0 0 0 0,0 0-1 0 0,0 0 1 0 0,0 0 0 0 0,0 0 0 0 0,1 1 0 0 0,13 3-2 0 0,0 1-1 0 0,0-2 1 0 0,0 0-1 0 0,0-1 1 0 0,1 0-1 0 0,26 0 1 0 0,-18 0 56 0 0,38 7 0 0 0,-46-7-54 0 0,0-1 0 0 0,0-1 0 0 0,1 0 0 0 0,17-2-1 0 0,-7 0-38 0 0,-25 1 81 0 0,36-1-67 0 0,54-7 15 0 0,-90 8-35 0 0,48 0-32 0 0,81 4 140 0 0,-96-9 22 0 0,-33 5 78 0 0,-11-6-247 0 0,-18 0 72 0 0,0 0 0 0 0,0 2 0 0 0,0 1 0 0 0,0 2 1 0 0,-29 1-1 0 0,-13-1 39 0 0,-75 0-59 0 0,142 1 35 0 0,-17 0-1544 0 0,21-1 1503 0 0,10-3-35 0 0,1 0 1 0 0,0 0-1 0 0,0 2 1 0 0,0-1-1 0 0,0 2 1 0 0,23-1-1 0 0,10 0 58 0 0,-44 2 13 0 0,17 1 157 0 0,-90-16 113 0 0,69 15-321 0 0,35-3-466 0 0,10 3 502 0 0,117-7 216 0 0,-96 6-126 0 0,-62 1-65 0 0,0 0-4 0 0,3 0 5 0 0,43 4-3 0 0,-46-4 29 0 0,21 13 920 0 0,-14-10-950 0 0,-1-1 1 0 0,0-1 0 0 0,1 0-1 0 0,0 0 1 0 0,-1 0-1 0 0,1-1 1 0 0,9-1 0 0 0,-8 0 2 0 0,1 1 1 0 0,-1 0-1 0 0,1 1 0 0 0,14 3 1 0 0,-15-2 5 0 0,-1-1-1 0 0,1 0 1 0 0,0-1 0 0 0,14-1-1 0 0,24 1-32 0 0,-5 4 28 0 0,160 7 46 0 0,-153-10-38 0 0,-48-1-25 0 0,47 0 24 0 0,123-9-2 0 0,-170 9 21 0 0,40-2-42 0 0,-41 2 24 0 0,44-3 1010 0 0,-89 2-963 0 0,28 1-52 0 0,-140 6-63 0 0,109-3 9 0 0,0-2-1 0 0,-58-7 0 0 0,-16 0 173 0 0,84 4-264 0 0,35 2 140 0 0,-2 0-78 0 0,1 0-26 0 0,8-1 60 0 0,-4 1 14 0 0,33-8-175 0 0,238-35 377 0 0,-246 41-48 0 0,-51 6 65 0 0,-69 11-393 0 0,92-15 171 0 0,-11 6-47 0 0,19-3 73 0 0,0-1 0 0 0,0 0-1 0 0,0 0 1 0 0,0-1 0 0 0,0 0 0 0 0,0 0 0 0 0,1 0 0 0 0,-1 0 0 0 0,8-2-1 0 0,-5 2 20 0 0,258-3 62 0 0,150-17 556 0 0,-361 20 28 0 0,-52 0-418 0 0,-6 0-31 0 0,-29 3-8 0 0,-94 9-291 0 0,18-1-12 0 0,301-41-71 0 0,69-8 268 0 0,-164 41-2 0 0,-98-4-87 0 0,-1 0 1 0 0,1 1 0 0 0,0-1-1 0 0,-1 0 1 0 0,1 0-1 0 0,-1 1 1 0 0,1-1-1 0 0,-1 1 1 0 0,1-1 0 0 0,-1 0-1 0 0,1 1 1 0 0,-1-1-1 0 0,1 1 1 0 0,-1-1-1 0 0,1 1 1 0 0,-1-1 0 0 0,0 1-1 0 0,1-1 1 0 0,-1 1-1 0 0,0-1 1 0 0,0 1-1 0 0,1 0 1 0 0,-1-1 0 0 0,0 1-1 0 0,0 0 1 0 0,6 21 121 0 0,-5-15-131 0 0,13 40 260 0 0,4 16-103 0 0,10 65 0 0 0,-20-89-154 0 0,-7-38 2 0 0,-1-2-22 0 0,1 1 11 0 0,0-1 1 0 0,-1 0-1 0 0,1 1 0 0 0,0-1 0 0 0,-1 0 1 0 0,1 0-1 0 0,-1 0 0 0 0,1 1 1 0 0,-1-1-1 0 0,1 0 0 0 0,-1 0 0 0 0,0 0 1 0 0,1 0-1 0 0,-1 0 0 0 0,0 0 0 0 0,0 0 1 0 0,0 1-1 0 0,0-1 0 0 0,0 0 0 0 0,0 0 1 0 0,0-1-1 0 0,4-39-140 0 0,-1 18-35 0 0,0 3 73 0 0,-3 13 54 0 0,1 1-1 0 0,0 0 0 0 0,0 0 0 0 0,1 0 1 0 0,0 0-1 0 0,3-7 0 0 0,-5 12 5 0 0,2 2 60 0 0,0-1 1 0 0,0 1 0 0 0,0 0-1 0 0,0 0 1 0 0,0 0-1 0 0,0 0 1 0 0,-1 0 0 0 0,1 0-1 0 0,-1 0 1 0 0,1 1-1 0 0,0-1 1 0 0,-1 1 0 0 0,0-1-1 0 0,1 1 1 0 0,-1-1-1 0 0,0 1 1 0 0,0 0 0 0 0,0 0-1 0 0,0-1 1 0 0,0 1-1 0 0,0 3 1 0 0,21 50 255 0 0,-18-45-238 0 0,15 43 115 0 0,-2 1 0 0 0,-3 0 1 0 0,-2 1-1 0 0,-2 0 1 0 0,3 103-1 0 0,-13-199-259 0 0,1 1 0 0 0,3 0-1 0 0,0-1 1 0 0,13-46 0 0 0,-17 86 104 0 0,1 0 1 0 0,-1 0 0 0 0,0 1 0 0 0,0-1-1 0 0,0 0 1 0 0,1 0 0 0 0,-1 0-1 0 0,1 0 1 0 0,-1 1 0 0 0,1-1 0 0 0,-1 0-1 0 0,1 0 1 0 0,-1 1 0 0 0,1-1 0 0 0,-1 0-1 0 0,1 1 1 0 0,0-1 0 0 0,-1 1 0 0 0,1-1-1 0 0,0 1 1 0 0,0-1 0 0 0,-1 1 0 0 0,3-1-1 0 0,-3 1 10 0 0,1 0 0 0 0,0 0 0 0 0,0 1-1 0 0,0-1 1 0 0,-1 0 0 0 0,1 0-1 0 0,0 1 1 0 0,0-1 0 0 0,-1 1 0 0 0,1-1-1 0 0,0 0 1 0 0,-1 1 0 0 0,1-1 0 0 0,-1 1-1 0 0,1 0 1 0 0,0-1 0 0 0,-1 1-1 0 0,1-1 1 0 0,0 2 0 0 0,16 30-19 0 0,-4 10-20 0 0,-2 1 1 0 0,10 78-1 0 0,3 13 506 0 0,-20-123-62 0 0,-2-11-231 0 0,-1-21-272 0 0,-3-33-175 0 0,-13-226-26 0 0,15 278 264 0 0,1 5-38 0 0,1 0 65 0 0,-1 1 1 0 0,0-1 0 0 0,0 0-1 0 0,0 1 1 0 0,0-1 0 0 0,-1 1-1 0 0,1 4 1 0 0,-1-5-54 0 0,12 89 445 0 0,1 127 0 0 0,-9-103-28 0 0,0-43-86 0 0,-4-72-224 0 0,-3-6-49 0 0,-6-8 151 0 0,7 10-120 0 0,0 0 0 0 0,0-1 0 0 0,-1 2 0 0 0,1-1 0 0 0,-1 0 0 0 0,0 0 0 0 0,-3-2 0 0 0,1 2-17 0 0,0 1 1 0 0,-1 0-1 0 0,1 0 1 0 0,0 0 0 0 0,-1 1-1 0 0,-9-1 1 0 0,-3-1 17 0 0,-1 2 0 0 0,0 1 0 0 0,-25 2 0 0 0,-21 7 57 0 0,64-8-96 0 0,0-1-2 0 0,-4 1 2 0 0,-39 31 77 0 0,26-24-27 0 0,-1-1 1 0 0,0-1 0 0 0,0-1-1 0 0,0-1 1 0 0,-1 0 0 0 0,-34 1-1 0 0,26-1-40 0 0,-120 7-16 0 0,90-7 46 0 0,2-5 101 0 0,-27-2-102 0 0,50 2-10 0 0,-15-3-19 0 0,-115 10-18 0 0,117-6-3 0 0,-154-16-27 0 0,176 12 45 0 0,-60-1-34 0 0,-14 5 36 0 0,31 2 29 0 0,-23 2-51 0 0,-74 2 24 0 0,-209-2-56 0 0,325-2 40 0 0,-73 13 1 0 0,64-6 75 0 0,-97 2-1 0 0,125-10-69 0 0,0-1 4 0 0,-151-2-1 0 0,117-3 4 0 0,17 0 34 0 0,44 5-26 0 0,-10-2 15 0 0,8 2-7 0 0,0-1 1 0 0,0 1-1 0 0,0-1 1 0 0,0 0-1 0 0,0 0 1 0 0,0-1-1 0 0,0 1 1 0 0,0-1-1 0 0,1 0 1 0 0,-1 0 0 0 0,1 0-1 0 0,-1 0 1 0 0,1 0-1 0 0,0-1 1 0 0,0 0-1 0 0,0 1 1 0 0,0-1-1 0 0,1 0 1 0 0,-1-1-1 0 0,1 1 1 0 0,-1 0-1 0 0,1-1 1 0 0,-2-3-1 0 0,-6-10-29 0 0,0-1-1 0 0,1 0 1 0 0,0 0-1 0 0,2-1 0 0 0,0 0 1 0 0,1 0-1 0 0,1 0 0 0 0,1-1 1 0 0,0 0-1 0 0,2 0 0 0 0,0 0 1 0 0,1 0-1 0 0,2 0 1 0 0,0 0-1 0 0,0 0 0 0 0,8-28 1 0 0,14-73 52 0 0,-23 114-228 0 0,-4 19 81 0 0,-5 20-16 0 0,-39 496-389 0 0,47-511 456 0 0,0-10 26 0 0,1 0 0 0 0,0 0 0 0 0,0 0 0 0 0,0 0 0 0 0,2 10 0 0 0,2-50-6 0 0,-13-94-160 0 0,-7 1 1 0 0,-4 0-1 0 0,-6 2 1 0 0,-46-132-1 0 0,61 215 155 0 0,8 28-5 0 0,0 0 1 0 0,-1 0 0 0 0,-1 1 0 0 0,-5-13 0 0 0,9 24 37 0 0,1 4 25 0 0,-1-1 0 0 0,0 1 1 0 0,1 0-1 0 0,0-1 0 0 0,0 1 0 0 0,0 0 0 0 0,0 0 1 0 0,0 0-1 0 0,0-1 0 0 0,1 1 0 0 0,0 0 1 0 0,0 2-1 0 0,0 1 12 0 0,12 97-75 0 0,3 0 1 0 0,60 193-1 0 0,-74-290 52 0 0,0 4-12 0 0,2-1 1 0 0,-1 1-1 0 0,1-1 0 0 0,1 0 0 0 0,0 0 1 0 0,8 12-1 0 0,-11-20-6 0 0,-1 0 18 0 0,1-1 0 0 0,0 0 0 0 0,-1 0 0 0 0,1 1 0 0 0,-1-1 0 0 0,1 0 0 0 0,-1 0 0 0 0,1 0 1 0 0,-1 0-1 0 0,1-1 0 0 0,0 1 0 0 0,-1 0 0 0 0,1-1 0 0 0,-1 1 0 0 0,1-1 0 0 0,-1 1 0 0 0,0-1 0 0 0,1 0 0 0 0,-1 0 0 0 0,1 1 1 0 0,-1-1-1 0 0,2-2 0 0 0,18-25-115 0 0,-17 20 29 0 0,8-10 46 0 0,-1 0 0 0 0,-1-1 0 0 0,-1-1 1 0 0,-1 1-1 0 0,0-2 0 0 0,-2 1 0 0 0,0-1 0 0 0,4-31 0 0 0,-8 35 40 0 0,-1 0 1 0 0,-1 0-1 0 0,-1 0 1 0 0,0 0-1 0 0,-1 0 1 0 0,-1 0-1 0 0,0 1 0 0 0,-2-1 1 0 0,1 1-1 0 0,-2 0 1 0 0,-9-18-1 0 0,11 25-26 0 0,-1-2-6 0 0,0 0 0 0 0,-1 0-1 0 0,-1 0 1 0 0,1 1-1 0 0,-12-13 1 0 0,17 24 28 0 0,1 0 1 0 0,-1 1-1 0 0,1-1 1 0 0,-1 0-1 0 0,1 1 0 0 0,0-1 1 0 0,-1 1-1 0 0,1-1 0 0 0,0 1 1 0 0,0-1-1 0 0,0 0 1 0 0,0 1-1 0 0,1 1 0 0 0,8 38-19 0 0,2-2-1 0 0,2 1 0 0 0,1-2 0 0 0,2 0 0 0 0,2-1 1 0 0,36 57-1 0 0,-50-88 48 0 0,0 0 1 0 0,1-1-1 0 0,0 1 1 0 0,0-1-1 0 0,0 0 1 0 0,0-1-1 0 0,1 1 1 0 0,9 5-1 0 0,-13-9-21 0 0,-1 0 0 0 0,1-1 0 0 0,-1 1 0 0 0,1-1 0 0 0,0 1 0 0 0,-1-1 0 0 0,1 0 0 0 0,-1 1 0 0 0,1-1 0 0 0,0 0 1 0 0,-1 0-1 0 0,1 0 0 0 0,0 0 0 0 0,-1 0 0 0 0,1-1 0 0 0,0 1 0 0 0,1-1 0 0 0,-1 0-2 0 0,0 0 0 0 0,-1 0 0 0 0,1 0 0 0 0,0 0 0 0 0,-1-1 0 0 0,1 1 0 0 0,-1-1 0 0 0,1 1 0 0 0,-1-1 0 0 0,0 0 0 0 0,1 1 0 0 0,-1-1 0 0 0,0 0 0 0 0,0 0 0 0 0,0 0 0 0 0,-1 0 0 0 0,2-2 0 0 0,1-6 35 0 0,0 0 0 0 0,-1 0 0 0 0,0 0-1 0 0,-1 0 1 0 0,0-1 0 0 0,0 1 0 0 0,-1 0 0 0 0,-1-1 0 0 0,0 1-1 0 0,0 0 1 0 0,-1-1 0 0 0,0 1 0 0 0,-1 0 0 0 0,-5-13 0 0 0,0 2 23 0 0,-1 0 0 0 0,-2 1 0 0 0,0 1 1 0 0,0 0-1 0 0,-24-28 0 0 0,29 36-287 0 0,11 9 122 0 0,24 15 84 0 0,-10-4-2 0 0,10 0 23 0 0,0-1 0 0 0,0-2-1 0 0,0-1 1 0 0,43 2 0 0 0,121-5 25 0 0,-103-4 161 0 0,-88 2-36 0 0,7 0 294 0 0,-9 0-436 0 0,0 0 1 0 0,0 0-1 0 0,-1 0 1 0 0,1 0 0 0 0,0-1-1 0 0,0 1 1 0 0,0 0-1 0 0,0 0 1 0 0,0 0 0 0 0,0 0-1 0 0,0 0 1 0 0,0 0-1 0 0,-1 0 1 0 0,1 0 0 0 0,0 0-1 0 0,0-1 1 0 0,0 1 0 0 0,0 0-1 0 0,0 0 1 0 0,0 0-1 0 0,0 0 1 0 0,0 0 0 0 0,0 0-1 0 0,0-1 1 0 0,0 1-1 0 0,0 0 1 0 0,0 0 0 0 0,0 0-1 0 0,0 0 1 0 0,0 0-1 0 0,0 0 1 0 0,0-1 0 0 0,0 1-1 0 0,0 0 1 0 0,0 0 0 0 0,0 0-1 0 0,0 0 1 0 0,0 0-1 0 0,0 0 1 0 0,0 0 0 0 0,0-1-1 0 0,1 1 1 0 0,-1 0-1 0 0,0 0 1 0 0,0 0 0 0 0,0 0-1 0 0,0 0 1 0 0,0 0 0 0 0,0 0-1 0 0,0 0 1 0 0,0 0-1 0 0,0-1 1 0 0,1 1 0 0 0,-1 0-1 0 0,0 0 1 0 0,0 0-1 0 0,0 0 1 0 0,0 0 0 0 0,0 0-1 0 0,-22-4-8 0 0,-1 0 0 0 0,0 2-1 0 0,-39 0 1 0 0,-74 10-21 0 0,67-3 21 0 0,-86 4-243 0 0,154-9 191 0 0,2-1-69 0 0,1 0 118 0 0,0 0-1 0 0,0 0 0 0 0,-1 1 0 0 0,1-1 0 0 0,0 0 0 0 0,0 1 1 0 0,0 0-1 0 0,0-1 0 0 0,0 1 0 0 0,3 0 0 0 0,-2-1 1 0 0,157-19 62 0 0,193 1 0 0 0,-111 8-46 0 0,-158 6 26 0 0,-2-2 40 0 0,0 4-1 0 0,97 8 0 0 0,-178-5-27 0 0,6 1 97 0 0,-5 2-59 0 0,-8-1-39 0 0,-168 7-78 0 0,-62 7-83 0 0,65 7-201 0 0,169-22 251 0 0,-2 1 4 0 0,7-2 57 0 0,0 0 1 0 0,352-23 255 0 0,-145 5-214 0 0,-96 11 16 0 0,385-14 77 0 0,-441 22-103 0 0,59 11 0 0 0,-9 0-14 0 0,-17-9 20 0 0,-67-3-23 0 0,4-1-12 0 0,0 2 0 0 0,1 1 0 0 0,-1 1 1 0 0,-1 1-1 0 0,41 11 0 0 0,-64-13-1 0 0,0 0 1 0 0,1 0-1 0 0,-1 0 0 0 0,0 1 0 0 0,0-1 1 0 0,0 1-1 0 0,-1 0 0 0 0,1 0 1 0 0,-1 0-1 0 0,1 1 0 0 0,2 3 1 0 0,7 7 1 0 0,69 72-10 0 0,-79-82-11 0 0,0 0 1 0 0,0 1 0 0 0,0 0-1 0 0,-1-1 1 0 0,1 1-1 0 0,-1 0 1 0 0,-1 0-1 0 0,1 0 1 0 0,0 1-1 0 0,-1-1 1 0 0,0 0-1 0 0,-1 1 1 0 0,1 5-1 0 0,0-2 50 0 0,-1-1-1 0 0,-1 1 1 0 0,1 0-1 0 0,-1 0 1 0 0,-1-1-1 0 0,0 1 1 0 0,-3 9-1 0 0,4-16 18 0 0,0 0-1 0 0,0 0 0 0 0,-1 0 1 0 0,1-1-1 0 0,-1 1 1 0 0,1 0-1 0 0,-1-1 0 0 0,1 1 1 0 0,-1-1-1 0 0,0 0 1 0 0,0 0-1 0 0,0 1 0 0 0,0-1 1 0 0,0 0-1 0 0,0-1 1 0 0,0 1-1 0 0,0 0 0 0 0,0 0 1 0 0,0-1-1 0 0,0 0 1 0 0,0 1-1 0 0,-1-1 0 0 0,1 0 1 0 0,0 0-1 0 0,-4 0 0 0 0,-7-1 73 0 0,0 0 0 0 0,-25-4-1 0 0,33 4-124 0 0,-24-6 78 0 0,1-2 0 0 0,-29-11 0 0 0,28 9-62 0 0,-49-12 0 0 0,58 19-29 0 0,0 2 1 0 0,0 1-1 0 0,0 0 0 0 0,-39 4 1 0 0,-84 21-65 0 0,57-9 27 0 0,46-9 131 0 0,-332 44 49 0 0,288-44-44 0 0,1-3 1 0 0,-126-12-1 0 0,-212-25-589 0 0,369 33 553 0 0,0 3 0 0 0,0 2 0 0 0,-60 12-1 0 0,109-16-57 0 0,-1 1-1 0 0,1-1 0 0 0,0 1 0 0 0,0 0 0 0 0,0 0 0 0 0,0 0 1 0 0,0 0-1 0 0,0 0 0 0 0,0 1 0 0 0,-4 2 0 0 0,5-1 8 0 0,-1 1-1 0 0,1-1 0 0 0,0 0 1 0 0,0 1-1 0 0,0-1 1 0 0,0 1-1 0 0,1 0 1 0 0,-3 6-1 0 0,-5 16 21 0 0,9-25-15 0 0,-4 6 84 0 0,4-7-83 0 0,0 0 0 0 0,0 1 1 0 0,0-1-1 0 0,0 0 0 0 0,0 0 0 0 0,0 1 0 0 0,0-1 0 0 0,0 0 0 0 0,0 1 1 0 0,0-1-1 0 0,0 0 0 0 0,0 0 0 0 0,0 1 0 0 0,0-1 0 0 0,-1 0 0 0 0,1 0 0 0 0,0 1 1 0 0,0-1-1 0 0,0 0 0 0 0,0 0 0 0 0,0 1 0 0 0,-1-1 0 0 0,1 0 0 0 0,0 0 0 0 0,0 0 1 0 0,-1 1-1 0 0,1-1 0 0 0,0 0 0 0 0,0 0 0 0 0,0 0 0 0 0,-1 0 0 0 0,1 0 1 0 0,0 0-1 0 0,-1 1 0 0 0,1-1 0 0 0,0 0 0 0 0,0 0 0 0 0,-1 0 0 0 0,1 0 0 0 0,0 0 1 0 0,0 0-1 0 0,-1 0 0 0 0,1 0 0 0 0,0 0 0 0 0,-1 0 0 0 0,1 0 0 0 0,0 0 0 0 0,0 0 1 0 0,-1-1-1 0 0,1 1 0 0 0,0 0 0 0 0,0 0 0 0 0,-1 0 0 0 0,1 0 0 0 0,0 0 0 0 0,0-1 1 0 0,-1 1-1 0 0,-102-49-370 0 0,103 48 346 0 0,-1 1-3 0 0,1 0 21 0 0,-1 0 0 0 0,1-1 0 0 0,0 1-1 0 0,-1 0 1 0 0,1 0 0 0 0,-1 0 0 0 0,1 0 0 0 0,-1-1 0 0 0,1 1 0 0 0,-1 0 0 0 0,1 0 0 0 0,-1 0-1 0 0,1 0 1 0 0,-1 0 0 0 0,1 0 0 0 0,0 0 0 0 0,-1 0 0 0 0,1 0 0 0 0,-1 0 0 0 0,1 1-1 0 0,-1-1 1 0 0,1 0 0 0 0,-1 0 0 0 0,1 0 0 0 0,0 1 0 0 0,-1-1 0 0 0,1 0 0 0 0,-1 0 0 0 0,1 1-1 0 0,0-1 1 0 0,-1 0 0 0 0,1 1 0 0 0,0-1 0 0 0,-1 0 0 0 0,1 1 0 0 0,0-1 0 0 0,-1 0-1 0 0,1 1 1 0 0,0-1 0 0 0,0 1 0 0 0,-1 0 0 0 0,0 44-57 0 0,0-26-35 0 0,0 0-1 0 0,2-1 1 0 0,0 1-1 0 0,3 19 1 0 0,-3-37 65 0 0,-1-1 28 0 0,0 0 1 0 0,0 1 0 0 0,0-1 0 0 0,0 1 0 0 0,0-1 0 0 0,0 0 0 0 0,1 1-1 0 0,-1-1 1 0 0,0 0 0 0 0,0 1 0 0 0,0-1 0 0 0,1 0 0 0 0,-1 1-1 0 0,0-1 1 0 0,0 0 0 0 0,1 0 0 0 0,-1 1 0 0 0,0-1 0 0 0,1 0 0 0 0,-1 0-1 0 0,0 1 1 0 0,1-1 0 0 0,-1 0 0 0 0,0 0 0 0 0,1 0 0 0 0,-1 0-1 0 0,0 0 1 0 0,1 1 0 0 0,-1-1 0 0 0,1 0 0 0 0,-1 0 0 0 0,0 0 0 0 0,1 0-1 0 0,-1 0 1 0 0,1 0 0 0 0,-1 0 0 0 0,0 0 0 0 0,1-1 0 0 0,-1 1-1 0 0,0 0 1 0 0,1 0 0 0 0,-1 0 0 0 0,1 0 0 0 0,-1 0 0 0 0,0-1 0 0 0,1 1-1 0 0,-1 0 1 0 0,1-1 0 0 0,16-7-38 0 0,-17 8 41 0 0,58-42-130 0 0,-44 30 118 0 0,1 1 0 0 0,1 0-1 0 0,0 1 1 0 0,0 1 0 0 0,1 1 0 0 0,21-8-1 0 0,-18 10-3 0 0,0 2 0 0 0,1 0 0 0 0,0 1 0 0 0,0 1 0 0 0,0 1 0 0 0,22 2 0 0 0,127 18 88 0 0,-145-15-88 0 0,238 47 33 0 0,-150-27-28 0 0,151 15 1 0 0,141-45 113 0 0,-282-1-80 0 0,-97 5-35 0 0,-2 0 16 0 0,1 1-1 0 0,37 4 0 0 0,-8-1-91 0 0,-53-2 64 0 0,11 2 2 0 0,3 3 14 0 0,-13-4 6 0 0,-1 0 0 0 0,7 18 86 0 0,-17 0-50 0 0,9-19-25 0 0,0 15-86 0 0,11-16 70 0 0,0-1 1 0 0,0 0-1 0 0,20-7 0 0 0,37-17 54 0 0,-67 25-113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8T18:49:05.968"/>
    </inkml:context>
    <inkml:brush xml:id="br0">
      <inkml:brushProperty name="width" value="0.35" units="cm"/>
      <inkml:brushProperty name="height" value="0.35" units="cm"/>
      <inkml:brushProperty name="color" value="#FFFFFF"/>
    </inkml:brush>
  </inkml:definitions>
  <inkml:trace contextRef="#ctx0" brushRef="#br0">0 265 332 0 0,'0'0'890'0'0,"25"5"1234"0"0,-4-2-1374 0 0,1 0 0 0 0,39 0 0 0 0,2 0-279 0 0,-22 0-334 0 0,-17-1 425 0 0,0 0 0 0 0,31 8 1522 0 0,-87-25-1518 0 0,20 8-380 0 0,-95-34 185 0 0,39 16-286 0 0,34 2-306 0 0,110 15 162 0 0,63 12 153 0 0,-137-4-38 0 0,2 0 17 0 0,9 0 136 0 0,-11-1-111 0 0,-7-3-34 0 0,-12-4-168 0 0,0 0 0 0 0,-38-9 0 0 0,36 11-29 0 0,0 0 0 0 0,-29-15 0 0 0,47 21 96 0 0,-8-3-192 0 0,9 1 218 0 0,9 3 106 0 0,41 8 21 0 0,0-2 0 0 0,0-3 0 0 0,75-2 0 0 0,-112-2-88 0 0,-11 0-83 0 0,3-1 57 0 0,0 1-1 0 0,-1-1 1 0 0,1 1 0 0 0,0 0-1 0 0,0 1 1 0 0,7 0-1 0 0,8 1-50 0 0,-18-2 92 0 0,20-5 1008 0 0,-134-7-1227 0 0,67 8 60 0 0,-68-13-1 0 0,111 17 126 0 0,-30-8-644 0 0,39 11 633 0 0,0-1-1 0 0,0 1 1 0 0,0-2 0 0 0,0 1-1 0 0,0-1 1 0 0,0 0 0 0 0,0-1-1 0 0,1 1 1 0 0,-1-2 0 0 0,9 0-1 0 0,8 0 856 0 0,-26-6-621 0 0,-8-5-206 0 0,9 11-36 0 0,-17-23-834 0 0,18 24 835 0 0,1-1 0 0 0,0 0 0 0 0,0 1 0 0 0,0-1 0 0 0,0 1 0 0 0,0-1 0 0 0,0 1 0 0 0,0-1 0 0 0,0 1 0 0 0,0-1 0 0 0,0 1 0 0 0,0 0 0 0 0,0 0 0 0 0,0 0 0 0 0,1 0 0 0 0,-1-1 0 0 0,0 1 0 0 0,2 1 0 0 0,29 0-15 0 0,-25 0 21 0 0,49 2 142 0 0,163 14-257 0 0,-218-16 109 0 0,54 8 25 0 0,-53-9-19 0 0,36 8 19 0 0,231 28 426 0 0,-233-33-427 0 0,122 3 31 0 0,-157-6-12 0 0,48 0-38 0 0,0 0 0 0 0,-48 0 34 0 0,45-1-52 0 0,63-4-285 0 0,144-16 712 0 0,-243 21-449 0 0,1-1-1 0 0,-1-1 1 0 0,0 0-1 0 0,0 0 0 0 0,0-1 1 0 0,13-6-1 0 0,-22 9 37 0 0,1-1 2 0 0,3 0 11 0 0,-2 0 18 0 0,0-1-23 0 0,-2 2-2 0 0,2-3 34 0 0,-2 3-19 0 0,0 0 0 0 0,0-1 0 0 0,-1 1 0 0 0,1-1 0 0 0,0 1 0 0 0,0-1 1 0 0,-1 1-1 0 0,1-1 0 0 0,0 0 0 0 0,-1 1 0 0 0,1-1 0 0 0,0 0 0 0 0,-1 1 0 0 0,1-1 0 0 0,-1 0 0 0 0,1 0 1 0 0,-1 0-1 0 0,0 0 0 0 0,1 1 0 0 0,-1-1 0 0 0,0 0 0 0 0,0 0 0 0 0,1 0 0 0 0,-1 0 0 0 0,0-1 0 0 0,0 1-8 0 0,0 1-1 0 0,-1-1 0 0 0,1 0 1 0 0,0 1-1 0 0,0-1 0 0 0,-1 1 1 0 0,1-1-1 0 0,0 1 0 0 0,-1-1 1 0 0,1 1-1 0 0,-1-1 0 0 0,1 1 1 0 0,0-1-1 0 0,-1 1 0 0 0,1-1 1 0 0,-1 1-1 0 0,0 0 0 0 0,1-1 1 0 0,-1 1-1 0 0,1 0 0 0 0,-1-1 1 0 0,1 1-1 0 0,-1 0 0 0 0,0 0 1 0 0,1 0-1 0 0,-2-1 0 0 0,-20-5-12 0 0,-10 0 30 0 0,0 1 0 0 0,0 2 0 0 0,0 1 1 0 0,-52 3-1 0 0,81-1-4 0 0,-13 0 13 0 0,-173-8 206 0 0,166 6-248 0 0,-1 2 0 0 0,-26 2-1 0 0,48-2 26 0 0,-9 0-55 0 0,4 1 61 0 0,-49 1 71 0 0,54-2-93 0 0,0-1 4 0 0,-4 1 0 0 0,-62-5 97 0 0,66 5-103 0 0,-42-2 8 0 0,42 2-12 0 0,-99 9 43 0 0,100-8-42 0 0,-45 2 0 0 0,38-3 8 0 0,-25 3-2 0 0,31-3 9 0 0,-10 0 99 0 0,-162 0-11 0 0,84-2-81 0 0,89 2-22 0 0,-5 1 17 0 0,-1-1 0 0 0,1 0 0 0 0,0 0 0 0 0,0-1 0 0 0,0 0 0 0 0,-12-3 0 0 0,-4 0 2 0 0,21 4-5 0 0,-17-3-42 0 0,11 2 32 0 0,-56-6 37 0 0,61 7-40 0 0,1 0-3 0 0,-6-1 6 0 0,-43-2-29 0 0,49 3 45 0 0,-49-3 6 0 0,48 3-10 0 0,-10 0-54 0 0,-77 10 87 0 0,88-10-40 0 0,-31 1 12 0 0,1 4-100 0 0,30-5 91 0 0,-23 13-169 0 0,22-9 160 0 0,1-1 0 0 0,-1 1 1 0 0,1 0-1 0 0,0-1 0 0 0,0 1 0 0 0,0 0 0 0 0,1 0 1 0 0,-1-1-1 0 0,1 1 0 0 0,0 0 0 0 0,0 0 0 0 0,1 6 1 0 0,9 49 172 0 0,-7-48-158 0 0,7 38-22 0 0,3 0 0 0 0,2-1 0 0 0,2 0 0 0 0,2-2 0 0 0,38 69 0 0 0,-53-108 14 0 0,1 0 0 0 0,0-1-1 0 0,0 1 1 0 0,1-1 0 0 0,-1-1-1 0 0,1 1 1 0 0,11 7-1 0 0,-14-11 8 0 0,0 0-1 0 0,0 0 1 0 0,0 0-1 0 0,1 0 0 0 0,-1-1 1 0 0,1 1-1 0 0,-1-1 0 0 0,1 0 1 0 0,0 0-1 0 0,0 0 0 0 0,-1-1 1 0 0,1 1-1 0 0,0-1 0 0 0,0 0 1 0 0,-1 0-1 0 0,1 0 0 0 0,7-2 1 0 0,-8 1 2 0 0,-1 0 1 0 0,0 0-1 0 0,0-1 1 0 0,0 1-1 0 0,0-1 1 0 0,0 1-1 0 0,0-1 1 0 0,0 0-1 0 0,0 1 1 0 0,-1-1-1 0 0,1 0 1 0 0,-1 0-1 0 0,1 0 1 0 0,-1-1-1 0 0,0 1 1 0 0,0 0-1 0 0,0 0 1 0 0,0-1-1 0 0,0 1 1 0 0,-1 0-1 0 0,1-1 1 0 0,0 1-1 0 0,-1-1 1 0 0,0 1-1 0 0,0-1 1 0 0,0-4-1 0 0,0-7 55 0 0,0-1 0 0 0,-1 1 0 0 0,-3-16 0 0 0,1 10 42 0 0,0 0 0 0 0,-2 0 0 0 0,-12-34 0 0 0,17 54-112 0 0,-1-1 0 0 0,0 1 0 0 0,1-1 1 0 0,-1 1-1 0 0,1-1 0 0 0,-1 1 0 0 0,0 0 1 0 0,1-1-1 0 0,-1 1 0 0 0,0 0 0 0 0,0 0 1 0 0,1-1-1 0 0,-1 1 0 0 0,0 0 0 0 0,1 0 1 0 0,-1 0-1 0 0,0 0 0 0 0,0 0 0 0 0,1 0 1 0 0,-1 0-1 0 0,0 0 0 0 0,0 0 0 0 0,1 0 1 0 0,-1 1-1 0 0,0-1 0 0 0,0 0 0 0 0,1 0 1 0 0,-1 1-1 0 0,0-1 0 0 0,1 0 0 0 0,-1 1 1 0 0,0-1-1 0 0,1 1 0 0 0,-1-1 0 0 0,1 1 1 0 0,-1-1-1 0 0,1 1 0 0 0,-1 0 0 0 0,-23 19-49 0 0,13-9 4 0 0,1 0 1 0 0,0 1 0 0 0,-14 22-1 0 0,22-30-1 0 0,0 0 0 0 0,-1 0-1 0 0,1 0 1 0 0,1 0 0 0 0,-1 0-1 0 0,0 1 1 0 0,1-1 0 0 0,0 1 0 0 0,0-1-1 0 0,1 0 1 0 0,-1 1 0 0 0,1 0-1 0 0,0-1 1 0 0,0 1 0 0 0,0-1-1 0 0,1 1 1 0 0,0 4 0 0 0,0-7 23 0 0,0 1 0 0 0,1-1 0 0 0,-1 0-1 0 0,0 0 1 0 0,1 0 0 0 0,-1 0 0 0 0,1 0 0 0 0,-1 0 0 0 0,1 0 0 0 0,0 0 0 0 0,0 0 0 0 0,0-1 0 0 0,0 1 0 0 0,0-1 0 0 0,1 0-1 0 0,-1 0 1 0 0,0 1 0 0 0,0-1 0 0 0,1-1 0 0 0,-1 1 0 0 0,1 0 0 0 0,-1-1 0 0 0,1 1 0 0 0,-1-1 0 0 0,1 1 0 0 0,-1-1 0 0 0,1 0 0 0 0,0 0-1 0 0,-1-1 1 0 0,1 1 0 0 0,4-1 0 0 0,2-1 45 0 0,-1 0 0 0 0,1 0 1 0 0,-1 0-1 0 0,0-1 0 0 0,0-1 0 0 0,0 1 0 0 0,14-9 0 0 0,-21 11-1 0 0,0 1 0 0 0,1-1 0 0 0,-1 0 0 0 0,0 0 0 0 0,1 0 0 0 0,-1 0 0 0 0,0 0 0 0 0,0 0-1 0 0,0-1 1 0 0,0 1 0 0 0,0 0 0 0 0,0-1 0 0 0,0 1 0 0 0,0 0 0 0 0,-1-1 0 0 0,1 1 0 0 0,0-1 0 0 0,-1 1-1 0 0,0-1 1 0 0,1 0 0 0 0,-1 1 0 0 0,0-1 0 0 0,1 1 0 0 0,-1-3 0 0 0,-1 1-1 0 0,0 1 0 0 0,0 0 0 0 0,1-1 0 0 0,-1 1 0 0 0,-1 0 0 0 0,1 0 0 0 0,0 0 0 0 0,0 0 0 0 0,-1 0 1 0 0,1 0-1 0 0,-1 0 0 0 0,0 0 0 0 0,0 1 0 0 0,-2-3 0 0 0,-5-3 6 0 0,0 1 1 0 0,0 1-1 0 0,-1-1 1 0 0,1 1-1 0 0,-1 1 1 0 0,-13-4-1 0 0,3 2-41 0 0,0 2 0 0 0,0 0-1 0 0,0 1 1 0 0,0 2 0 0 0,0 0-1 0 0,0 1 1 0 0,-1 0 0 0 0,1 2-1 0 0,0 1 1 0 0,0 0 0 0 0,0 1-1 0 0,1 2 1 0 0,-26 9 0 0 0,44-15 12 0 0,-1 1 0 0 0,1-1 0 0 0,0 1 0 0 0,0-1 1 0 0,0 1-1 0 0,0-1 0 0 0,0 1 0 0 0,0 0 0 0 0,0 0 0 0 0,0-1 0 0 0,0 1 1 0 0,0 0-1 0 0,0 0 0 0 0,0 0 0 0 0,0 0 0 0 0,1 0 0 0 0,-1 0 1 0 0,0 0-1 0 0,1 1 0 0 0,-1-1 0 0 0,1 0 0 0 0,-1 2 0 0 0,1-2-2 0 0,0 0 0 0 0,0 0-1 0 0,1 0 1 0 0,-1 0-1 0 0,0 1 1 0 0,1-1-1 0 0,-1 0 1 0 0,0 0 0 0 0,1 0-1 0 0,0 0 1 0 0,-1 0-1 0 0,1 0 1 0 0,0 0-1 0 0,-1 0 1 0 0,1 0 0 0 0,0 0-1 0 0,0 0 1 0 0,1 1-1 0 0,3 1-19 0 0,1 1 1 0 0,-1-1-1 0 0,0 1 0 0 0,1-2 0 0 0,-1 1 0 0 0,1 0 0 0 0,11 2 0 0 0,5-1 21 0 0,1-1 0 0 0,0-1 0 0 0,-1-1-1 0 0,1-1 1 0 0,30-4 0 0 0,114-23-147 0 0,-143 22 133 0 0,17-3 258 0 0,0-2-1 0 0,75-29 1 0 0,-116 39-224 0 0,1 0 1 0 0,-1 0 0 0 0,1 0 0 0 0,-1 0-1 0 0,0-1 1 0 0,1 1 0 0 0,-1 0-1 0 0,1 0 1 0 0,-1 0 0 0 0,0 0 0 0 0,1-1-1 0 0,-1 1 1 0 0,0 0 0 0 0,1 0-1 0 0,-1-1 1 0 0,0 1 0 0 0,1 0-1 0 0,-1-1 1 0 0,0 1 0 0 0,0 0 0 0 0,0-1-1 0 0,1 1 1 0 0,-1 0 0 0 0,0-1-1 0 0,0 1 1 0 0,0-1 0 0 0,0 1 0 0 0,1 0-1 0 0,-1-1 1 0 0,0 1 0 0 0,0-1-1 0 0,0 0 1 0 0,-11-7 143 0 0,-19 1-160 0 0,11 6-16 0 0,0 1 0 0 0,1 0 0 0 0,-1 2 0 0 0,0 0 0 0 0,-27 8 1 0 0,-91 32-75 0 0,113-34 101 0 0,-5 1 2 0 0,-60 23-282 0 0,81-28 249 0 0,1-1 0 0 0,0 1 0 0 0,-1 0 0 0 0,2 1 0 0 0,-1-1 0 0 0,1 2 1 0 0,-1-1-1 0 0,-9 12 0 0 0,15-16 21 0 0,0-1 1 0 0,1 1-1 0 0,-1 0 0 0 0,1 0 1 0 0,-1 0-1 0 0,1-1 1 0 0,-1 1-1 0 0,1 0 1 0 0,-1 0-1 0 0,1 0 1 0 0,0 0-1 0 0,-1 0 0 0 0,1 0 1 0 0,0 0-1 0 0,0 0 1 0 0,0 0-1 0 0,0 0 1 0 0,0 0-1 0 0,0 0 0 0 0,0 0 1 0 0,0 0-1 0 0,0 0 1 0 0,1 0-1 0 0,-1 0 1 0 0,0 0-1 0 0,1 0 0 0 0,-1 0 1 0 0,1 1-1 0 0,1 0 2 0 0,0 0-1 0 0,-1 0 0 0 0,1 0 0 0 0,0 0 1 0 0,0-1-1 0 0,1 1 0 0 0,-1-1 1 0 0,0 0-1 0 0,0 1 0 0 0,1-1 0 0 0,2 1 1 0 0,6 2-3 0 0,1-1 0 0 0,0 1 1 0 0,19 1-1 0 0,26 0-45 0 0,-1-2-1 0 0,1-3 0 0 0,82-11 1 0 0,169-40-135 0 0,-265 43 251 0 0,185-43 1052 0 0,-228 51-1117 0 0,0-1-1 0 0,0 1 1 0 0,0 0-1 0 0,-1 0 0 0 0,1 0 1 0 0,0 0-1 0 0,0 0 0 0 0,0 0 1 0 0,0 0-1 0 0,0 0 1 0 0,0 0-1 0 0,0 0 0 0 0,0 0 1 0 0,0-1-1 0 0,0 1 0 0 0,0 0 1 0 0,0 0-1 0 0,0 0 1 0 0,0 0-1 0 0,0 0 0 0 0,0 0 1 0 0,0 0-1 0 0,0 0 0 0 0,0 0 1 0 0,0-1-1 0 0,0 1 1 0 0,0 0-1 0 0,0 0 0 0 0,0 0 1 0 0,0 0-1 0 0,0 0 0 0 0,0 0 1 0 0,0 0-1 0 0,0 0 1 0 0,0 0-1 0 0,1 0 0 0 0,-1 0 1 0 0,0-1-1 0 0,0 1 0 0 0,0 0 1 0 0,0 0-1 0 0,0 0 1 0 0,0 0-1 0 0,0 0 0 0 0,0 0 1 0 0,0 0-1 0 0,0 0 0 0 0,0 0 1 0 0,1 0-1 0 0,-1 0 1 0 0,0 0-1 0 0,0 0 0 0 0,0 0 1 0 0,0 0-1 0 0,0 0 0 0 0,0 0 1 0 0,0 0-1 0 0,0 0 0 0 0,0 0 1 0 0,1 0-1 0 0,-1 0 1 0 0,0 0-1 0 0,0 0 0 0 0,-12-3-23 0 0,-15-1-71 0 0,-27 4 126 0 0,0 3 0 0 0,-92 16 0 0 0,-104 37 100 0 0,223-49-130 0 0,-212 62 61 0 0,141-39-369 0 0,84-23-55 0 0,20-4 190 0 0,24-2 81 0 0,434-105-589 0 0,-300 62 677 0 0,184-48 681 0 0,-332 84 15 0 0,-23 2-396 0 0,-29 2-232 0 0,-681 117 240 0 0,695-110-281 0 0,-288 61 34 0 0,308-66-105 0 0,3-2 14 0 0,1 1 28 0 0,0 0-1 0 0,-1-1 1 0 0,1 1-1 0 0,0 0 1 0 0,0 0 0 0 0,0 0-1 0 0,0 0 1 0 0,0 0-1 0 0,0 1 1 0 0,0-1 0 0 0,0 1-1 0 0,0-1 1 0 0,0 1-1 0 0,4-1 1 0 0,3-1 6 0 0,896-210-882 0 0,-704 174 1712 0 0,-210 39-821 0 0,1 1 1 0 0,-1-1-1 0 0,1 1 0 0 0,0 1 1 0 0,-8 3-1 0 0,-9 2 5 0 0,-294 96-3 0 0,239-73-11 0 0,-144 81-1 0 0,222-111-4 0 0,-43 30-152 0 0,43-30 148 0 0,1 0-1 0 0,-1 0 0 0 0,1 0 1 0 0,-1 1-1 0 0,1-1 0 0 0,-1 0 1 0 0,1 1-1 0 0,0-1 1 0 0,0 1-1 0 0,0-1 0 0 0,0 1 1 0 0,0-1-1 0 0,0 1 0 0 0,0 0 1 0 0,1-1-1 0 0,-1 1 0 0 0,1 0 1 0 0,-1 0-1 0 0,1 0 0 0 0,-1 0 1 0 0,1-1-1 0 0,0 1 1 0 0,0 0-1 0 0,0 3 0 0 0,1-4 7 0 0,0 1 0 0 0,0-1 0 0 0,0 1 0 0 0,1-1-1 0 0,-1 0 1 0 0,0 0 0 0 0,1 1 0 0 0,-1-1 0 0 0,0 0 0 0 0,1 0 0 0 0,0 0-1 0 0,-1-1 1 0 0,1 1 0 0 0,-1 0 0 0 0,1 0 0 0 0,0-1 0 0 0,0 1-1 0 0,-1-1 1 0 0,1 0 0 0 0,0 1 0 0 0,0-1 0 0 0,3 0 0 0 0,45-1-36 0 0,-44 1 22 0 0,73-11-11 0 0,0-2 0 0 0,111-35 0 0 0,-90 21-19 0 0,500-126-292 0 0,-576 145 400 0 0,-18 6-59 0 0,0 0-1 0 0,1 0 1 0 0,-1 1-1 0 0,1 0 1 0 0,7-1-1 0 0,-50 22-80 0 0,-23 4 156 0 0,-422 179 885 0 0,12 25-116 0 0,421-204-787 0 0,31-16-131 0 0,-1 1-1 0 0,1 0 1 0 0,1 2-1 0 0,-20 15 1 0 0,35-26 64 0 0,1 0 0 0 0,0 0 0 0 0,0 0 0 0 0,0 0 0 0 0,-1 0 0 0 0,1 0 0 0 0,0 0 0 0 0,0 1 0 0 0,0-1 0 0 0,-1 0 0 0 0,1 0 0 0 0,0 0 0 0 0,0 0 0 0 0,0 0 0 0 0,0 1 0 0 0,0-1 0 0 0,-1 0 0 0 0,1 0 0 0 0,0 0 0 0 0,0 1 0 0 0,0-1 0 0 0,0 0 0 0 0,0 0 0 0 0,0 1 0 0 0,0-1 0 0 0,0 0 0 0 0,0 0 0 0 0,0 0 0 0 0,0 1 0 0 0,0-1 0 0 0,0 0 0 0 0,0 0 0 0 0,0 1 0 0 0,0-1 0 0 0,0 0 0 0 0,0 0 0 0 0,0 0 0 0 0,0 1 0 0 0,0-1 0 0 0,0 0 0 0 0,11 1-21 0 0,15-6 54 0 0,356-136-548 0 0,-213 74-50 0 0,435-145-33 0 0,-584 205 999 0 0,-36 13-232 0 0,-41 13 43 0 0,-681 294 908 0 0,725-307-1111 0 0,3-1-117 0 0,0-1-1 0 0,0 1 1 0 0,0 1 0 0 0,1 0 0 0 0,-16 13-1 0 0,24-19 112 0 0,1 0-1 0 0,0 0 0 0 0,0 1 1 0 0,0-1-1 0 0,0 0 1 0 0,0 0-1 0 0,0 0 0 0 0,0 0 1 0 0,0 1-1 0 0,0-1 0 0 0,0 0 1 0 0,0 0-1 0 0,0 0 1 0 0,0 0-1 0 0,0 1 0 0 0,0-1 1 0 0,0 0-1 0 0,0 0 0 0 0,0 0 1 0 0,0 0-1 0 0,0 1 1 0 0,0-1-1 0 0,0 0 0 0 0,0 0 1 0 0,0 0-1 0 0,0 0 0 0 0,0 0 1 0 0,1 1-1 0 0,-1-1 1 0 0,0 0-1 0 0,0 0 0 0 0,0 0 1 0 0,0 0-1 0 0,0 0 0 0 0,0 0 1 0 0,0 1-1 0 0,1-1 1 0 0,-1 0-1 0 0,0 0 0 0 0,0 0 1 0 0,0 0-1 0 0,0 0 0 0 0,1 0 1 0 0,-1 0-1 0 0,0 0 1 0 0,0 0-1 0 0,0 0 0 0 0,0 0 1 0 0,0 0-1 0 0,1 0 0 0 0,-1 0 1 0 0,0 0-1 0 0,0 0 1 0 0,0 0-1 0 0,0 0 0 0 0,1 0 1 0 0,-1 0-1 0 0,0 0 0 0 0,0 0 1 0 0,0 0-1 0 0,0 0 1 0 0,1 0-1 0 0,-1-1 0 0 0,11 1 37 0 0,36-9-78 0 0,0-2 0 0 0,-1-2 0 0 0,54-24 0 0 0,-20 8-101 0 0,-49 18 54 0 0,330-119-923 0 0,-13-29 1390 0 0,-345 157-294 0 0,23-14 838 0 0,-25 15-876 0 0,0 0 1 0 0,0 0-1 0 0,0 1 1 0 0,0-1 0 0 0,0 0-1 0 0,-1 0 1 0 0,1 0-1 0 0,0 0 1 0 0,0 0-1 0 0,-1 0 1 0 0,1 0 0 0 0,-1 0-1 0 0,1 0 1 0 0,-1 0-1 0 0,0 0 1 0 0,1 0 0 0 0,-1 0-1 0 0,0 0 1 0 0,0-1-1 0 0,0 1 1 0 0,1-1 0 0 0,-2 1-29 0 0,1 0 1 0 0,-1 0 0 0 0,1 1-1 0 0,0-1 1 0 0,-1 0 0 0 0,0 0-1 0 0,1 1 1 0 0,-1-1 0 0 0,1 0-1 0 0,-1 1 1 0 0,0-1 0 0 0,1 0-1 0 0,-1 1 1 0 0,0-1 0 0 0,0 1-1 0 0,0-1 1 0 0,1 1 0 0 0,-1 0-1 0 0,0-1 1 0 0,0 1 0 0 0,0 0 0 0 0,-1-1-1 0 0,-23-4 202 0 0,21 4-189 0 0,-47-4 52 0 0,1 3 0 0 0,-1 1 0 0 0,-68 9-1 0 0,52-4-42 0 0,-156 18-5 0 0,54-4-525 0 0,167-18 351 0 0,-1 1-138 0 0,9-1 157 0 0,60-6-220 0 0,127-30 0 0 0,-112 18 203 0 0,155-37 603 0 0,-236 56-461 0 0,0-1 0 0 0,0 0 0 0 0,1 0 0 0 0,-1 0 0 0 0,0 0 0 0 0,0 0 1 0 0,1 0-1 0 0,-1 0 0 0 0,0 0 0 0 0,0 0 0 0 0,1 0 0 0 0,-1 0 0 0 0,0 0 0 0 0,0 0 1 0 0,0-1-1 0 0,1 1 0 0 0,-1 0 0 0 0,0 0 0 0 0,0 0 0 0 0,1 0 0 0 0,-1 0 1 0 0,0 0-1 0 0,0 0 0 0 0,0-1 0 0 0,0 1 0 0 0,1 0 0 0 0,-1 0 0 0 0,0 0 0 0 0,0 0 1 0 0,0-1-1 0 0,0 1 0 0 0,0 0 0 0 0,0 0 0 0 0,1 0 0 0 0,-1-1 0 0 0,0 1 1 0 0,0 0-1 0 0,0 0 0 0 0,0-1 0 0 0,0 1 0 0 0,0 0 0 0 0,0 0 0 0 0,0-1 0 0 0,0 1 1 0 0,0 0-1 0 0,0 0 0 0 0,0 0 0 0 0,0-1 0 0 0,-13-6 130 0 0,-18-2 18 0 0,-45 3-218 0 0,0 3 0 0 0,-150 13 0 0 0,224-10-85 0 0,35-2-169 0 0,57-12 0 0 0,-12 2 308 0 0,90-14 18 0 0,-75 10-69 0 0,170-8 1 0 0,-261 24 56 0 0,0 0 0 0 0,1 0 1 0 0,-1 0-1 0 0,0 0 1 0 0,0 0-1 0 0,0 1 1 0 0,0-1-1 0 0,0 1 0 0 0,0-1 1 0 0,0 1-1 0 0,0 0 1 0 0,0 0-1 0 0,0 0 1 0 0,-1 0-1 0 0,1 0 0 0 0,0 0 1 0 0,-1 1-1 0 0,1-1 1 0 0,0 1-1 0 0,-1-1 1 0 0,0 1-1 0 0,1-1 0 0 0,-1 1 1 0 0,0 0-1 0 0,0-1 1 0 0,0 1-1 0 0,0 0 1 0 0,0 0-1 0 0,0 0 0 0 0,0 0 1 0 0,-1 0-1 0 0,1 0 1 0 0,-1 0-1 0 0,0 0 1 0 0,1 0-1 0 0,-1 0 0 0 0,0 0 1 0 0,0 0-1 0 0,0 1 1 0 0,-1 2-1 0 0,0 10 4 0 0,-1 0 0 0 0,-1 0-1 0 0,-1 0 1 0 0,-7 21 0 0 0,8-24 10 0 0,-28 90 14 0 0,6 2-1 0 0,-22 181 1 0 0,45-239-33 0 0,2-26 35 0 0,-1 1-1 0 0,-5 22 1 0 0,6-42-99 0 0,-7-40-472 0 0,-11-55 572 0 0,3 23-420 0 0,4-1 1 0 0,-4-107-1 0 0,14 151-4 0 0,1 27 403 0 0,1 24 10 0 0,-14 449 563 0 0,12-432 215 0 0,-1-1 1 0 0,-3 1-1 0 0,-9 41 124 0 0,13-82-924 0 0,1 0 0 0 0,-1 0-1 0 0,1 0 1 0 0,-1 0 0 0 0,1-1 0 0 0,0 1-1 0 0,-1 0 1 0 0,1 0 0 0 0,0 0 0 0 0,0-1-1 0 0,0 1 1 0 0,0 0 0 0 0,0 0 0 0 0,0 0-1 0 0,0-1 1 0 0,1 1 0 0 0,-1 0 0 0 0,1-2-1 0 0,6-24-261 0 0,-5 18 157 0 0,-1 4-59 0 0,1 0-1 0 0,-1-1 1 0 0,1 1-1 0 0,0 0 1 0 0,1 0-1 0 0,-1 0 1 0 0,1 0 0 0 0,0 0-1 0 0,0 0 1 0 0,4-4-1 0 0,-6 8 98 0 0,8 18-15 0 0,-9-1 188 0 0,1 1-1 0 0,-2-1 0 0 0,0 0 0 0 0,-1 0 0 0 0,-1 0 0 0 0,0 0 0 0 0,-9 26 0 0 0,-6 27 531 0 0,17-63-99 0 0,0-9-293 0 0,2-19-360 0 0,3-32-565 0 0,12-34-66 0 0,4 2-1 0 0,40-113 1 0 0,-48 177 478 0 0,-9 23 132 0 0,-4 15 96 0 0,-15 57 624 0 0,-35 106-1 0 0,-42 66 728 0 0,57-154-658 0 0,23-57 764 0 0,5-64-1140 0 0,9-158-1466 0 0,39-285 1 0 0,-34 428 981 0 0,-6 44 202 0 0,-7 14-57 0 0,-46 146 355 0 0,-92 260 584 0 0,93-264-34 0 0,51-154-736 0 0,3-4-105 0 0,-1 0 0 0 0,0 1 0 0 0,0-1 0 0 0,0 0 0 0 0,0 0 0 0 0,0 0 0 0 0,-1 0 0 0 0,1-2 0 0 0,1-8-58 0 0,140-580-1425 0 0,-140 584 1483 0 0,39-152-944 0 0,-294 765 2646 0 0,236-567-1422 0 0,12-24-114 0 0,4-9-77 0 0,-1-1 0 0 0,1 1 0 0 0,-1-1-1 0 0,1 1 1 0 0,-1-1 0 0 0,0 0 0 0 0,-4 5 0 0 0,5-10-83 0 0,0 0 0 0 0,0 0 0 0 0,0 0 0 0 0,0 1 1 0 0,1-1-1 0 0,-1 0 0 0 0,0 0 0 0 0,1 0 0 0 0,-1-1 0 0 0,1 1 0 0 0,0 0 1 0 0,0 0-1 0 0,0 0 0 0 0,0-3 0 0 0,4-37-319 0 0,-2 28 203 0 0,16-107-856 0 0,6 1 1 0 0,49-147-1 0 0,-32 125 1361 0 0,-40 135-451 0 0,-4 11 56 0 0,-11 22 101 0 0,-18 40 129 0 0,-303 568 2546 0 0,306-581-2403 0 0,28-52-394 0 0,3-13-176 0 0,0-1 1 0 0,0 1-1 0 0,1-1 0 0 0,1 1 1 0 0,0 0-1 0 0,7-15 1 0 0,2-7-189 0 0,184-608-1903 0 0,-196 626 2237 0 0,-10 25 83 0 0,-11 26 188 0 0,-398 684 3717 0 0,404-704-3662 0 0,13-27-388 0 0,13-36-424 0 0,-10 43 504 0 0,46-138-1718 0 0,91-184 0 0 0,-7 59 1275 0 0,-132 267 474 0 0,-2 3 4 0 0,0-1 12 0 0,0 1 0 0 0,1-1 1 0 0,-1 1-1 0 0,0 0 0 0 0,1 0 0 0 0,-1 0 1 0 0,1 0-1 0 0,-1 0 0 0 0,0 2 1 0 0,-1 0 35 0 0,-185 287 2015 0 0,16-25-519 0 0,132-206-1080 0 0,-56 75 791 0 0,96-134-1268 0 0,-1-1 5 0 0,1-1 0 0 0,-1 1-1 0 0,1 0 1 0 0,-1 0 0 0 0,1-1-1 0 0,0 1 1 0 0,-1 0 0 0 0,1-1-1 0 0,0 1 1 0 0,-1 0 0 0 0,1-1-1 0 0,0 1 1 0 0,-1 0 0 0 0,1-1-1 0 0,0 1 1 0 0,-1-1 0 0 0,1 1-1 0 0,0-1 1 0 0,0 1 0 0 0,0 0-1 0 0,-1-1 1 0 0,1 1 0 0 0,0-1-1 0 0,0 1 1 0 0,0-1 0 0 0,0 1-1 0 0,0-1 1 0 0,0 1-1 0 0,0-1 1 0 0,0 1 0 0 0,0-1-1 0 0,0 1 1 0 0,0-1 0 0 0,1 1-1 0 0,-1-2 1 0 0,4-21-322 0 0,-3 20 295 0 0,40-137-1831 0 0,76-175-1 0 0,-25 78 1070 0 0,-62 148 974 0 0,-51 115-108 0 0,-134 256 1299 0 0,-24 40 395 0 0,38-107 233 0 0,141-215-1995 0 0,0 0 1 0 0,0 0-1 0 0,0-1 1 0 0,0 1 0 0 0,0 0-1 0 0,0 0 1 0 0,0 0-1 0 0,0 0 1 0 0,0 0 0 0 0,0 0-1 0 0,0 0 1 0 0,-1 0-1 0 0,1-1 1 0 0,0 1 0 0 0,0 0-1 0 0,0 0 1 0 0,0 0-1 0 0,0 0 1 0 0,0 0 0 0 0,0 0-1 0 0,0 0 1 0 0,0 0-1 0 0,0 0 1 0 0,0 0 0 0 0,-1 0-1 0 0,1 0 1 0 0,0-1-1 0 0,0 1 1 0 0,0 0-1 0 0,0 0 1 0 0,0 0 0 0 0,0 0-1 0 0,0 0 1 0 0,0 0-1 0 0,-1 0 1 0 0,1 0 0 0 0,0 0-1 0 0,0 0 1 0 0,0 0-1 0 0,0 0 1 0 0,0 0 0 0 0,0 0-1 0 0,0 0 1 0 0,-1 0-1 0 0,1 0 1 0 0,0 1 0 0 0,0-1-1 0 0,0 0 1 0 0,0 0-1 0 0,0 0 1 0 0,0 0 0 0 0,0 0-1 0 0,0 0 1 0 0,0 0-1 0 0,0 0 1 0 0,-1 0 0 0 0,1 0-1 0 0,0 0 1 0 0,0 0-1 0 0,0 1 1 0 0,0-1 0 0 0,0 0-1 0 0,0 0 1 0 0,0 0-1 0 0,0 0 1 0 0,0 0 0 0 0,-1-15-217 0 0,5-19-97 0 0,28-99-1381 0 0,73-188-1 0 0,-52 171 1067 0 0,29-110 726 0 0,-84 256-33 0 0,-5 11-21 0 0,-9 13 97 0 0,-143 251 1057 0 0,-79 121 353 0 0,224-370-1341 0 0,9-14-82 0 0,0 0 1 0 0,-1 0-1 0 0,-11 13 1 0 0,20-52-521 0 0,168-438-2172 0 0,-111 319 2248 0 0,9-26 535 0 0,-68 175-156 0 0,-3 2-58 0 0,0 1 0 0 0,0-1 0 0 0,0 1 0 0 0,1 0 1 0 0,-1-1-1 0 0,0 1 0 0 0,1 0 0 0 0,0 0 1 0 0,-1 0-1 0 0,1 0 0 0 0,0 0 0 0 0,0 0 1 0 0,0 0-1 0 0,-1 4 0 0 0,-2 2 44 0 0,-49 88 436 0 0,-248 421 1408 0 0,276-477-1716 0 0,24-39-151 0 0,1-3-45 0 0,1-1 1 0 0,-1 1-1 0 0,0-1 1 0 0,1 1-1 0 0,-1-1 0 0 0,1 1 1 0 0,0-1-1 0 0,0 1 1 0 0,2-4-1 0 0,-3 5 21 0 0,99-221-1009 0 0,-48 114 791 0 0,50-158-1 0 0,-98 256 274 0 0,5-26 154 0 0,-8 35-215 0 0,-11 16 24 0 0,-117 262 236 0 0,54-111-306 0 0,-73 185 528 0 0,175-389-407 0 0,-2-10-361 0 0,170-267-503 0 0,-191 312 771 0 0,-4 11-18 0 0,-3 11-5 0 0,-22 58 355 0 0,-56 123 1 0 0,19-58-103 0 0,55-113-368 0 0,6-28 153 0 0,2-1 11 0 0,-1 0-1 0 0,1-1 1 0 0,0 1 0 0 0,-1-1 0 0 0,1 0 0 0 0,0 0-1 0 0,-1 1 1 0 0,1-1 0 0 0,-1 0 0 0 0,1 0-1 0 0,-1-1 1 0 0,0 1 0 0 0,1 0 0 0 0,-1 0-1 0 0,0-1 1 0 0,0 1 0 0 0,2-2 0 0 0,19-32-34 0 0,-13 22 17 0 0,83-143-356 0 0,-48 78 47 0 0,-25 49-42 0 0,-14 24 190 0 0,-9 22 51 0 0,-17 32 177 0 0,-2-2 0 0 0,-32 50 1 0 0,13-25-3721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8T18:49:18.754"/>
    </inkml:context>
    <inkml:brush xml:id="br0">
      <inkml:brushProperty name="width" value="0.35" units="cm"/>
      <inkml:brushProperty name="height" value="0.35" units="cm"/>
      <inkml:brushProperty name="color" value="#FFFFFF"/>
    </inkml:brush>
  </inkml:definitions>
  <inkml:trace contextRef="#ctx0" brushRef="#br0">459 182 52 0 0,'0'0'1763'0'0,"31"3"2103"0"0,69-8-2472 0 0,188 14 0 0 0,-200 5-1292 0 0,-48-8-131 0 0,-38-6 44 0 0,26 1 2334 0 0,-43-7-2065 0 0,-23-7-496 0 0,-260-54 6 0 0,294 66 206 0 0,-65-5 112 0 0,55 6-67 0 0,0-1-1 0 0,-27-5 0 0 0,40 5-31 0 0,-2 1-26 0 0,1 0 0 0 0,-1 0 0 0 0,1-1 0 0 0,0 1 0 0 0,-1-1 1 0 0,1 1-1 0 0,0-1 0 0 0,-1 0 0 0 0,1 0 0 0 0,-3-2 0 0 0,4 3-7 0 0,10-8-64 0 0,19 0 63 0 0,-19 5 9 0 0,0 1 0 0 0,0 0 0 0 0,0 0 0 0 0,1 1 1 0 0,-1 0-1 0 0,0 1 0 0 0,0 0 0 0 0,12 2 0 0 0,39 4-20 0 0,105 25 0 0 0,30 5 59 0 0,125 4 34 0 0,-75-1 170 0 0,28-6-174 0 0,-183-25-345 0 0,-13-1 280 0 0,-76-7-2 0 0,44 1 14 0 0,-44-2-10 0 0,1 1 2 0 0,178 3 133 0 0,-40 5-283 0 0,-25-1 62 0 0,-39-9 60 0 0,17-12 19 0 0,-92 14 61 0 0,28-8 38 0 0,-28 8-48 0 0,2-12 117 0 0,-2 11-147 0 0,-1-1 1 0 0,0 1-1 0 0,1 0 0 0 0,-1 0 0 0 0,1 0 0 0 0,-1 0 0 0 0,0 0 1 0 0,0 0-1 0 0,0 0 0 0 0,0-1 0 0 0,0 1 0 0 0,0 0 0 0 0,0 0 1 0 0,0 0-1 0 0,0 0 0 0 0,0 0 0 0 0,0-1 0 0 0,-1 1 0 0 0,1 0 1 0 0,-1 0-1 0 0,1 0 0 0 0,-1-2 0 0 0,-2 0 9 0 0,1 0 1 0 0,-1-1-1 0 0,1 1 1 0 0,-1 0-1 0 0,0 1 0 0 0,0-1 1 0 0,0 0-1 0 0,0 1 1 0 0,-6-4-1 0 0,8 6 18 0 0,-27-15-34 0 0,27 14 0 0 0,-24-6 81 0 0,1 4-30 0 0,0-2 1 0 0,0 0-1 0 0,0-2 1 0 0,0-1 0 0 0,-26-13-1 0 0,23 11-53 0 0,0 0 0 0 0,-1 2 0 0 0,-44-7 0 0 0,-33-3 74 0 0,38 5-70 0 0,-29-6 255 0 0,40 11-171 0 0,-81-6-68 0 0,90 11-48 0 0,-23-2 88 0 0,0 3 0 0 0,-110 11-1 0 0,48 4 56 0 0,-212 26-172 0 0,232-21-71 0 0,-114 33 0 0 0,213-47 88 0 0,-10 1-25 0 0,0 2 0 0 0,1 0 1 0 0,0 1-1 0 0,1 1 0 0 0,0 2 0 0 0,-31 19 0 0 0,50-28 55 0 0,0-1 0 0 0,0 1 0 0 0,1-1 0 0 0,-1 1-1 0 0,1 0 1 0 0,-1 0 0 0 0,1 0 0 0 0,0 0 0 0 0,-2 4-1 0 0,-1 2 42 0 0,3-7-33 0 0,1 0-2 0 0,-1 0 0 0 0,1 0 0 0 0,0 0 0 0 0,-1 0 0 0 0,1 0 0 0 0,0 0 0 0 0,0 0 0 0 0,0 0 0 0 0,0 0 0 0 0,0 0 0 0 0,0 0 0 0 0,0 0 0 0 0,1 0 0 0 0,-1 0 0 0 0,0 0 0 0 0,0 0 0 0 0,1 0 0 0 0,-1 0 0 0 0,1 0-1 0 0,-1 0 1 0 0,1 0 0 0 0,-1 0 0 0 0,2 2 0 0 0,3-1 2 0 0,0 1 0 0 0,0-1 0 0 0,0 0 0 0 0,0 0 0 0 0,0 0 0 0 0,0 0 0 0 0,0-1-1 0 0,1 0 1 0 0,-1 0 0 0 0,10 0 0 0 0,62-3 59 0 0,-46 1-60 0 0,386-34-450 0 0,-133 7-154 0 0,-255 26 549 0 0,-45 5 108 0 0,-368 14 143 0 0,29-2 702 0 0,244-5-652 0 0,-128 27-1 0 0,220-33-204 0 0,-7 1-76 0 0,0 2 1 0 0,-30 11 0 0 0,50-17 39 0 0,1 2-1 0 0,0-1 1 0 0,0 0 0 0 0,0 1-1 0 0,0 0 1 0 0,0 0 0 0 0,0 1 0 0 0,1-1-1 0 0,0 1 1 0 0,-1 0 0 0 0,2 0-1 0 0,-1 1 1 0 0,0-1 0 0 0,1 1 0 0 0,0 0-1 0 0,-4 6 1 0 0,6-6-4 0 0,0 0 1 0 0,0 0-1 0 0,0 1 1 0 0,1-1-1 0 0,-1 0 0 0 0,1 0 1 0 0,0 1-1 0 0,1-1 0 0 0,-1 0 1 0 0,1 0-1 0 0,3 8 0 0 0,-2-1-53 0 0,-2-12 55 0 0,1 1 0 0 0,-1 0 0 0 0,1-1 0 0 0,0 1 0 0 0,-1 0 0 0 0,1-1 0 0 0,-1 1 0 0 0,1-1-1 0 0,0 0 1 0 0,0 1 0 0 0,-1-1 0 0 0,1 1 0 0 0,0-1 0 0 0,0 0 0 0 0,-1 1 0 0 0,1-1 0 0 0,0 0 0 0 0,0 0 0 0 0,0 0 0 0 0,0 0 0 0 0,-1 0 0 0 0,1 0 0 0 0,0 0 0 0 0,0 0-1 0 0,0 0 1 0 0,0 0 0 0 0,0 0 0 0 0,27-4-29 0 0,-26 4 41 0 0,66-15-43 0 0,91-33 1 0 0,-44 12-296 0 0,-55 17 345 0 0,-59 18 131 0 0,-3 4-132 0 0,0-1 1 0 0,-1-1-1 0 0,0 1 0 0 0,1 0 0 0 0,-1-1 0 0 0,0 1 1 0 0,0-1-1 0 0,0 0 0 0 0,-5 2 0 0 0,3-1-23 0 0,-368 167 504 0 0,342-149-728 0 0,54-17 428 0 0,221-38-290 0 0,-28 2-351 0 0,-54 16 55 0 0,222 5-1 0 0,-383 12 390 0 0,0 0 0 0 0,0-1 1 0 0,0 1-1 0 0,1 0 0 0 0,-1 0 0 0 0,0 1 1 0 0,0-1-1 0 0,0 0 0 0 0,1 0 0 0 0,-1 1 0 0 0,0-1 1 0 0,0 0-1 0 0,0 1 0 0 0,0-1 0 0 0,0 1 1 0 0,0 0-1 0 0,0-1 0 0 0,2 2 0 0 0,-3-1 6 0 0,-1-1 0 0 0,1 1-1 0 0,0 0 1 0 0,0-1 0 0 0,0 1-1 0 0,-1-1 1 0 0,1 1 0 0 0,0-1-1 0 0,0 1 1 0 0,-1-1 0 0 0,1 1-1 0 0,-1-1 1 0 0,1 1 0 0 0,0-1-1 0 0,-1 1 1 0 0,1-1 0 0 0,-1 1-1 0 0,1-1 1 0 0,-1 0 0 0 0,1 1-1 0 0,-1-1 1 0 0,0 0-1 0 0,0 1 1 0 0,-46 20 305 0 0,-407 119 1043 0 0,176-59-483 0 0,186-53-1194 0 0,-160 73 0 0 0,251-101 262 0 0,23-6-22 0 0,-6 0 101 0 0,696-272-545 0 0,-622 248 148 0 0,1 4-1 0 0,109-16 1 0 0,-198 41 363 0 0,0 1-1 0 0,0-1 1 0 0,0 1-1 0 0,1 0 1 0 0,-1 0 0 0 0,0 0-1 0 0,0 0 1 0 0,0 1 0 0 0,0-1-1 0 0,1 0 1 0 0,-1 1-1 0 0,0 0 1 0 0,0-1 0 0 0,4 3-1 0 0,-6-3 18 0 0,0 1 0 0 0,1-1 0 0 0,-1 0-1 0 0,0 1 1 0 0,0-1 0 0 0,1 0 0 0 0,-1 1 0 0 0,0-1-1 0 0,0 0 1 0 0,0 1 0 0 0,1-1 0 0 0,-1 1 0 0 0,0-1-1 0 0,0 1 1 0 0,0-1 0 0 0,0 0 0 0 0,0 1-1 0 0,0-1 1 0 0,0 1 0 0 0,0-1 0 0 0,0 1 0 0 0,0-1-1 0 0,0 0 1 0 0,0 1 0 0 0,0-1 0 0 0,-1 1 0 0 0,-12 18 145 0 0,-27 15-85 0 0,-2-2 0 0 0,-1-2-1 0 0,-1-2 1 0 0,-61 29 0 0 0,65-36-52 0 0,-390 201 1496 0 0,11-7-84 0 0,414-214-1638 0 0,12-10 153 0 0,14-11 10 0 0,414-254-1262 0 0,-392 249 1227 0 0,101-57-557 0 0,258-105 0 0 0,-402 186 627 0 0,1 1 1 0 0,0-1 0 0 0,1 0-1 0 0,-1 1 1 0 0,0 0 0 0 0,0-1-1 0 0,0 1 1 0 0,0 0 0 0 0,0-1-1 0 0,0 1 1 0 0,0 0 0 0 0,1 0-1 0 0,-1 0 1 0 0,0 0 0 0 0,0 0-1 0 0,0 0 1 0 0,0 0 0 0 0,0 0-1 0 0,1 1 1 0 0,1 0 0 0 0,-3-1 21 0 0,0 1 0 0 0,0 0 0 0 0,0 0 0 0 0,0 0 0 0 0,0-1 0 0 0,0 1 0 0 0,0 0 0 0 0,-1 0 0 0 0,1 0 0 0 0,0-1 0 0 0,0 1 0 0 0,-1 0 0 0 0,1 0 0 0 0,0-1 0 0 0,-1 1 0 0 0,1 0 0 0 0,-1-1 0 0 0,1 1 0 0 0,0 0 0 0 0,-1-1 0 0 0,0 1 1 0 0,-36 41 255 0 0,-63 46 38 0 0,-192 131 1 0 0,236-179-205 0 0,-432 304 1073 0 0,407-286-1184 0 0,161-127 138 0 0,59-36-763 0 0,192-109 1 0 0,-232 159 472 0 0,2 5 0 0 0,2 4 1 0 0,114-34-1 0 0,-172 71-13 0 0,-45 9 181 0 0,1 0-1 0 0,-1 0 1 0 0,1 0-1 0 0,-1 0 0 0 0,1 0 1 0 0,0 0-1 0 0,-1 0 1 0 0,1 0-1 0 0,-1 0 1 0 0,1 0-1 0 0,-1 0 0 0 0,1 0 1 0 0,-1 1-1 0 0,1-1 1 0 0,0 0-1 0 0,-1 0 0 0 0,1 1 1 0 0,-1-1-1 0 0,0 0 1 0 0,1 1-1 0 0,-1-1 1 0 0,1 1-1 0 0,-1-1 0 0 0,1 1 1 0 0,-1 0 4 0 0,0 1-1 0 0,0-1 1 0 0,0 0 0 0 0,0 0 0 0 0,0 0 0 0 0,-1 0-1 0 0,1 0 1 0 0,0 0 0 0 0,-1 0 0 0 0,1 0 0 0 0,-1 0-1 0 0,1 0 1 0 0,-1 0 0 0 0,1 0 0 0 0,-1 0 0 0 0,0 0-1 0 0,1-1 1 0 0,-1 1 0 0 0,-1 1 0 0 0,-24 24 127 0 0,0-1 0 0 0,-2 0 1 0 0,-1-3-1 0 0,-54 34 1 0 0,38-26-14 0 0,-459 271 1586 0 0,289-180-1522 0 0,203-113-394 0 0,30-15 72 0 0,32-17-27 0 0,127-58-905 0 0,4 7 0 0 0,246-66 1 0 0,-416 140 1274 0 0,-10 3-36 0 0,-16 12 78 0 0,-28 14 44 0 0,-470 236 1810 0 0,194-106-1050 0 0,265-129-1468 0 0,52-29 398 0 0,35-14-83 0 0,-24 11 70 0 0,135-57-607 0 0,222-61 0 0 0,-11 44-306 0 0,-354 77 942 0 0,1-1 1 0 0,-1 1-1 0 0,0 0 1 0 0,1 0-1 0 0,-1-1 1 0 0,1 1-1 0 0,-1 0 0 0 0,1 0 1 0 0,-1 1-1 0 0,1-1 1 0 0,-1 0-1 0 0,1 0 1 0 0,-1 1-1 0 0,1-1 0 0 0,-1 1 1 0 0,0-1-1 0 0,2 1 1 0 0,-3 0 6 0 0,0 0 1 0 0,0 0-1 0 0,0 0 1 0 0,-1 0-1 0 0,1-1 1 0 0,0 1 0 0 0,0 0-1 0 0,-1 0 1 0 0,1 0-1 0 0,0-1 1 0 0,-1 1-1 0 0,1 0 1 0 0,-1-1-1 0 0,1 1 1 0 0,-1 0-1 0 0,1-1 1 0 0,-1 1 0 0 0,0 0-1 0 0,1-1 1 0 0,-1 1-1 0 0,0-1 1 0 0,1 1-1 0 0,-1-1 1 0 0,0 0-1 0 0,0 1 1 0 0,1-1-1 0 0,-1 0 1 0 0,0 1-1 0 0,-1-1 1 0 0,-49 28 193 0 0,-1-3 0 0 0,-1-2 0 0 0,-65 18-1 0 0,27-8-1 0 0,27-10-100 0 0,-373 156 1028 0 0,418-166-1314 0 0,19-13 190 0 0,0 1 0 0 0,0-1 0 0 0,0 0-1 0 0,0 1 1 0 0,1-1 0 0 0,-1 0 0 0 0,0 0-1 0 0,0 1 1 0 0,0-1 0 0 0,0 0 0 0 0,1 0-1 0 0,-1 1 1 0 0,0-1 0 0 0,0 0 0 0 0,1 0-1 0 0,-1 0 1 0 0,0 1 0 0 0,0-1-1 0 0,1 0 1 0 0,-1 0 0 0 0,0 0 0 0 0,0 0-1 0 0,1 0 1 0 0,-1 0 0 0 0,0 0 0 0 0,1 1-1 0 0,-1-1 1 0 0,0 0 0 0 0,0 0 0 0 0,1 0-1 0 0,-1 0 1 0 0,0 0 0 0 0,1 0 0 0 0,-1 0-1 0 0,0-1 1 0 0,1 1 0 0 0,44-2-74 0 0,696-65-1574 0 0,-730 67 1817 0 0,-15 1-88 0 0,-29 1-74 0 0,-15 2 27 0 0,-64 7 387 0 0,-60 7 158 0 0,164-15-618 0 0,19 1 38 0 0,19 1 89 0 0,286-10 67 0 0,-106-2-38 0 0,261 44 335 0 0,-266-21 94 0 0,-11 0-337 0 0,-130-13-196 0 0,0-2-1 0 0,0-3 1 0 0,112-18 0 0 0,9-20-413 0 0,-125 25 318 0 0,-22 7-21 0 0,-10 2 118 0 0,1-1 1 0 0,-1-2-1 0 0,31-13 1 0 0,-46 15-51 0 0,1-1 0 0 0,-1 0 0 0 0,0-1 1 0 0,-1 0-1 0 0,0-1 0 0 0,16-18 1 0 0,-27 27 31 0 0,0 0 0 0 0,0 0 0 0 0,0 1 0 0 0,-1-1 0 0 0,1 0 0 0 0,0 0 1 0 0,-1 0-1 0 0,1 0 0 0 0,0 0 0 0 0,-1 0 0 0 0,1 0 0 0 0,-1 0 0 0 0,0 0 1 0 0,1 0-1 0 0,-1 0 0 0 0,0 0 0 0 0,0 0 0 0 0,1-1 0 0 0,-1 1 0 0 0,0 0 1 0 0,0 0-1 0 0,0 0 0 0 0,0 0 0 0 0,-1 0 0 0 0,1-1 0 0 0,0 1 0 0 0,-1-1 1 0 0,0 0-4 0 0,0 1 0 0 0,-1 0 1 0 0,1 0-1 0 0,0 0 0 0 0,-1 0 1 0 0,1 0-1 0 0,-1 0 0 0 0,1 0 1 0 0,-1 1-1 0 0,0-1 0 0 0,1 0 1 0 0,-1 1-1 0 0,0-1 0 0 0,1 1 1 0 0,-4 0-1 0 0,-8-2-7 0 0,1 1 0 0 0,-1 1-1 0 0,-21 2 1 0 0,-453 80 447 0 0,123-18 718 0 0,244-46-993 0 0,118-18-209 0 0,2-2-97 0 0,1 1 138 0 0,-1 1-1 0 0,0-1 1 0 0,0 1-1 0 0,1-1 1 0 0,-1 0-1 0 0,0 1 1 0 0,1-1-1 0 0,-1 1 1 0 0,0-1-1 0 0,1 1 1 0 0,-1-1-1 0 0,1 1 1 0 0,-1-1-1 0 0,1 1 1 0 0,-1-1-1 0 0,1 1 1 0 0,-1-1-1 0 0,1 1 1 0 0,0 0-1 0 0,-1-1 1 0 0,2 1-1 0 0,70-31-693 0 0,1 4 1 0 0,91-21-1 0 0,-44 13 105 0 0,-113 33 585 0 0,422-142-2384 0 0,-428 143 2407 0 0,1 0 0 0 0,-1 1 0 0 0,1-1 0 0 0,-1 0 0 0 0,1 0 0 0 0,-1 1 0 0 0,0-1 0 0 0,1 0 0 0 0,-1 0 1 0 0,0-1-1 0 0,2-1 0 0 0,-3 3-4 0 0,0-1 1 0 0,0 1 0 0 0,0-1 0 0 0,0 1 0 0 0,0 0 0 0 0,0-1-1 0 0,0 1 1 0 0,0 0 0 0 0,0-1 0 0 0,0 1 0 0 0,0-1 0 0 0,0 1-1 0 0,0 0 1 0 0,0-1 0 0 0,0 1 0 0 0,0-1 0 0 0,-1 1-1 0 0,1 0 1 0 0,0-1 0 0 0,0 1 0 0 0,0 0 0 0 0,-1-1 0 0 0,1 1-1 0 0,0 0 1 0 0,0 0 0 0 0,-1-1 0 0 0,1 1 0 0 0,0 0 0 0 0,-1 0-1 0 0,1-1 1 0 0,0 1 0 0 0,-1 0 0 0 0,1 0 0 0 0,-1 0-1 0 0,1 0 1 0 0,0 0 0 0 0,-1-1 0 0 0,1 1 0 0 0,0 0 0 0 0,-1 0-1 0 0,1 0 1 0 0,-1 0 0 0 0,1 0 0 0 0,0 0 0 0 0,-1 0 0 0 0,-16-2 159 0 0,-1 0 1 0 0,1 1 0 0 0,0 0 0 0 0,0 2 0 0 0,-1 0-1 0 0,-25 5 1 0 0,-1-1 72 0 0,-518 62 1678 0 0,214-23-365 0 0,226-29-832 0 0,-133 13-574 0 0,253-28-215 0 0,21-6-35 0 0,118-24-318 0 0,156-13 1 0 0,-125 21-10 0 0,268-46-443 0 0,-432 68 923 0 0,-1-1-1 0 0,1 1 0 0 0,-1-1 0 0 0,1 0 0 0 0,-1 0 0 0 0,0 0 1 0 0,1 0-1 0 0,-1-1 0 0 0,0 0 0 0 0,4-2 0 0 0,-7 4-41 0 0,0-1 0 0 0,0 1 0 0 0,0-1-1 0 0,0 1 1 0 0,0-1 0 0 0,0 1 0 0 0,0 0 0 0 0,0-1-1 0 0,-1 1 1 0 0,1-1 0 0 0,0 1 0 0 0,0 0 0 0 0,0-1-1 0 0,-1 1 1 0 0,1 0 0 0 0,0-1 0 0 0,0 1 0 0 0,-1 0-1 0 0,1-1 1 0 0,0 1 0 0 0,-1 0 0 0 0,1 0 0 0 0,0-1-1 0 0,-1 1 1 0 0,1 0 0 0 0,-1 0 0 0 0,1 0 0 0 0,0-1-1 0 0,-1 1 1 0 0,1 0 0 0 0,-1 0 0 0 0,1 0 0 0 0,-1 0-1 0 0,1 0 1 0 0,0 0 0 0 0,-1 0 0 0 0,0 0 0 0 0,-18-6 59 0 0,-64-4 202 0 0,-1 4-1 0 0,-168 10 1 0 0,175-1-115 0 0,-585 26 1632 0 0,614-29-2089 0 0,47 0 240 0 0,1-1 14 0 0,1 0 48 0 0,0 0-1 0 0,0 0 1 0 0,0 0-1 0 0,0 0 0 0 0,0 0 1 0 0,0 0-1 0 0,0 0 0 0 0,1 0 1 0 0,-1 1-1 0 0,0-1 1 0 0,0 0-1 0 0,1 1 0 0 0,-1-1 1 0 0,2 0-1 0 0,305-94-1099 0 0,8 23-14 0 0,-214 50 802 0 0,236-34-1350 0 0,-337 56 1646 0 0,-2 1 31 0 0,-1 1-1 0 0,1-1 1 0 0,-1 0-1 0 0,0 0 1 0 0,0 0-1 0 0,0 0 1 0 0,0 0-1 0 0,1 0 1 0 0,-1 0-1 0 0,-1 0 1 0 0,1-1-1 0 0,0 1 1 0 0,0-1-1 0 0,-2 1 1 0 0,1-1-20 0 0,-687 135 1788 0 0,337-75-823 0 0,-21 8-433 0 0,366-67-662 0 0,9-3 61 0 0,19-6 43 0 0,33-10 63 0 0,137-39-216 0 0,803-251-1216 0 0,-971 300 1393 0 0,10-2 263 0 0,57-27 0 0 0,-88 37-249 0 0,-1 0-1 0 0,1-1 1 0 0,0 1-1 0 0,-1 0 1 0 0,1 0-1 0 0,-1 0 1 0 0,1-1-1 0 0,-1 1 1 0 0,1 0-1 0 0,-1 0 1 0 0,1-1-1 0 0,-1 1 1 0 0,0 0-1 0 0,1-1 1 0 0,-1 1-1 0 0,1-1 1 0 0,-1 1-1 0 0,0-1 1 0 0,1 1-1 0 0,-1 0 1 0 0,0-1-1 0 0,0 1 1 0 0,1-1-1 0 0,-1 1 1 0 0,0-1-1 0 0,0 0 1 0 0,0 1 0 0 0,1-1-1 0 0,-1 1 1 0 0,0-1-1 0 0,0 1 1 0 0,0-2-1 0 0,-17-6 29 0 0,-29 4-6 0 0,-97 14 176 0 0,-230 45 0 0 0,266-36 171 0 0,-381 89 252 0 0,468-100-861 0 0,27-6 58 0 0,33-5-50 0 0,100-25-227 0 0,-2-6 0 0 0,-2-7 0 0 0,206-88-1 0 0,-325 121 448 0 0,-8 5 98 0 0,0-1 1 0 0,0 0 0 0 0,-1 0-1 0 0,1-1 1 0 0,-1 0-1 0 0,0-1 1 0 0,-1 0 0 0 0,1 0-1 0 0,7-9 1 0 0,-15 15-87 0 0,0-1-1 0 0,1 1 1 0 0,-1-1-1 0 0,0 1 1 0 0,0-1 0 0 0,0 0-1 0 0,0 1 1 0 0,0-1-1 0 0,0 1 1 0 0,0-1 0 0 0,0 1-1 0 0,-1-1 1 0 0,1 1 0 0 0,0-1-1 0 0,0 1 1 0 0,0-1-1 0 0,0 1 1 0 0,-1-1 0 0 0,1 1-1 0 0,0 0 1 0 0,-1-1 0 0 0,1 1-1 0 0,0-1 1 0 0,-1 1-1 0 0,1 0 1 0 0,0-1 0 0 0,-1 1-1 0 0,1 0 1 0 0,-1-1-1 0 0,1 1 1 0 0,0 0 0 0 0,-1-1-1 0 0,1 1 1 0 0,-1 0 0 0 0,1 0-1 0 0,-1 0 1 0 0,1 0-1 0 0,-1-1 1 0 0,1 1 0 0 0,-2 0-1 0 0,-20-7-14 0 0,-4 5 70 0 0,-1 1 1 0 0,1 1 0 0 0,0 1 0 0 0,-47 8 0 0 0,-105 32 46 0 0,155-35-80 0 0,-422 141-59 0 0,338-108-121 0 0,375-165-1410 0 0,-190 88 1489 0 0,111-72-1 0 0,-184 106 130 0 0,-1 1 0 0 0,1-1 0 0 0,-1 0 0 0 0,0 0 0 0 0,0 0-1 0 0,0 0 1 0 0,-1-1 0 0 0,6-8 0 0 0,-8 12-37 0 0,-1 0 0 0 0,1 0 0 0 0,-1 0 0 0 0,0 0 0 0 0,1 0 0 0 0,-1 0 0 0 0,0 0 1 0 0,0 0-1 0 0,0 0 0 0 0,0 0 0 0 0,0 0 0 0 0,0 0 0 0 0,0 0 0 0 0,0 0 0 0 0,0 0 0 0 0,0 0 0 0 0,0 0 0 0 0,-1 0 0 0 0,1 0 0 0 0,0 0 0 0 0,-1-1 0 0 0,0 1-5 0 0,-1-1 0 0 0,1 1-1 0 0,0 0 1 0 0,-1 0 0 0 0,1 0-1 0 0,-1 0 1 0 0,1 0 0 0 0,-1 0-1 0 0,0 0 1 0 0,1 0 0 0 0,-1 1-1 0 0,0-1 1 0 0,1 0 0 0 0,-1 1-1 0 0,0 0 1 0 0,-2-1 0 0 0,-11-1 43 0 0,0 1 0 0 0,0 0 1 0 0,0 1-1 0 0,1 0 0 0 0,-22 4 1 0 0,-75 20 1 0 0,71-15-10 0 0,-30 9-92 0 0,-130 50 0 0 0,187-60-111 0 0,20-6 51 0 0,24-5 16 0 0,196-73-301 0 0,-181 58 449 0 0,-1-3 0 0 0,78-49 0 0 0,-107 56 190 0 0,-13 4-135 0 0,-4 10-112 0 0,1-1 1 0 0,0 1-1 0 0,-1 0 0 0 0,1-1 0 0 0,-1 1 1 0 0,0-1-1 0 0,1 1 0 0 0,-1 0 0 0 0,1 0 1 0 0,-1-1-1 0 0,1 1 0 0 0,-1 0 0 0 0,0 0 1 0 0,1 0-1 0 0,-1 0 0 0 0,0 0 1 0 0,1 0-1 0 0,-1 0 0 0 0,1 0 0 0 0,-1 0 1 0 0,0 0-1 0 0,0 0 0 0 0,-12 1 6 0 0,0 0 0 0 0,0 1 1 0 0,0 1-1 0 0,1 0 0 0 0,-1 1 0 0 0,1 0 0 0 0,-14 8 0 0 0,-82 45 51 0 0,67-32-79 0 0,1 1 1 0 0,-54 47 0 0 0,74-54-10 0 0,0 1-1 0 0,1 1 0 0 0,0 1 1 0 0,2 1-1 0 0,-22 38 0 0 0,11-10 68 0 0,3 1-1 0 0,2 1 1 0 0,2 1-1 0 0,2 1 0 0 0,-16 81 1 0 0,26-71-142 0 0,9-64 105 0 0,8 15 37 0 0,6-16-15 0 0,-1 0 0 0 0,1-1-1 0 0,-1-1 1 0 0,1 0 0 0 0,-1 0-1 0 0,0-2 1 0 0,13-4 0 0 0,24-5-7 0 0,-21 6 29 0 0,-13 3-88 0 0,0 1 0 0 0,-1 0 0 0 0,1 1 0 0 0,1 0 0 0 0,18 2 1 0 0,-35 0 45 0 0,0 0 1 0 0,1-1 0 0 0,-1 1 0 0 0,1 0 0 0 0,-1 0 0 0 0,1 0 0 0 0,-1 0 0 0 0,0 0 0 0 0,1 0 0 0 0,-1 1 0 0 0,1-1-1 0 0,-1 0 1 0 0,0 0 0 0 0,1 0 0 0 0,-1 0 0 0 0,0 0 0 0 0,1 1 0 0 0,-1-1 0 0 0,0 0 0 0 0,1 0 0 0 0,-1 0 0 0 0,0 1-1 0 0,1-1 1 0 0,-1 0 0 0 0,0 1 0 0 0,1-1 0 0 0,-1 0 0 0 0,0 1 0 0 0,0-1 0 0 0,0 0 0 0 0,1 1 0 0 0,-1-1 0 0 0,0 0-1 0 0,0 1 1 0 0,0-1 0 0 0,0 1 0 0 0,0-1 0 0 0,0 0 0 0 0,1 1 0 0 0,-1-1 0 0 0,0 1 0 0 0,0-1 0 0 0,0 0 0 0 0,0 1 0 0 0,-1-1-1 0 0,1 1 1 0 0,0-1 0 0 0,0 0 0 0 0,0 1 0 0 0,0-1 0 0 0,0 0 0 0 0,0 1 0 0 0,-1-1 0 0 0,1 1 0 0 0,-12 14-56 0 0,12-15 41 0 0,-20 17 36 0 0,-1-1 1 0 0,0-1-1 0 0,-34 19 1 0 0,-19 12-15 0 0,60-34-139 0 0,14-12 128 0 0,0 0 1 0 0,0 0-1 0 0,0 0 1 0 0,0 0-1 0 0,0 0 1 0 0,0 0-1 0 0,0 0 1 0 0,0 1-1 0 0,0-1 1 0 0,0 0-1 0 0,0 0 1 0 0,0 0-1 0 0,0 0 1 0 0,0 0 0 0 0,0 0-1 0 0,0 0 1 0 0,0 0-1 0 0,0 1 1 0 0,0-1-1 0 0,0 0 1 0 0,0 0-1 0 0,0 0 1 0 0,0 0-1 0 0,1 0 1 0 0,-1 0-1 0 0,0 0 1 0 0,0 0-1 0 0,0 0 1 0 0,0 0-1 0 0,0 0 1 0 0,0 1-1 0 0,0-1 1 0 0,0 0-1 0 0,0 0 1 0 0,0 0 0 0 0,1 0-1 0 0,-1 0 1 0 0,0 0-1 0 0,0 0 1 0 0,0 0-1 0 0,0 0 1 0 0,0 0-1 0 0,0 0 1 0 0,0 0-1 0 0,0 0 1 0 0,1 0-1 0 0,-1 0 1 0 0,0 0-1 0 0,0 0 1 0 0,0 0-1 0 0,0 0 1 0 0,0 0-1 0 0,0 0 1 0 0,0 0-1 0 0,0 0 1 0 0,1 0 0 0 0,-1-1-1 0 0,0 1 1 0 0,0 0-1 0 0,0 0 1 0 0,0 0-1 0 0,31-9 61 0 0,-20 6 99 0 0,-10 2-105 0 0,23-6-19 0 0,-12 5-87 0 0,0-1 1 0 0,0 0-1 0 0,16-7 1 0 0,20-6-38 0 0,4 6 51 0 0,0 3 1 0 0,1 2-1 0 0,0 2 1 0 0,78 6-1 0 0,-79 0-494 0 0,-50-2 551 0 0,-2-1-28 0 0,0 1 1 0 0,0-1-1 0 0,0 1 0 0 0,0 0 1 0 0,0-1-1 0 0,0 1 1 0 0,0-1-1 0 0,0 1 1 0 0,0-1-1 0 0,-1 1 0 0 0,1-1 1 0 0,0 1-1 0 0,0-1 1 0 0,-1 1-1 0 0,1-1 0 0 0,0 1 1 0 0,-1-1-1 0 0,1 1 1 0 0,0-1-1 0 0,-1 1 1 0 0,1-1-1 0 0,-1 0 0 0 0,1 1 1 0 0,0-1-1 0 0,-1 0 1 0 0,1 0-1 0 0,-1 1 0 0 0,1-1 1 0 0,-1 0-1 0 0,1 0 1 0 0,-1 1-1 0 0,0-1 1 0 0,1 0-1 0 0,-1 0 0 0 0,-23 11-17 0 0,22-10 25 0 0,-69 24 411 0 0,-146 32 1 0 0,131-38-3 0 0,-126 36-441 0 0,210-55-10 0 0,51-3-123 0 0,1-2 69 0 0,-2-3 0 0 0,51-13 0 0 0,-21 4 24 0 0,146-32 48 0 0,397-64-762 0 0,-571 109 728 0 0,-1 2 0 0 0,0 2 0 0 0,1 2-1 0 0,-1 2 1 0 0,93 20 0 0 0,-91-13-45 0 0,1-3 1 0 0,85 4-1 0 0,107-17 127 0 0,-233 5 31 0 0,-6 0 208 0 0,0 0 0 0 0,0 0 0 0 0,1-1 0 0 0,-1 0 0 0 0,0 0 0 0 0,0 0 0 0 0,5-2 0 0 0,-9 2-223 0 0,0 1-98 0 0,-1 0 61 0 0,0 0 0 0 0,1 0-1 0 0,-1 0 1 0 0,0 0 0 0 0,0 0 0 0 0,0 0 0 0 0,0-1-1 0 0,1 1 1 0 0,-1 0 0 0 0,0 0 0 0 0,0 0-1 0 0,0 0 1 0 0,0 0 0 0 0,0-1 0 0 0,1 1-1 0 0,-1 0 1 0 0,0 0 0 0 0,0 0 0 0 0,0 0-1 0 0,0-1 1 0 0,0 1 0 0 0,0 0 0 0 0,0 0 0 0 0,0 0-1 0 0,0-1 1 0 0,0 1 0 0 0,0 0 0 0 0,0 0-1 0 0,0-1 1 0 0,0 1 0 0 0,0 0 0 0 0,0 0-1 0 0,0 0 1 0 0,0-1 0 0 0,0 1 0 0 0,0 0 0 0 0,0 0-1 0 0,0 0 1 0 0,0-1 0 0 0,0 1 0 0 0,-1 0-1 0 0,1 0 1 0 0,0 0 0 0 0,0 0 0 0 0,0-1-1 0 0,0 1 1 0 0,0 0 0 0 0,-1 0 0 0 0,1 0-1 0 0,0 0 1 0 0,0 0 0 0 0,0 0 0 0 0,-1-1 0 0 0,-10-9-236 0 0,-24 0 175 0 0,-1 2 0 0 0,-1 2 0 0 0,1 1 0 0 0,-50 0 0 0 0,11 0 214 0 0,-325-19 727 0 0,398 24-975 0 0,0-2-10 0 0,2 0 39 0 0,9 0 24 0 0,257-31-831 0 0,68-12-542 0 0,-61-12 946 0 0,-271 57 489 0 0,-1-1-9 0 0,7 0 7 0 0,19-4-116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8T18:49:21.087"/>
    </inkml:context>
    <inkml:brush xml:id="br0">
      <inkml:brushProperty name="width" value="0.35" units="cm"/>
      <inkml:brushProperty name="height" value="0.35" units="cm"/>
      <inkml:brushProperty name="color" value="#FFFFFF"/>
    </inkml:brush>
  </inkml:definitions>
  <inkml:trace contextRef="#ctx0" brushRef="#br0">1377 762 244 0 0,'-151'-21'8972'0'0,"-202"-15"-5786"0"0,270 32-3502 0 0,81 3 241 0 0,35 2-98 0 0,136-9-323 0 0,203-37 0 0 0,-351 38 868 0 0,-33 1-273 0 0,-35 1-104 0 0,-424 20 1175 0 0,469-15-1212 0 0,-3 3-69 0 0,24 0 83 0 0,1 0-1 0 0,-1-2 0 0 0,1 0 1 0 0,27-3-1 0 0,2 0-38 0 0,34 3-30 0 0,-1-3 1 0 0,1-4-1 0 0,94-20 0 0 0,-172 25 199 0 0,-1 0 0 0 0,1-1 0 0 0,0 0 0 0 0,-1 1 0 0 0,1-1 0 0 0,7-5 0 0 0,-12 7-88 0 0,1-1-1 0 0,-1 1 1 0 0,1-1-1 0 0,-1 1 1 0 0,0 0-1 0 0,1-1 1 0 0,-1 1-1 0 0,1-1 0 0 0,-1 1 1 0 0,0-1-1 0 0,1 1 1 0 0,-1-1-1 0 0,0 1 1 0 0,0-1-1 0 0,1 0 1 0 0,-1 1-1 0 0,0-1 1 0 0,0 1-1 0 0,0-1 1 0 0,0 0-1 0 0,0 1 1 0 0,0-1-1 0 0,0 0 1 0 0,0-1-14 0 0,-1 1 0 0 0,1 0 0 0 0,-1 0 1 0 0,0 0-1 0 0,1 0 0 0 0,-1 0 1 0 0,0 0-1 0 0,0 0 0 0 0,0 0 0 0 0,0 0 1 0 0,0 0-1 0 0,0 0 0 0 0,0 0 1 0 0,0 1-1 0 0,0-1 0 0 0,-2 0 1 0 0,-6-5 6 0 0,-1 1 0 0 0,-1 1 0 0 0,1 0 0 0 0,-1 0 0 0 0,-21-3 1 0 0,-59-6 72 0 0,56 10 15 0 0,-467-30 1715 0 0,409 29-1646 0 0,39 1-642 0 0,52 3 390 0 0,12-3-72 0 0,0 0 108 0 0,0 0 0 0 0,0 1 0 0 0,0 1 0 0 0,1-1 0 0 0,18 1 0 0 0,-2 0-115 0 0,148-14-790 0 0,378-26-1127 0 0,-527 38 2373 0 0,-28 0-228 0 0,-15 0-99 0 0,-247-16 523 0 0,113 13-56 0 0,103 2-320 0 0,-641-63 2008 0 0,688 67-2134 0 0,0 0 1 0 0,1 0 0 0 0,-1 0 0 0 0,1 0-1 0 0,-1 0 1 0 0,1 0 0 0 0,-1 0-1 0 0,1 0 1 0 0,-1 0 0 0 0,0 0 0 0 0,1 0-1 0 0,-1-1 1 0 0,1 1 0 0 0,-1 0-1 0 0,1 0 1 0 0,-1 0 0 0 0,1-1 0 0 0,-1 1-1 0 0,1 0 1 0 0,-1-1 0 0 0,1 1 0 0 0,-1 0-1 0 0,1-1 1 0 0,0 1 0 0 0,-1-1-1 0 0,1 1 1 0 0,-1-1 0 0 0,16-5-367 0 0,28 0-154 0 0,243-10-1118 0 0,70-6 943 0 0,-345 21 854 0 0,-8 1-78 0 0,0 0 0 0 0,0 0 1 0 0,-1 0-1 0 0,1-1 1 0 0,0 1-1 0 0,0-1 1 0 0,-1 0-1 0 0,1 1 0 0 0,0-1 1 0 0,-1 0-1 0 0,1 0 1 0 0,-1-1-1 0 0,1 1 1 0 0,-1-1-1 0 0,3-1 0 0 0,-5 3-62 0 0,0-1-1 0 0,0 1 1 0 0,0-1 0 0 0,0 1-1 0 0,0-1 1 0 0,0 1-1 0 0,-1-1 1 0 0,1 1-1 0 0,0 0 1 0 0,0-1-1 0 0,0 1 1 0 0,0-1-1 0 0,-1 1 1 0 0,1-1-1 0 0,0 1 1 0 0,0 0-1 0 0,-1-1 1 0 0,1 1-1 0 0,0 0 1 0 0,-1-1-1 0 0,1 1 1 0 0,0 0-1 0 0,-1 0 1 0 0,1-1 0 0 0,-1 1-1 0 0,1 0 1 0 0,0 0-1 0 0,-1-1 1 0 0,1 1-1 0 0,-1 0 1 0 0,-14-7 77 0 0,15 6-69 0 0,-48-15 226 0 0,0 1-1 0 0,0 3 1 0 0,-82-10-1 0 0,61 11-110 0 0,-618-84 418 0 0,685 95-637 0 0,6-1-76 0 0,-1 0 140 0 0,1 1-1 0 0,0-1 1 0 0,0 1-1 0 0,0 0 1 0 0,0 0-1 0 0,-1 1 1 0 0,7 0-1 0 0,4 1-35 0 0,416 3-1360 0 0,-349-5 1567 0 0,-81 0-147 0 0,0 0 0 0 0,-1 0 0 0 0,1 0 0 0 0,0 0-1 0 0,0 0 1 0 0,0 0 0 0 0,0 0 0 0 0,0 0 0 0 0,1 0 0 0 0,-1-1-1 0 0,0 1 1 0 0,0 0 0 0 0,0 0 0 0 0,0 0 0 0 0,0 0-1 0 0,0 0 1 0 0,0 0 0 0 0,0 0 0 0 0,0 0 0 0 0,0 0 0 0 0,0 0-1 0 0,0 0 1 0 0,0 0 0 0 0,0-1 0 0 0,0 1 0 0 0,0 0-1 0 0,0 0 1 0 0,0 0 0 0 0,1 0 0 0 0,-20-5 75 0 0,-26-3 181 0 0,-119-7 605 0 0,-59-9-670 0 0,221 24-284 0 0,-1 1-2 0 0,18 0-75 0 0,333 29 195 0 0,-159-18-19 0 0,445 31-147 0 0,-532-45 208 0 0,-13-1-118 0 0,-87 3 37 0 0,26 2-240 0 0,-34 1 285 0 0,0 0 0 0 0,-1-1 0 0 0,1 1 0 0 0,0-1 0 0 0,-14 2-1 0 0,-14 5-19 0 0,29-7-20 0 0,3-2-1 0 0,1 0 0 0 0,-1 0-1 0 0,1 0 1 0 0,0 1 0 0 0,-1-1-1 0 0,1 0 1 0 0,-1 1 0 0 0,1 0 0 0 0,0-1-1 0 0,-1 1 1 0 0,1 0 0 0 0,0-1-1 0 0,0 1 1 0 0,0 0 0 0 0,-1 0 0 0 0,1 0-1 0 0,0 0 1 0 0,0 0 0 0 0,0 0 0 0 0,0 0-1 0 0,1 1 1 0 0,-1-1 0 0 0,-1 2-1 0 0,3-2 19 0 0,-1 0 0 0 0,1-1-1 0 0,-1 1 1 0 0,1-1-1 0 0,0 1 1 0 0,0-1-1 0 0,-1 1 1 0 0,1-1 0 0 0,0 1-1 0 0,0-1 1 0 0,0 1-1 0 0,-1-1 1 0 0,1 0-1 0 0,0 0 1 0 0,0 1 0 0 0,0-1-1 0 0,0 0 1 0 0,0 0-1 0 0,0 0 1 0 0,-1 0-1 0 0,1 0 1 0 0,2 0 0 0 0,16 0-31 0 0,20-3 11 0 0,30-2 30 0 0,-32 1-1704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8T18:49:35.162"/>
    </inkml:context>
    <inkml:brush xml:id="br0">
      <inkml:brushProperty name="width" value="0.35" units="cm"/>
      <inkml:brushProperty name="height" value="0.35" units="cm"/>
      <inkml:brushProperty name="color" value="#FFFFFF"/>
    </inkml:brush>
  </inkml:definitions>
  <inkml:trace contextRef="#ctx0" brushRef="#br0">33 67 1668 0 0,'10'11'6496'0'0,"2"-9"-6024"0"0,0-1-1 0 0,1 0 1 0 0,-1-1 0 0 0,15-2-1 0 0,22 1-200 0 0,277 32 9 0 0,-95-8-273 0 0,-183-19 49 0 0,92 6-31 0 0,-139-10-11 0 0,1 0-4 0 0,5 1-7 0 0,-5-1-17 0 0,6 0-23 0 0,-5-2-26 0 0,-8-1 6 0 0,-301-79-127 0 0,235 71 274 0 0,0 3 1 0 0,-1 4-1 0 0,-112 6 0 0 0,125-1-340 0 0,541-13-2324 0 0,-480 12 2529 0 0,-347-11 2170 0 0,343 11-2147 0 0,71 15 159 0 0,197 12-33 0 0,86 14 60 0 0,-100 1-165 0 0,-189-28 17 0 0,-38-7 18 0 0,1-2-1 0 0,50 4 1 0 0,-66-8-28 0 0,39 0-25 0 0,21 0-5 0 0,-29 1-13 0 0,-39-2 32 0 0,1 0 41 0 0,11 0 147 0 0,-13-2-96 0 0,-10-2-43 0 0,-25-9-16 0 0,-1 2 1 0 0,0 2-1 0 0,-60-9 1 0 0,42 9-67 0 0,-316-55 106 0 0,310 47 160 0 0,58 17-264 0 0,5-7-62 0 0,32 3 67 0 0,0 2-1 0 0,0 1 1 0 0,0 2 0 0 0,0 1 0 0 0,44 9 0 0 0,2-1 36 0 0,112 24-7 0 0,-72-10 45 0 0,-30-19-31 0 0,-40-4-31 0 0,-14 1 39 0 0,69 2-55 0 0,6 7 43 0 0,-5 6 62 0 0,-106-17-71 0 0,31 3 28 0 0,-1-1 100 0 0,-32-2-121 0 0,0 0 0 0 0,0 0 0 0 0,0 0-1 0 0,0 0 1 0 0,0 0 0 0 0,0 0 0 0 0,0 0 0 0 0,0 0 0 0 0,0-1 0 0 0,0 1 0 0 0,0 0 0 0 0,0 0 0 0 0,0-1 125 0 0,0 1-125 0 0,0 0 0 0 0,0 0-1 0 0,0 0 1 0 0,0 0 0 0 0,0 0 0 0 0,1 0 0 0 0,-20-5 63 0 0,-6-1-63 0 0,-23-5 148 0 0,-69-26-1 0 0,53 3-1 0 0,11-3-153 0 0,52 37 19 0 0,-14-14-52 0 0,16 13 24 0 0,32 0-130 0 0,8 10 76 0 0,0 3-1 0 0,63 26 1 0 0,-53-15 68 0 0,-37-16 12 0 0,0 0-1 0 0,1-1 1 0 0,-1-1-1 0 0,1 0 0 0 0,28 4 1 0 0,-31-6-45 0 0,46 5 54 0 0,123 16-105 0 0,-100-14 148 0 0,-49-6-75 0 0,0-1 1 0 0,-1-1-1 0 0,1-2 0 0 0,0-1 1 0 0,44-7-1 0 0,11 0 44 0 0,-67 5-59 0 0,42 1-37 0 0,-96-8-35 0 0,-320-42 45 0 0,299 38 75 0 0,54 13-39 0 0,-14-1-73 0 0,13 0 66 0 0,10 1 50 0 0,55-1-38 0 0,-26-1 16 0 0,61 5 0 0 0,50 1 36 0 0,98 7-28 0 0,-193-2-23 0 0,169 20 68 0 0,-219-28-68 0 0,0 0 0 0 0,0 0 0 0 0,-1 0 0 0 0,1 1-1 0 0,0-1 1 0 0,0 1 0 0 0,-1 0 0 0 0,1 0 0 0 0,0 0 0 0 0,-1 0 0 0 0,1 0 0 0 0,-1 1 0 0 0,0-1 0 0 0,1 1 0 0 0,-1 0 0 0 0,0-1 0 0 0,0 1 0 0 0,0 0 0 0 0,0 0 0 0 0,0 0 0 0 0,0 1 0 0 0,-1-1-1 0 0,3 4 1 0 0,-3-4-26 0 0,0 1 33 0 0,0 0 0 0 0,0 1 1 0 0,-1-1-1 0 0,1 0 0 0 0,-1 0 0 0 0,0 0 1 0 0,0 0-1 0 0,0 1 0 0 0,0-1 0 0 0,0 0 0 0 0,-1 0 1 0 0,0 0-1 0 0,1 0 0 0 0,-1 0 0 0 0,0 0 0 0 0,0 0 1 0 0,-1 0-1 0 0,1 0 0 0 0,-1 0 0 0 0,1 0 1 0 0,-3 2-1 0 0,-3 5-3 0 0,-1-1 0 0 0,1-1 0 0 0,-17 15 0 0 0,24-23 3 0 0,-24 18 62 0 0,0 0 0 0 0,-2-2 1 0 0,1-1-1 0 0,-2 0 0 0 0,-41 14 1 0 0,29-12 29 0 0,38-16-60 0 0,-12 4 210 0 0,11-2-136 0 0,12-3-102 0 0,105-20-157 0 0,61-7-237 0 0,39 19 77 0 0,-213 8 272 0 0,28 7-172 0 0,-31-4 213 0 0,-1-1 0 0 0,0 0 0 0 0,0 0 0 0 0,0 0 0 0 0,-1-1 0 0 0,1 1 0 0 0,0 0 0 0 0,-1-1 0 0 0,1 1 0 0 0,-1-1 0 0 0,-3 1 0 0 0,4-1-8 0 0,-64 35 106 0 0,-2-4 0 0 0,-2-3 0 0 0,-1-3-1 0 0,0-3 1 0 0,-2-3 0 0 0,-1-3 0 0 0,0-3 0 0 0,-84 3 0 0 0,23-17 265 0 0,-198-25 0 0 0,60 1-357 0 0,220 20 131 0 0,52 4-132 0 0,-40-3 7 0 0,-271-9-13 0 0,88 6 60 0 0,-478-25 164 0 0,646 29-345 0 0,54 2 117 0 0,-35-4 32 0 0,5-1-126 0 0,1-1 0 0 0,-55-18 1 0 0,3 0-37 0 0,-14 5 6 0 0,-162-13 0 0 0,234 29 48 0 0,47-1 77 0 0,385 4 54 0 0,-292 4-10 0 0,-53-3-28 0 0,119 9-345 0 0,-181-10 331 0 0,0 0 0 0 0,0 0 0 0 0,0 0 1 0 0,0 0-1 0 0,0 0 0 0 0,0 0 0 0 0,0 0 0 0 0,0 0 0 0 0,1 0 0 0 0,-1 0 0 0 0,0 0 0 0 0,0 0 0 0 0,0 0 1 0 0,0 0-1 0 0,0 0 0 0 0,0 0 0 0 0,0 0 0 0 0,0 0 0 0 0,0 0 0 0 0,0 0 0 0 0,1 0 0 0 0,-1 0 1 0 0,0 0-1 0 0,0 0 0 0 0,0 0 0 0 0,0 0 0 0 0,0 0 0 0 0,0 0 0 0 0,0 1 0 0 0,0-1 0 0 0,0 0 0 0 0,0 0 1 0 0,0 0-1 0 0,0 0 0 0 0,0 0 0 0 0,0 0 0 0 0,0 0 0 0 0,1 0 0 0 0,-1 0 0 0 0,0 0 0 0 0,0 0 1 0 0,0 1-1 0 0,0-1 0 0 0,0 0 0 0 0,0 0 0 0 0,0 0 0 0 0,0 0 0 0 0,0 0 0 0 0,0 0 0 0 0,0 0 0 0 0,0 0 1 0 0,0 0-1 0 0,0 1 0 0 0,-1-1 0 0 0,1 0 0 0 0,0 0 0 0 0,0 0 0 0 0,0 0 0 0 0,0 0 0 0 0,0 0 1 0 0,0 0-1 0 0,0 0 0 0 0,0 0 0 0 0,0 0 0 0 0,0 0 0 0 0,0 1 0 0 0,0-1 0 0 0,-10 6-70 0 0,-11 3 19 0 0,-98 19 125 0 0,-149 17 0 0 0,78-17 201 0 0,81-10-164 0 0,-92 18 68 0 0,199-36-134 0 0,31-5 5 0 0,757-56 85 0 0,-437 50-166 0 0,316-20-4 0 0,-615 26 18 0 0,19-2-7 0 0,0 3 0 0 0,84 6 0 0 0,-151-2 20 0 0,4 0-64 0 0,-14 1-89 0 0,-812-61 146 0 0,787 56 37 0 0,-73-7 57 0 0,105 11-76 0 0,10-4-14 0 0,469 13-65 0 0,-359-3 30 0 0,-38-2-14 0 0,87 3 20 0 0,-166-7 49 0 0,6 0-47 0 0,-289-21-7 0 0,114 13 149 0 0,-49-8 8 0 0,811 49-114 0 0,-389-17 4 0 0,-28-4-22 0 0,233 21 161 0 0,-269-9-69 0 0,-141-24-47 0 0,29 6-58 0 0,-29-6 42 0 0,4 4 23 0 0,0 1 9 0 0,0-1 0 0 0,1-1 0 0 0,8 6 1 0 0,-14-9-36 0 0,1 0 1 0 0,-1 0-1 0 0,0 0 1 0 0,0 0-1 0 0,1 0 1 0 0,-1 0 0 0 0,0 0-1 0 0,1 0 1 0 0,-1 0-1 0 0,0 0 1 0 0,0 0-1 0 0,1 0 1 0 0,-1 0 0 0 0,0 0-1 0 0,0 0 1 0 0,1 0-1 0 0,-1 0 1 0 0,0 0 0 0 0,1 0-1 0 0,-1 0 1 0 0,0-1-1 0 0,0 1 1 0 0,0 0-1 0 0,1 0 1 0 0,-1 0 0 0 0,0 0-1 0 0,0-1 1 0 0,1 1-1 0 0,-1 0 1 0 0,0 0 0 0 0,0 0-1 0 0,0-1 1 0 0,0 1-1 0 0,1 0 1 0 0,-1 0-1 0 0,0-1 1 0 0,0 1 0 0 0,0 0-1 0 0,0-1 1 0 0,5-17-57 0 0,-4-18-192 0 0,-3 30 211 0 0,1 0 1 0 0,-1 0-1 0 0,0 0 1 0 0,-1 0-1 0 0,0 1 1 0 0,0-1-1 0 0,0 1 0 0 0,0 0 1 0 0,-1-1-1 0 0,-5-4 1 0 0,8 8 18 0 0,-1 0 0 0 0,1 1 0 0 0,-1-1 0 0 0,0 0 0 0 0,0 1 0 0 0,0 0 0 0 0,0-1 0 0 0,0 1 0 0 0,0 0 0 0 0,0 0 1 0 0,-1 0-1 0 0,1 0 0 0 0,0 0 0 0 0,-1 1 0 0 0,1-1 0 0 0,0 1 0 0 0,-1-1 0 0 0,1 1 0 0 0,-1 0 0 0 0,1 0 0 0 0,0 0 0 0 0,-1 0 0 0 0,1 1 0 0 0,-1-1 0 0 0,1 1 1 0 0,0-1-1 0 0,-1 1 0 0 0,1 0 0 0 0,-3 1 0 0 0,-24 15 64 0 0,1 1 0 0 0,1 2 0 0 0,0 0 0 0 0,-34 36 0 0 0,33-31-38 0 0,24-22-28 0 0,1 1 0 0 0,-1-1 1 0 0,1 1-1 0 0,0-1 0 0 0,0 1 0 0 0,0 0 0 0 0,1 0 1 0 0,0 0-1 0 0,0 1 0 0 0,-4 7 0 0 0,6-10 12 0 0,0 0-1 0 0,-1 0 0 0 0,1-1 1 0 0,0 1-1 0 0,0 0 0 0 0,0 0 1 0 0,0 0-1 0 0,0 0 0 0 0,1-1 1 0 0,-1 1-1 0 0,0 0 0 0 0,1 0 1 0 0,-1-1-1 0 0,1 1 0 0 0,0 0 1 0 0,0-1-1 0 0,0 1 0 0 0,-1 0 1 0 0,2-1-1 0 0,-1 1 0 0 0,0-1 1 0 0,0 0-1 0 0,0 1 0 0 0,1-1 1 0 0,-1 0-1 0 0,0 0 0 0 0,1 1 1 0 0,-1-1-1 0 0,4 1 0 0 0,129 66-154 0 0,-133-68 142 0 0,-1 0 12 0 0,1 1 0 0 0,-1-1-1 0 0,1 0 1 0 0,-1 0 0 0 0,0 0 0 0 0,1 0-1 0 0,-1 0 1 0 0,0 1 0 0 0,1-1-1 0 0,-1 0 1 0 0,1 0 0 0 0,-1 1-1 0 0,0-1 1 0 0,0 0 0 0 0,1 0-1 0 0,-1 1 1 0 0,0-1 0 0 0,0 0-1 0 0,1 1 1 0 0,-1-1 0 0 0,0 1-1 0 0,0-1 1 0 0,0 0 0 0 0,1 1-1 0 0,-1-1 1 0 0,0 0 0 0 0,0 1-1 0 0,0-1 1 0 0,0 1 0 0 0,0-1-1 0 0,0 1 1 0 0,0-1 0 0 0,0 0-1 0 0,0 1 1 0 0,0-1 0 0 0,0 1-1 0 0,0-1 1 0 0,0 0 0 0 0,0 1-1 0 0,-1-1 1 0 0,1 1 0 0 0,-1 0 0 0 0,0 1 1 0 0,0-1-1 0 0,0 1 0 0 0,0-1 1 0 0,0 0-1 0 0,0 0 0 0 0,-1 1 1 0 0,1-1-1 0 0,0 0 0 0 0,-1 0 1 0 0,1 0-1 0 0,-1 0 0 0 0,1-1 1 0 0,-1 1-1 0 0,1 0 0 0 0,-3 0 1 0 0,-12 4 18 0 0,0-1 1 0 0,1 0 0 0 0,-1-2-1 0 0,-1 0 1 0 0,1 0 0 0 0,0-2-1 0 0,0 0 1 0 0,-19-2-1 0 0,-131-26 362 0 0,136 22-359 0 0,-126-25 9 0 0,-297-17 0 0 0,-122 50-73 0 0,437-2-1 0 0,-52 5 36 0 0,150-3 38 0 0,38-1-54 0 0,-29 1 65 0 0,20-2-248 0 0,10 2 91 0 0,21 5 63 0 0,38 4 34 0 0,456 43-183 0 0,-137-16-69 0 0,-350-35 242 0 0,34 3-36 0 0,65 17 0 0 0,-125-23 48 0 0,38 16-41 0 0,-37-16 35 0 0,-1 1 0 0 0,1-1 0 0 0,-1 1 0 0 0,0-1 0 0 0,1 1 0 0 0,-1 0 0 0 0,0 0 0 0 0,0 0 0 0 0,1 0 0 0 0,-1 0 0 0 0,0 0 0 0 0,0 0 0 0 0,0 0 0 0 0,0 0 0 0 0,-1 0 0 0 0,1 1-1 0 0,0-1 1 0 0,1 2 0 0 0,-3-2 17 0 0,0 0 0 0 0,1 0 0 0 0,-1-1-1 0 0,0 1 1 0 0,0 0 0 0 0,1 0-1 0 0,-1-1 1 0 0,0 1 0 0 0,0-1 0 0 0,0 1-1 0 0,0-1 1 0 0,0 1 0 0 0,0-1-1 0 0,0 1 1 0 0,0-1 0 0 0,0 0 0 0 0,0 0-1 0 0,0 1 1 0 0,-2-1 0 0 0,-22 5-49 0 0,-9-3 107 0 0,0-1-1 0 0,1-2 0 0 0,-40-6 0 0 0,-104-22 349 0 0,100 14-218 0 0,-62-9-110 0 0,-1 5 0 0 0,-142 0 0 0 0,-17 33 19 0 0,297-14-83 0 0,-9 0 77 0 0,-7 1 317 0 0,18-1-394 0 0,0 0-1 0 0,0 0 0 0 0,-1 0 1 0 0,1 0-1 0 0,0 0 0 0 0,0 0 1 0 0,-1 0-1 0 0,1 0 0 0 0,0 0 1 0 0,0 0-1 0 0,0 0 0 0 0,-1 0 1 0 0,1 0-1 0 0,0-1 0 0 0,0 1 1 0 0,-1 0-1 0 0,1 0 0 0 0,0 0 1 0 0,0 0-1 0 0,0 0 0 0 0,-1-1 1 0 0,1 1-1 0 0,0 0 0 0 0,0 0 1 0 0,0 0-1 0 0,0-1 0 0 0,0 1 1 0 0,0 0-1 0 0,-1 0 0 0 0,1-1 1 0 0,0 1-1 0 0,0 0 0 0 0,0 0 1 0 0,0 0-1 0 0,0-1 0 0 0,0 1 1 0 0,0 0-1 0 0,0 0 0 0 0,0-1 1 0 0,0 1-1 0 0,0 0 0 0 0,0 0 1 0 0,0-1-1 0 0,0 1 0 0 0,0 0 1 0 0,0 0-1 0 0,0-1 0 0 0,1 1 1 0 0,-1-1 66 0 0,1-1-57 0 0,0-1 1 0 0,0 1-1 0 0,0 0 1 0 0,0 0 0 0 0,0 0-1 0 0,0 0 1 0 0,0 0 0 0 0,1 0-1 0 0,-1 1 1 0 0,1-1-1 0 0,0 0 1 0 0,-1 1 0 0 0,4-3-1 0 0,7-8-271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8T18:49:46.552"/>
    </inkml:context>
    <inkml:brush xml:id="br0">
      <inkml:brushProperty name="width" value="0.35" units="cm"/>
      <inkml:brushProperty name="height" value="0.35" units="cm"/>
      <inkml:brushProperty name="color" value="#FFFFFF"/>
    </inkml:brush>
  </inkml:definitions>
  <inkml:trace contextRef="#ctx0" brushRef="#br0">283 161 452 0 0,'9'13'2945'0'0,"-7"-13"-2844"0"0,25 2 869 0 0,36-14-1104 0 0,-52 10 444 0 0,145-35 2271 0 0,-150 33-1833 0 0,-11 1-525 0 0,-16 1 144 0 0,-103 11 931 0 0,55-2-900 0 0,68-7-402 0 0,0 0 1 0 0,0 0-1 0 0,0 0 1 0 0,0 0-1 0 0,0 0 0 0 0,0 0 1 0 0,1 0-1 0 0,-1 0 1 0 0,0 1-1 0 0,0-1 1 0 0,0 0-1 0 0,0 1 0 0 0,0-1 1 0 0,0 1-1 0 0,1-1 1 0 0,-1 1-1 0 0,0-1 1 0 0,0 2-1 0 0,1-2 0 0 0,0 0 0 0 0,-1 1 0 0 0,1-1 1 0 0,0 1-1 0 0,0-1 0 0 0,0 0 0 0 0,1 1 0 0 0,-1-1 0 0 0,0 1 0 0 0,0-1 1 0 0,0 0-1 0 0,0 1 0 0 0,0-1 0 0 0,0 0 0 0 0,1 1 0 0 0,-1-1 0 0 0,0 1 0 0 0,0-1 1 0 0,0 0-1 0 0,1 1 0 0 0,-1-1 0 0 0,0 0 0 0 0,0 0 0 0 0,1 1 0 0 0,-1-1 1 0 0,1 1-1 0 0,27 15-48 0 0,-7-9 89 0 0,-1-1 0 0 0,2-1 0 0 0,-1-1 0 0 0,26 1 0 0 0,89 0 61 0 0,-92-5-75 0 0,19 1-63 0 0,110-12-1 0 0,-171 11 45 0 0,-1 0-1 0 0,1 0 1 0 0,-1 0-1 0 0,0 0 1 0 0,1-1-1 0 0,-1 1 1 0 0,1 0-1 0 0,-1-1 1 0 0,0 0-1 0 0,1 1 1 0 0,-1-1-1 0 0,0 0 0 0 0,1 1 1 0 0,-1-1-1 0 0,0 0 1 0 0,1-1-1 0 0,-1 1-8 0 0,-1 1 0 0 0,0-1 0 0 0,0 1 0 0 0,0-1 0 0 0,0 1-1 0 0,0-1 1 0 0,0 1 0 0 0,0-1 0 0 0,0 1 0 0 0,0-1 0 0 0,0 1-1 0 0,0-1 1 0 0,0 1 0 0 0,-1-1 0 0 0,1 1 0 0 0,0-1 0 0 0,0 1 0 0 0,0-1-1 0 0,-1 1 1 0 0,1-1 0 0 0,0 1 0 0 0,-1-1 0 0 0,1 1 0 0 0,0 0-1 0 0,-1-1 1 0 0,1 1 0 0 0,0 0 0 0 0,-1-1 0 0 0,0 1 0 0 0,-3-4-30 0 0,-1 1 0 0 0,1 0 1 0 0,-1 0-1 0 0,0 0 0 0 0,0 1 0 0 0,-9-3 1 0 0,-36-8 162 0 0,-1 2 1 0 0,-1 3-1 0 0,-55-2 1 0 0,19 2-15 0 0,68 9-206 0 0,20-1 92 0 0,0 1 0 0 0,0-1 0 0 0,0 0 0 0 0,0 0 1 0 0,0 1-1 0 0,0-1 0 0 0,0 0 0 0 0,0 1 0 0 0,0-1 1 0 0,0 0-1 0 0,0 0 0 0 0,0 1 0 0 0,0-1 1 0 0,0 0-1 0 0,0 0 0 0 0,0 1 0 0 0,0-1 0 0 0,0 0 1 0 0,0 0-1 0 0,0 1 0 0 0,1-1 0 0 0,-1 0 0 0 0,0 0 1 0 0,0 1-1 0 0,0-1 0 0 0,0 0 0 0 0,1 0 1 0 0,-1 0-1 0 0,0 1 0 0 0,0-1 0 0 0,0 0 0 0 0,1 0 1 0 0,-1 0-1 0 0,0 0 0 0 0,1 1 0 0 0,30 17 24 0 0,9-6 0 0 0,0-2 0 0 0,76 9 0 0 0,86-4-131 0 0,-143-12 58 0 0,375 16 235 0 0,-431-19-196 0 0,-37 0-115 0 0,-598-41 2210 0 0,552 33-1835 0 0,177 4-274 0 0,40 10-10 0 0,401 10 225 0 0,-485-17 179 0 0,-51 1-341 0 0,-2-1-13 0 0,0 0-19 0 0,0 1 0 0 0,-1-1 0 0 0,1 0 0 0 0,0 0 0 0 0,-1 1 0 0 0,1-1 0 0 0,-1 1 0 0 0,1-1 0 0 0,-1 0 0 0 0,1 1 0 0 0,-1-1 0 0 0,0 1 0 0 0,1-1 0 0 0,-1 1 0 0 0,0 0 0 0 0,1-1 0 0 0,-1 1 0 0 0,0 0 0 0 0,1-1 0 0 0,-1 1 0 0 0,0 0 0 0 0,0 0 0 0 0,-1-1 0 0 0,2 1 4 0 0,-62-23-135 0 0,-92-22 0 0 0,59 20 35 0 0,-57-24 98 0 0,151 48 7 0 0,26-6 13 0 0,16 7-6 0 0,-1 3-1 0 0,1 2 1 0 0,-1 1-1 0 0,41 12 1 0 0,13 2-10 0 0,-72-17-8 0 0,-1 1-1 0 0,0 0 1 0 0,0 2 0 0 0,0 1-1 0 0,-1 0 1 0 0,0 1-1 0 0,37 22 1 0 0,-42-20-6 0 0,1-1 0 0 0,-1-1 1 0 0,2 0-1 0 0,-1-1 0 0 0,1-1 0 0 0,34 8 1 0 0,0-4 113 0 0,58 2 0 0 0,-8 0-13 0 0,-99-12-50 0 0,32 3 924 0 0,-68-18-865 0 0,-127-62-88 0 0,148 68-265 0 0,13 9 250 0 0,0 0 0 0 0,0-1 0 0 0,0 1 0 0 0,-1 0 0 0 0,1 0 0 0 0,0 0 0 0 0,0 0 0 0 0,0 0 0 0 0,0 0-1 0 0,0-1 1 0 0,0 1 0 0 0,0 0 0 0 0,0 0 0 0 0,0 0 0 0 0,0 0 0 0 0,0 0 0 0 0,0-1 0 0 0,0 1 0 0 0,0 0 0 0 0,0 0-1 0 0,0 0 1 0 0,0 0 0 0 0,0 0 0 0 0,0-1 0 0 0,0 1 0 0 0,0 0 0 0 0,0 0 0 0 0,0 0 0 0 0,0 0 0 0 0,0 0 0 0 0,0-1-1 0 0,0 1 1 0 0,1 0 0 0 0,-1 0 0 0 0,0 0 0 0 0,0 0 0 0 0,0 0 0 0 0,0 0 0 0 0,0 0 0 0 0,0-1 0 0 0,0 1 0 0 0,0 0-1 0 0,1 0 1 0 0,-1 0 0 0 0,0 0 0 0 0,0 0 0 0 0,4-1-9 0 0,-1 1 0 0 0,1-1 0 0 0,-1 1 0 0 0,1-1 0 0 0,0 1 0 0 0,-1 0-1 0 0,1 1 1 0 0,3 0 0 0 0,14 2-31 0 0,0 2 0 0 0,-1 0-1 0 0,35 14 1 0 0,-10-3-5 0 0,138 32 245 0 0,-164-42-184 0 0,-9-4-10 0 0,10 0 12 0 0,72 18 0 0 0,-90-20-21 0 0,37 5 37 0 0,1-1-11 0 0,24-1-43 0 0,-13-1 26 0 0,-49-1 7 0 0,50 2 2 0 0,-45-1-38 0 0,47 0 21 0 0,-13-2 42 0 0,-39 0-31 0 0,-1 0-8 0 0,7 0 10 0 0,16-3-19 0 0,-33-2-131 0 0,-43-5-78 0 0,45 8 253 0 0,-157-30-306 0 0,126 19 335 0 0,23 6-50 0 0,14 7 7 0 0,-21-12 162 0 0,12 7-60 0 0,1 0-253 0 0,24 6-34 0 0,252 30 479 0 0,-250-29-316 0 0,-15-2 1 0 0,12 0 3 0 0,45 0 39 0 0,-57 0-33 0 0,0 0-4 0 0,149-5-21 0 0,-120 5 11 0 0,-30 0 21 0 0,32-1 22 0 0,-9-2-120 0 0,38-10 1 0 0,-20 3 187 0 0,-41 9-90 0 0,31-8 62 0 0,-30 9-95 0 0,1-1-1 0 0,0 0 1 0 0,-1 0 0 0 0,1 1-1 0 0,0 0 1 0 0,-1-1 0 0 0,1 1-1 0 0,0 0 1 0 0,-1 1 0 0 0,1-1-1 0 0,0 0 1 0 0,0 1 0 0 0,-1-1-1 0 0,1 1 1 0 0,-1 0 0 0 0,1 0-1 0 0,-1 0 1 0 0,1 0 0 0 0,-1 0 0 0 0,1 1-1 0 0,-1-1 1 0 0,3 3 0 0 0,-5-4-28 0 0,2 1 46 0 0,-1-1 0 0 0,0 1 0 0 0,0-1 0 0 0,0 1 0 0 0,0 0 0 0 0,0-1 0 0 0,0 1 0 0 0,0 0 0 0 0,0 0 0 0 0,0 0 0 0 0,0 0 0 0 0,0 0 0 0 0,-1 0 0 0 0,1 0 0 0 0,0 0 0 0 0,0 0 0 0 0,-1 0 0 0 0,1 1 1 0 0,10 23 44 0 0,3-4 301 0 0,-14-21-333 0 0,0 0 1 0 0,0 1-1 0 0,0-1 1 0 0,0 0-1 0 0,1 0 1 0 0,-1 0-1 0 0,0 0 0 0 0,0 1 1 0 0,0-1-1 0 0,1 0 1 0 0,-1 0-1 0 0,0 0 1 0 0,0 0-1 0 0,0 0 0 0 0,1 0 1 0 0,-1 1-1 0 0,0-1 1 0 0,0 0-1 0 0,1 0 1 0 0,-1 0-1 0 0,0 0 0 0 0,0 0 1 0 0,1 0-1 0 0,-1 0 1 0 0,0 0-1 0 0,0 0 1 0 0,1 0-1 0 0,-1 0 0 0 0,0 0 1 0 0,0 0-1 0 0,1-1 1 0 0,-1 1-1 0 0,0 0 1 0 0,0 0-1 0 0,1 0 0 0 0,-1 0 1 0 0,0 0-1 0 0,0 0 1 0 0,0 0-1 0 0,1-1 1 0 0,-1 1-1 0 0,0 0 0 0 0,0 0 1 0 0,0 0-1 0 0,0-1 1 0 0,1 1-1 0 0,-1 0 1 0 0,0 0-1 0 0,0 0 0 0 0,0-1 1 0 0,0 1-1 0 0,0 0 1 0 0,0 0-1 0 0,0-1 1 0 0,0 1-1 0 0,0 0 0 0 0,0 0 1 0 0,0-1-1 0 0,0 1 1 0 0,1-1 24 0 0,0-2-31 0 0,0-1-1 0 0,0 1 1 0 0,0 0 0 0 0,-1-1-1 0 0,1 1 1 0 0,-1-1-1 0 0,0-3 1 0 0,0 3-32 0 0,0 0 0 0 0,-1 0 0 0 0,1 0 1 0 0,-1 0-1 0 0,0 0 0 0 0,0 0 0 0 0,0 0 0 0 0,-1 0 1 0 0,1 0-1 0 0,-1 0 0 0 0,0 0 0 0 0,0 1 0 0 0,0-1 0 0 0,-1 1 1 0 0,-3-5-1 0 0,-2 0-36 0 0,-1 0 0 0 0,0 0 0 0 0,-20-12 0 0 0,7 5-9 0 0,22 14 34 0 0,-4-1-7 0 0,-1-3-239 0 0,33 1 90 0 0,-5 3 125 0 0,0-1 0 0 0,0-1 0 0 0,33-9 0 0 0,-9 2-159 0 0,-24 5 134 0 0,-34 5 19 0 0,-37 4 76 0 0,-31 13 65 0 0,-113 38 0 0 0,190-54-85 0 0,-7 7 50 0 0,17-3-13 0 0,20-2 5 0 0,-25-3-16 0 0,69 3-20 0 0,-49-4-25 0 0,0 2-1 0 0,0 0 1 0 0,-1 2 0 0 0,1 0 0 0 0,23 8 0 0 0,-42-10 31 0 0,-1 1-1 0 0,0-1 1 0 0,0 1 0 0 0,0 0-1 0 0,0 0 1 0 0,0 0 0 0 0,-1 1 0 0 0,1-1-1 0 0,0 1 1 0 0,-1-1 0 0 0,0 1 0 0 0,0 0-1 0 0,0 0 1 0 0,0 0 0 0 0,0 0 0 0 0,0 0-1 0 0,-1 0 1 0 0,1 0 0 0 0,-1 1 0 0 0,0-1-1 0 0,0 1 1 0 0,0-1 0 0 0,-1 1 0 0 0,1-1-1 0 0,-1 1 1 0 0,0-1 0 0 0,0 1 0 0 0,-1 4-1 0 0,0 12 6 0 0,-1-1 0 0 0,0 1 0 0 0,-11 34 0 0 0,11-46-16 0 0,-66 229 49 0 0,6-26 194 0 0,53-178-37 0 0,7-30-200 0 0,5-22-177 0 0,17-92 304 0 0,4 0 0 0 0,41-111 0 0 0,-63 215-128 0 0,0 1-73 0 0,0 0 0 0 0,1 0 0 0 0,0 0 0 0 0,0 0 0 0 0,6-8 0 0 0,-9 14 70 0 0,0-1 0 0 0,1 1-1 0 0,-1-1 1 0 0,0 1-1 0 0,1 0 1 0 0,-1-1 0 0 0,0 1-1 0 0,1 0 1 0 0,-1 0 0 0 0,1-1-1 0 0,-1 1 1 0 0,1 0-1 0 0,-1 0 1 0 0,1 0 0 0 0,-1-1-1 0 0,1 1 1 0 0,-1 0-1 0 0,1 0 1 0 0,-1 0 0 0 0,1 0-1 0 0,-1 0 1 0 0,1 0-1 0 0,-1 0 1 0 0,1 0 0 0 0,-1 0-1 0 0,1 0 1 0 0,-1 1 0 0 0,1-1-1 0 0,-1 0 1 0 0,1 0-1 0 0,14 14-180 0 0,3 21 60 0 0,-9-7 105 0 0,-2 1 0 0 0,-1 0-1 0 0,-1 0 1 0 0,-1 0 0 0 0,-2 1 0 0 0,-1 33-1 0 0,-4-9 373 0 0,-2 0 0 0 0,-18 78 0 0 0,21-106 1924 0 0,11-40-2243 0 0,21-42-327 0 0,38-53 0 0 0,-52 87 81 0 0,1 1 0 0 0,0 0 0 0 0,2 1 0 0 0,0 2 0 0 0,25-19 0 0 0,-42 35 168 0 0,-1 1 0 0 0,1-1 0 0 0,0 1 0 0 0,0 0 0 0 0,0 0 0 0 0,0 0 0 0 0,0 0 0 0 0,0 1 0 0 0,0-1 0 0 0,0 0 0 0 0,0 1 0 0 0,1-1 0 0 0,-1 1-1 0 0,3 0 1 0 0,-4 0 42 0 0,-1 0-1 0 0,1 0 1 0 0,-1 0-1 0 0,1 1 1 0 0,-1-1-1 0 0,1 0 1 0 0,-1 0-1 0 0,1 0 1 0 0,-1 1-1 0 0,1-1 1 0 0,-1 0-1 0 0,1 1 1 0 0,-1-1-1 0 0,1 1 1 0 0,-1-1-1 0 0,0 0 1 0 0,1 1-1 0 0,-1-1 1 0 0,0 1-1 0 0,1-1 1 0 0,-1 1-1 0 0,0-1 1 0 0,1 1-1 0 0,-1 23-101 0 0,-3-16 132 0 0,1 0-1 0 0,-1 0 1 0 0,0 0 0 0 0,-1-1-1 0 0,0 0 1 0 0,0 1-1 0 0,-1-1 1 0 0,0 0-1 0 0,0-1 1 0 0,0 1-1 0 0,-1-1 1 0 0,0 0-1 0 0,-14 9 1 0 0,-7 5 258 0 0,-1-1-1 0 0,-34 16 1 0 0,45-25-118 0 0,-81 41 330 0 0,97-50-501 0 0,-4 1-330 0 0,13 1 33 0 0,199-5-1513 0 0,-126 2 1716 0 0,-69-1 93 0 0,31 3 99 0 0,-33 1 94 0 0,-11 1-56 0 0,-22 7 3 0 0,-37 8-14 0 0,-92 18 439 0 0,-37 11-367 0 0,160-41-437 0 0,27-7 245 0 0,-22 6-185 0 0,-84 6 927 0 0,-159-2-1 0 0,76-5 151 0 0,-168 33-1142 0 0,258-25-203 0 0,329-25-2620 0 0,303 3 2402 0 0,-514 9 866 0 0,-14 0-106 0 0,0 0 0 0 0,0 0-1 0 0,0 0 1 0 0,0 0 0 0 0,0 1-1 0 0,0-1 1 0 0,0 1 0 0 0,3 1-1 0 0,-35 9 375 0 0,-294 63 669 0 0,-156 49-182 0 0,469-121-986 0 0,8-2 32 0 0,-1 1 0 0 0,1-1-1 0 0,0 1 1 0 0,0 0 0 0 0,0 0-1 0 0,0-1 1 0 0,-1 1 0 0 0,1 1 0 0 0,-3 1-1 0 0,5-3 15 0 0,0 0 0 0 0,-1 0 0 0 0,1 0 0 0 0,0 1 0 0 0,0-1 0 0 0,0 0 0 0 0,0 0 0 0 0,-1 0-1 0 0,1 0 1 0 0,0 1 0 0 0,0-1 0 0 0,0 0 0 0 0,0 0 0 0 0,0 0 0 0 0,-1 1 0 0 0,1-1 0 0 0,0 0-1 0 0,0 0 1 0 0,0 1 0 0 0,0-1 0 0 0,0 0 0 0 0,0 0 0 0 0,0 0 0 0 0,0 1 0 0 0,0-1 0 0 0,0 0-1 0 0,0 0 1 0 0,0 1 0 0 0,0-1 0 0 0,0 0 0 0 0,0 0 0 0 0,0 1 0 0 0,0-1 0 0 0,0 0 0 0 0,0 0-1 0 0,1 0 1 0 0,-1 1 0 0 0,0-1 0 0 0,0 0 0 0 0,0 0 0 0 0,0 0 0 0 0,0 1 0 0 0,1-1 0 0 0,-1 0-1 0 0,0 0 1 0 0,0 0 0 0 0,0 0 0 0 0,0 1 0 0 0,1-1 0 0 0,-1 0 0 0 0,0 0 0 0 0,0 0 0 0 0,1 0-1 0 0,-1 0 1 0 0,0 0 0 0 0,0 0 0 0 0,1 0 0 0 0,11 3 26 0 0,-11-3-27 0 0,70 7-16 0 0,0-3-1 0 0,106-9 1 0 0,-106 2-21 0 0,58-3 108 0 0,154-27-1 0 0,-271 29 108 0 0,-10 0-62 0 0,-19-4-12 0 0,-33-2 38 0 0,-535-39 939 0 0,376 38-710 0 0,-148 11-470 0 0,148 4-427 0 0,388-13-117 0 0,22 10 143 0 0,196-2-1066 0 0,-334-2 1519 0 0,-99-9 326 0 0,-890-53 1083 0 0,741 58-887 0 0,-432-11 947 0 0,650 10-1657 0 0,27-3 105 0 0,840-34-1688 0 0,-737 42 1431 0 0,-81 0 800 0 0,-80 3-347 0 0,-5-1-36 0 0,0 0 1 0 0,1 0 0 0 0,-1 0-1 0 0,0 0 1 0 0,0 0 0 0 0,1 1-1 0 0,-1-1 1 0 0,-5 1 0 0 0,5-1-6 0 0,-470-35 896 0 0,369 31-808 0 0,-774-8 1210 0 0,811 13-1140 0 0,66 0-181 0 0,-9 0-43 0 0,0 0 1 0 0,0 0-1 0 0,0 2 1 0 0,-10 1-1 0 0,19-3 41 0 0,1 0 1 0 0,0 0-1 0 0,0 0 1 0 0,0 0-1 0 0,-1 1 1 0 0,1-1-1 0 0,0 0 1 0 0,0 0-1 0 0,0 0 0 0 0,-1 0 1 0 0,1 0-1 0 0,0 1 1 0 0,0-1-1 0 0,0 0 1 0 0,0 0-1 0 0,-1 0 0 0 0,1 0 1 0 0,0 1-1 0 0,0-1 1 0 0,0 0-1 0 0,0 0 1 0 0,0 1-1 0 0,0-1 1 0 0,0 0-1 0 0,0 0 0 0 0,0 0 1 0 0,0 1-1 0 0,0-1 1 0 0,0 0-1 0 0,0 0 1 0 0,0 1-1 0 0,0-1 1 0 0,0 0-1 0 0,0 0 0 0 0,0 0 1 0 0,0 1-1 0 0,0-1 1 0 0,0 0-1 0 0,0 0 1 0 0,0 1-1 0 0,0-1 1 0 0,0 0-1 0 0,0 0 0 0 0,1 0 1 0 0,-1 1-1 0 0,0-1 1 0 0,0 0-1 0 0,0 0 1 0 0,0 0-1 0 0,0 0 0 0 0,1 1 1 0 0,-1-1-1 0 0,0 0 1 0 0,0 0-1 0 0,0 0 1 0 0,1 0-1 0 0,-1 0 1 0 0,0 0-1 0 0,0 0 0 0 0,1 0 1 0 0,-1 0-1 0 0,0 1 1 0 0,0-1-1 0 0,0 0 1 0 0,1 0-1 0 0,-1 0 1 0 0,0 0-1 0 0,1 0 0 0 0,16 8-15 0 0,31 4-69 0 0,1-1 1 0 0,0-3 0 0 0,50 2 0 0 0,-20-1-86 0 0,1015 155-2287 0 0,-1077-161 2409 0 0,44 11 198 0 0,-61-14-137 0 0,1 1 1 0 0,-1-1-1 0 0,0 0 1 0 0,1 0-1 0 0,-1 0 0 0 0,0 0 1 0 0,1 0-1 0 0,-1 0 0 0 0,0 0 1 0 0,0 0-1 0 0,1 0 1 0 0,-1 1-1 0 0,0-1 0 0 0,0 0 1 0 0,1 0-1 0 0,-1 0 0 0 0,0 1 1 0 0,0-1-1 0 0,0 0 1 0 0,1 0-1 0 0,-1 0 0 0 0,0 1 1 0 0,0-1-1 0 0,0 0 0 0 0,0 1 1 0 0,1-1-1 0 0,-1 0 0 0 0,0 0 1 0 0,0 1-1 0 0,0-1 1 0 0,0 0-1 0 0,0 1 0 0 0,0-1 1 0 0,0 0-1 0 0,0 1 0 0 0,-9 7 247 0 0,-19 2 38 0 0,28-10-279 0 0,-112 26 743 0 0,-176 20 0 0 0,143-27-406 0 0,-218 36-141 0 0,579-78-1772 0 0,-96 10 1181 0 0,-11 2-138 0 0,-1-4 1 0 0,131-36-1 0 0,-235 49 536 0 0,0 1 0 0 0,1 0 0 0 0,-1-1 0 0 0,0 0 0 0 0,-1 0 0 0 0,1-1 0 0 0,0 1 0 0 0,-1-1 1 0 0,7-5-1 0 0,-9 7-14 0 0,0 0 1 0 0,0 0-1 0 0,-1 0 1 0 0,1 0 0 0 0,-1 0-1 0 0,1 0 1 0 0,0-1-1 0 0,-1 1 1 0 0,0 0 0 0 0,1 0-1 0 0,-1 0 1 0 0,0-1-1 0 0,1 1 1 0 0,-1 0-1 0 0,0-1 1 0 0,0 1 0 0 0,0 0-1 0 0,0 0 1 0 0,0-1-1 0 0,-1 1 1 0 0,1 0 0 0 0,0 0-1 0 0,-1-1 1 0 0,1 1-1 0 0,0 0 1 0 0,-1 0-1 0 0,0 0 1 0 0,1 0 0 0 0,-1-1-1 0 0,1 1 1 0 0,-1 0-1 0 0,0 0 1 0 0,0 0-1 0 0,0 0 1 0 0,0 1 0 0 0,0-1-1 0 0,0 0 1 0 0,-1-1-1 0 0,-10-8 20 0 0,0 1 1 0 0,-1 0-1 0 0,0 1 0 0 0,0 0 0 0 0,-1 1 0 0 0,0 1 0 0 0,-21-7 0 0 0,-107-25 152 0 0,17 15 169 0 0,-195-12 1 0 0,-131 23 727 0 0,155 6-566 0 0,292 6-529 0 0,0 0 0 0 0,0 0 0 0 0,1-1 1 0 0,-1 1-1 0 0,0-1 0 0 0,0 0 0 0 0,1 0 1 0 0,-5-2-1 0 0,9 2 2 0 0,0-1 1 0 0,0 1-1 0 0,0 0 1 0 0,0 0-1 0 0,1 0 1 0 0,-1 0-1 0 0,0 0 1 0 0,0 0-1 0 0,1 0 0 0 0,-1 0 1 0 0,3-1-1 0 0,31-13-173 0 0,0 2 0 0 0,60-14 0 0 0,80-7-148 0 0,-124 25 248 0 0,856-118-2189 0 0,-906 126 2181 0 0,-515 30 1120 0 0,269-10-394 0 0,90-9-175 0 0,-413 10 2227 0 0,567-20-2691 0 0,0 1-1 0 0,0-1 1 0 0,0 0 0 0 0,-1 0 0 0 0,1 0 0 0 0,0 0 0 0 0,0 0-1 0 0,0 0 1 0 0,0 0 0 0 0,0 0 0 0 0,0-1 0 0 0,0 1 0 0 0,-1 0 0 0 0,1-1-1 0 0,0 1 1 0 0,0-1 0 0 0,0 1 0 0 0,0-1 0 0 0,0 1 0 0 0,0-1-1 0 0,1 0 1 0 0,-1 1 0 0 0,0-1 0 0 0,0 0 0 0 0,0 0 0 0 0,0-1 0 0 0,1 1-14 0 0,1-1 0 0 0,-1 1 0 0 0,1 0 1 0 0,-1 0-1 0 0,1 0 0 0 0,0-1 1 0 0,-1 1-1 0 0,1 0 0 0 0,0 0 1 0 0,0 0-1 0 0,0 0 0 0 0,0 0 0 0 0,0 0 1 0 0,0 1-1 0 0,0-1 0 0 0,0 0 1 0 0,2 0-1 0 0,58-33-502 0 0,44-11 13 0 0,148-42 0 0 0,116-10-54 0 0,-334 89 539 0 0,227-51-1108 0 0,-261 58 1007 0 0,-4 1 7 0 0,-223 16 47 0 0,96-4 520 0 0,-49 2 238 0 0,-251 10 1746 0 0,428-23-2426 0 0,1-1 1 0 0,0 0 0 0 0,0 0-1 0 0,-1 0 1 0 0,1 0 0 0 0,0 0-1 0 0,-1 0 1 0 0,1 0 0 0 0,0 0-1 0 0,0 0 1 0 0,-1-1 0 0 0,1 1-1 0 0,0-1 1 0 0,0 1 0 0 0,-1-1-1 0 0,1 1 1 0 0,-2-2 0 0 0,3 1-5 0 0,1 0 0 0 0,-1 1 1 0 0,1-1-1 0 0,-1 0 1 0 0,1 1-1 0 0,-1-1 1 0 0,1 0-1 0 0,-1 1 1 0 0,1-1-1 0 0,0 1 0 0 0,-1-1 1 0 0,1 1-1 0 0,0-1 1 0 0,-1 1-1 0 0,1 0 1 0 0,0-1-1 0 0,0 1 0 0 0,-1 0 1 0 0,2-1-1 0 0,43-16-61 0 0,48-6-216 0 0,1 4 0 0 0,153-10 0 0 0,-189 23 162 0 0,383-22-1586 0 0,-436 28 1682 0 0,6 1 0 0 0,-34 9 1 0 0,-196 20 665 0 0,-85 17-93 0 0,301-46-593 0 0,1 2-108 0 0,9 0 103 0 0,9 0-2 0 0,429 23-906 0 0,-282-20 813 0 0,818 57-598 0 0,-926-60 1358 0 0,-42-3 93 0 0,-40-2-540 0 0,-751 0 21 0 0,261 32 548 0 0,421-21-771 0 0,94-8 5 0 0,6 0 25 0 0,-1-1-1 0 0,0 1 1 0 0,1 0 0 0 0,-1-1 0 0 0,1 1 0 0 0,-1-1-1 0 0,1 0 1 0 0,-1-1 0 0 0,0 1 0 0 0,7-1-1 0 0,1 0-15 0 0,133-4-43 0 0,1150-25-2219 0 0,-819 16 2680 0 0,-466 13 133 0 0,-7 2-429 0 0,1-1 0 0 0,-1 0 0 0 0,0 0-1 0 0,0-1 1 0 0,0 1 0 0 0,0 0 0 0 0,0-1 0 0 0,0 1-1 0 0,0-1 1 0 0,0 1 0 0 0,0-1 0 0 0,2-2 0 0 0,-27-6-88 0 0,-76-4-542 0 0,-197 0 0 0 0,225 12 502 0 0,-487 5 276 0 0,144 1 307 0 0,412-5-536 0 0,8 0-25 0 0,-1 0 0 0 0,0 0 0 0 0,0 0 0 0 0,1 0-1 0 0,-1-1 1 0 0,10-3 0 0 0,7 0 13 0 0,561-31-471 0 0,-270 22-167 0 0,364-23-1158 0 0,-647 35 2421 0 0,-53 2-302 0 0,-527 19 322 0 0,285-13-355 0 0,238-6-672 0 0,44 1 154 0 0,259-4 105 0 0,391 7-393 0 0,-647-4 486 0 0,-2-1-15 0 0,0 1-1 0 0,1 1 0 0 0,27 7 0 0 0,-45-9 33 0 0,0 0 1 0 0,0 0-1 0 0,0 1 0 0 0,0-1 1 0 0,0 0-1 0 0,0 1 0 0 0,0-1 0 0 0,0 1 1 0 0,0-1-1 0 0,0 1 0 0 0,0 0 1 0 0,-1-1-1 0 0,1 1 0 0 0,0 0 1 0 0,0-1-1 0 0,-1 1 0 0 0,1 0 1 0 0,0 0-1 0 0,-1 0 0 0 0,1 0 1 0 0,-1 0-1 0 0,1 0 0 0 0,-1 0 1 0 0,0 0-1 0 0,1 0 0 0 0,-1 1 0 0 0,0 0 4 0 0,0 0-1 0 0,0 0 1 0 0,0 0-1 0 0,-1 1 0 0 0,1-1 1 0 0,-1 0-1 0 0,1 0 0 0 0,-1 0 1 0 0,0 0-1 0 0,0 0 0 0 0,0 0 1 0 0,-1 2-1 0 0,-4 4 5 0 0,0 0-1 0 0,0 0 0 0 0,-1 0 1 0 0,-9 8-1 0 0,-6 2-2 0 0,-1-1 0 0 0,0-1 0 0 0,-1-1 0 0 0,-42 20 0 0 0,-111 36 423 0 0,130-54-151 0 0,-99 40 159 0 0,146-57-437 0 0,0 0 0 0 0,0 0 0 0 0,0 0-1 0 0,-1 0 1 0 0,1 0 0 0 0,0 0-1 0 0,0 0 1 0 0,0 0 0 0 0,0 0 0 0 0,-1 0-1 0 0,1 0 1 0 0,0 0 0 0 0,0 0-1 0 0,0 0 1 0 0,0 0 0 0 0,-1 0 0 0 0,1 0-1 0 0,0 0 1 0 0,0 0 0 0 0,0 0-1 0 0,0 0 1 0 0,-1 0 0 0 0,1 1 0 0 0,0-1-1 0 0,0 0 1 0 0,0 0 0 0 0,0 0-1 0 0,0 0 1 0 0,0 0 0 0 0,-1 0 0 0 0,1 1-1 0 0,0-1 1 0 0,0 0 0 0 0,0 0-1 0 0,0 0 1 0 0,0 0 0 0 0,0 0-1 0 0,0 1 1 0 0,0-1 0 0 0,0 0 0 0 0,0 0-1 0 0,0 0 1 0 0,0 0 0 0 0,0 1-1 0 0,0-1 1 0 0,0 0 0 0 0,0 0 0 0 0,0 0-1 0 0,0 0 1 0 0,0 1 0 0 0,0-1-1 0 0,0 0 1 0 0,0 0 0 0 0,0 0 0 0 0,0 0-1 0 0,0 1 1 0 0,13 3-99 0 0,17 0-193 0 0,149-5-2129 0 0,63 3 772 0 0,-240-2 1813 0 0,-92 15 2508 0 0,-196 5-191 0 0,-36 4-1739 0 0,309-19-1012 0 0,25 0-20 0 0,27 3-204 0 0,275-7-1179 0 0,-313-1 1686 0 0,0 0-1 0 0,1 0 0 0 0,-1 0 0 0 0,0 0 1 0 0,1 0-1 0 0,-1-1 0 0 0,0 1 0 0 0,1 0 1 0 0,-1-1-1 0 0,0 1 0 0 0,1-1 0 0 0,-1 1 1 0 0,0-1-1 0 0,0 1 0 0 0,1-2 0 0 0,-1 2-4 0 0,-1-1-1 0 0,0 1 0 0 0,0 0 0 0 0,0-1 0 0 0,0 1 0 0 0,-1-1 0 0 0,1 1 0 0 0,0 0 0 0 0,0-1 0 0 0,0 1 0 0 0,0-1 1 0 0,0 1-1 0 0,0 0 0 0 0,0-1 0 0 0,-1 1 0 0 0,1 0 0 0 0,0-1 0 0 0,0 1 0 0 0,-1 0 0 0 0,1 0 0 0 0,0-1 0 0 0,0 1 1 0 0,-1 0-1 0 0,1-1 0 0 0,0 1 0 0 0,-1 0 0 0 0,1 0 0 0 0,0 0 0 0 0,-1-1 0 0 0,1 1 0 0 0,-1 0 0 0 0,-5-3 72 0 0,0-1 0 0 0,0 1 0 0 0,-1 1 0 0 0,-10-4-1 0 0,-112-23 629 0 0,-219-19 0 0 0,-136 24-159 0 0,417 22-485 0 0,-85 0-64 0 0,150 3-21 0 0,7 0 18 0 0,-1 0 0 0 0,1 0 1 0 0,-1-1-1 0 0,1 1 1 0 0,-1-1 0 0 0,1 0-1 0 0,-1 0 1 0 0,7-1-1 0 0,6 1-15 0 0,81 1-112 0 0,617 8-1217 0 0,-844-18 2112 0 0,-799 19 302 0 0,813-7-1176 0 0,99-3-311 0 0,-29 1-1529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A9CFB2-6D4A-43B2-8D19-61F2A5C600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CE47980-4A2B-4A76-9FA9-992C848BAB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A4409178-814C-4562-BE40-F581CFCC6F55}"/>
              </a:ext>
            </a:extLst>
          </p:cNvPr>
          <p:cNvSpPr>
            <a:spLocks noGrp="1"/>
          </p:cNvSpPr>
          <p:nvPr>
            <p:ph type="dt" sz="half" idx="10"/>
          </p:nvPr>
        </p:nvSpPr>
        <p:spPr/>
        <p:txBody>
          <a:bodyPr/>
          <a:lstStyle/>
          <a:p>
            <a:fld id="{4AE02FF2-A025-4D63-99E8-B16BAC12EDB4}" type="datetimeFigureOut">
              <a:rPr lang="en-IN" smtClean="0"/>
              <a:pPr/>
              <a:t>27-03-2023</a:t>
            </a:fld>
            <a:endParaRPr lang="en-IN"/>
          </a:p>
        </p:txBody>
      </p:sp>
      <p:sp>
        <p:nvSpPr>
          <p:cNvPr id="5" name="Footer Placeholder 4">
            <a:extLst>
              <a:ext uri="{FF2B5EF4-FFF2-40B4-BE49-F238E27FC236}">
                <a16:creationId xmlns:a16="http://schemas.microsoft.com/office/drawing/2014/main" xmlns="" id="{0225104D-9321-4838-8B20-0A85F385E7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EFD8309-8321-4587-9BBF-0796CBA8BD88}"/>
              </a:ext>
            </a:extLst>
          </p:cNvPr>
          <p:cNvSpPr>
            <a:spLocks noGrp="1"/>
          </p:cNvSpPr>
          <p:nvPr>
            <p:ph type="sldNum" sz="quarter" idx="12"/>
          </p:nvPr>
        </p:nvSpPr>
        <p:spPr/>
        <p:txBody>
          <a:bodyPr/>
          <a:lstStyle/>
          <a:p>
            <a:fld id="{1AC440AD-6500-49BE-AF4F-00E4943DDEFF}" type="slidenum">
              <a:rPr lang="en-IN" smtClean="0"/>
              <a:pPr/>
              <a:t>‹#›</a:t>
            </a:fld>
            <a:endParaRPr lang="en-IN"/>
          </a:p>
        </p:txBody>
      </p:sp>
    </p:spTree>
    <p:extLst>
      <p:ext uri="{BB962C8B-B14F-4D97-AF65-F5344CB8AC3E}">
        <p14:creationId xmlns:p14="http://schemas.microsoft.com/office/powerpoint/2010/main" xmlns="" val="1166258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974B25-B4B9-4A04-9583-AED01BAB64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0628CE6-EE25-452A-B74B-9B1449750B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5031634-0810-40CD-9B43-B3EF699E5A32}"/>
              </a:ext>
            </a:extLst>
          </p:cNvPr>
          <p:cNvSpPr>
            <a:spLocks noGrp="1"/>
          </p:cNvSpPr>
          <p:nvPr>
            <p:ph type="dt" sz="half" idx="10"/>
          </p:nvPr>
        </p:nvSpPr>
        <p:spPr/>
        <p:txBody>
          <a:bodyPr/>
          <a:lstStyle/>
          <a:p>
            <a:fld id="{4AE02FF2-A025-4D63-99E8-B16BAC12EDB4}" type="datetimeFigureOut">
              <a:rPr lang="en-IN" smtClean="0"/>
              <a:pPr/>
              <a:t>27-03-2023</a:t>
            </a:fld>
            <a:endParaRPr lang="en-IN"/>
          </a:p>
        </p:txBody>
      </p:sp>
      <p:sp>
        <p:nvSpPr>
          <p:cNvPr id="5" name="Footer Placeholder 4">
            <a:extLst>
              <a:ext uri="{FF2B5EF4-FFF2-40B4-BE49-F238E27FC236}">
                <a16:creationId xmlns:a16="http://schemas.microsoft.com/office/drawing/2014/main" xmlns="" id="{981A1906-8E29-492B-A8B7-B8E06EF7FF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9726C56-DD18-441D-A904-97324F3965E4}"/>
              </a:ext>
            </a:extLst>
          </p:cNvPr>
          <p:cNvSpPr>
            <a:spLocks noGrp="1"/>
          </p:cNvSpPr>
          <p:nvPr>
            <p:ph type="sldNum" sz="quarter" idx="12"/>
          </p:nvPr>
        </p:nvSpPr>
        <p:spPr/>
        <p:txBody>
          <a:bodyPr/>
          <a:lstStyle/>
          <a:p>
            <a:fld id="{1AC440AD-6500-49BE-AF4F-00E4943DDEFF}" type="slidenum">
              <a:rPr lang="en-IN" smtClean="0"/>
              <a:pPr/>
              <a:t>‹#›</a:t>
            </a:fld>
            <a:endParaRPr lang="en-IN"/>
          </a:p>
        </p:txBody>
      </p:sp>
    </p:spTree>
    <p:extLst>
      <p:ext uri="{BB962C8B-B14F-4D97-AF65-F5344CB8AC3E}">
        <p14:creationId xmlns:p14="http://schemas.microsoft.com/office/powerpoint/2010/main" xmlns="" val="1589914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51D33EC-4E21-4BEA-B310-37C3BB890D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A190370-2EAF-4C3E-9357-18CAE030D6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EEC3274-5B2D-4BBD-AF84-92326FED002D}"/>
              </a:ext>
            </a:extLst>
          </p:cNvPr>
          <p:cNvSpPr>
            <a:spLocks noGrp="1"/>
          </p:cNvSpPr>
          <p:nvPr>
            <p:ph type="dt" sz="half" idx="10"/>
          </p:nvPr>
        </p:nvSpPr>
        <p:spPr/>
        <p:txBody>
          <a:bodyPr/>
          <a:lstStyle/>
          <a:p>
            <a:fld id="{4AE02FF2-A025-4D63-99E8-B16BAC12EDB4}" type="datetimeFigureOut">
              <a:rPr lang="en-IN" smtClean="0"/>
              <a:pPr/>
              <a:t>27-03-2023</a:t>
            </a:fld>
            <a:endParaRPr lang="en-IN"/>
          </a:p>
        </p:txBody>
      </p:sp>
      <p:sp>
        <p:nvSpPr>
          <p:cNvPr id="5" name="Footer Placeholder 4">
            <a:extLst>
              <a:ext uri="{FF2B5EF4-FFF2-40B4-BE49-F238E27FC236}">
                <a16:creationId xmlns:a16="http://schemas.microsoft.com/office/drawing/2014/main" xmlns="" id="{F53239C2-0C74-476C-ADF8-82B0250FC1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FF612D2-3451-481D-BBB0-C2697A57D210}"/>
              </a:ext>
            </a:extLst>
          </p:cNvPr>
          <p:cNvSpPr>
            <a:spLocks noGrp="1"/>
          </p:cNvSpPr>
          <p:nvPr>
            <p:ph type="sldNum" sz="quarter" idx="12"/>
          </p:nvPr>
        </p:nvSpPr>
        <p:spPr/>
        <p:txBody>
          <a:bodyPr/>
          <a:lstStyle/>
          <a:p>
            <a:fld id="{1AC440AD-6500-49BE-AF4F-00E4943DDEFF}" type="slidenum">
              <a:rPr lang="en-IN" smtClean="0"/>
              <a:pPr/>
              <a:t>‹#›</a:t>
            </a:fld>
            <a:endParaRPr lang="en-IN"/>
          </a:p>
        </p:txBody>
      </p:sp>
    </p:spTree>
    <p:extLst>
      <p:ext uri="{BB962C8B-B14F-4D97-AF65-F5344CB8AC3E}">
        <p14:creationId xmlns:p14="http://schemas.microsoft.com/office/powerpoint/2010/main" xmlns="" val="2418106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785AF0-CE3A-40BD-86C9-4AF9F387B9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1F42406-35B6-4475-8D1F-F37A745796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24C39C3-3754-44FB-9E2D-910AB5CF45A1}"/>
              </a:ext>
            </a:extLst>
          </p:cNvPr>
          <p:cNvSpPr>
            <a:spLocks noGrp="1"/>
          </p:cNvSpPr>
          <p:nvPr>
            <p:ph type="dt" sz="half" idx="10"/>
          </p:nvPr>
        </p:nvSpPr>
        <p:spPr/>
        <p:txBody>
          <a:bodyPr/>
          <a:lstStyle/>
          <a:p>
            <a:fld id="{4AE02FF2-A025-4D63-99E8-B16BAC12EDB4}" type="datetimeFigureOut">
              <a:rPr lang="en-IN" smtClean="0"/>
              <a:pPr/>
              <a:t>27-03-2023</a:t>
            </a:fld>
            <a:endParaRPr lang="en-IN"/>
          </a:p>
        </p:txBody>
      </p:sp>
      <p:sp>
        <p:nvSpPr>
          <p:cNvPr id="5" name="Footer Placeholder 4">
            <a:extLst>
              <a:ext uri="{FF2B5EF4-FFF2-40B4-BE49-F238E27FC236}">
                <a16:creationId xmlns:a16="http://schemas.microsoft.com/office/drawing/2014/main" xmlns="" id="{755E7134-2BD7-4FCC-8FC8-BD30B35491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09F3796-7450-4293-80BC-44D0D52B8108}"/>
              </a:ext>
            </a:extLst>
          </p:cNvPr>
          <p:cNvSpPr>
            <a:spLocks noGrp="1"/>
          </p:cNvSpPr>
          <p:nvPr>
            <p:ph type="sldNum" sz="quarter" idx="12"/>
          </p:nvPr>
        </p:nvSpPr>
        <p:spPr/>
        <p:txBody>
          <a:bodyPr/>
          <a:lstStyle/>
          <a:p>
            <a:fld id="{1AC440AD-6500-49BE-AF4F-00E4943DDEFF}" type="slidenum">
              <a:rPr lang="en-IN" smtClean="0"/>
              <a:pPr/>
              <a:t>‹#›</a:t>
            </a:fld>
            <a:endParaRPr lang="en-IN"/>
          </a:p>
        </p:txBody>
      </p:sp>
    </p:spTree>
    <p:extLst>
      <p:ext uri="{BB962C8B-B14F-4D97-AF65-F5344CB8AC3E}">
        <p14:creationId xmlns:p14="http://schemas.microsoft.com/office/powerpoint/2010/main" xmlns="" val="3954285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D5BD06-1782-43A1-A19E-A7A8A24DE7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61B322D-AABE-45BB-AED5-7B56FC32EC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6099D0E-54B9-4C04-9AEE-BA91DE41B76A}"/>
              </a:ext>
            </a:extLst>
          </p:cNvPr>
          <p:cNvSpPr>
            <a:spLocks noGrp="1"/>
          </p:cNvSpPr>
          <p:nvPr>
            <p:ph type="dt" sz="half" idx="10"/>
          </p:nvPr>
        </p:nvSpPr>
        <p:spPr/>
        <p:txBody>
          <a:bodyPr/>
          <a:lstStyle/>
          <a:p>
            <a:fld id="{4AE02FF2-A025-4D63-99E8-B16BAC12EDB4}" type="datetimeFigureOut">
              <a:rPr lang="en-IN" smtClean="0"/>
              <a:pPr/>
              <a:t>27-03-2023</a:t>
            </a:fld>
            <a:endParaRPr lang="en-IN"/>
          </a:p>
        </p:txBody>
      </p:sp>
      <p:sp>
        <p:nvSpPr>
          <p:cNvPr id="5" name="Footer Placeholder 4">
            <a:extLst>
              <a:ext uri="{FF2B5EF4-FFF2-40B4-BE49-F238E27FC236}">
                <a16:creationId xmlns:a16="http://schemas.microsoft.com/office/drawing/2014/main" xmlns="" id="{200E7769-327F-481D-8E23-4164F42FE1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F67527A-38AD-4BA0-8A84-7C1DD5F0ADB5}"/>
              </a:ext>
            </a:extLst>
          </p:cNvPr>
          <p:cNvSpPr>
            <a:spLocks noGrp="1"/>
          </p:cNvSpPr>
          <p:nvPr>
            <p:ph type="sldNum" sz="quarter" idx="12"/>
          </p:nvPr>
        </p:nvSpPr>
        <p:spPr/>
        <p:txBody>
          <a:bodyPr/>
          <a:lstStyle/>
          <a:p>
            <a:fld id="{1AC440AD-6500-49BE-AF4F-00E4943DDEFF}" type="slidenum">
              <a:rPr lang="en-IN" smtClean="0"/>
              <a:pPr/>
              <a:t>‹#›</a:t>
            </a:fld>
            <a:endParaRPr lang="en-IN"/>
          </a:p>
        </p:txBody>
      </p:sp>
    </p:spTree>
    <p:extLst>
      <p:ext uri="{BB962C8B-B14F-4D97-AF65-F5344CB8AC3E}">
        <p14:creationId xmlns:p14="http://schemas.microsoft.com/office/powerpoint/2010/main" xmlns="" val="3509682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E12023-0604-446E-9905-8CED566BD3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614D16F-CE7C-4F19-9A8C-A652BCFCB3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7AEB727D-5DE7-4129-8B78-84E824DCC6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FB87B2FB-EA3D-4206-990A-627F2A5A5F81}"/>
              </a:ext>
            </a:extLst>
          </p:cNvPr>
          <p:cNvSpPr>
            <a:spLocks noGrp="1"/>
          </p:cNvSpPr>
          <p:nvPr>
            <p:ph type="dt" sz="half" idx="10"/>
          </p:nvPr>
        </p:nvSpPr>
        <p:spPr/>
        <p:txBody>
          <a:bodyPr/>
          <a:lstStyle/>
          <a:p>
            <a:fld id="{4AE02FF2-A025-4D63-99E8-B16BAC12EDB4}" type="datetimeFigureOut">
              <a:rPr lang="en-IN" smtClean="0"/>
              <a:pPr/>
              <a:t>27-03-2023</a:t>
            </a:fld>
            <a:endParaRPr lang="en-IN"/>
          </a:p>
        </p:txBody>
      </p:sp>
      <p:sp>
        <p:nvSpPr>
          <p:cNvPr id="6" name="Footer Placeholder 5">
            <a:extLst>
              <a:ext uri="{FF2B5EF4-FFF2-40B4-BE49-F238E27FC236}">
                <a16:creationId xmlns:a16="http://schemas.microsoft.com/office/drawing/2014/main" xmlns="" id="{C439A593-DC3E-4B68-B093-B975B809BA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8E8F04C-5FCB-4BB8-BD43-95E787E57F10}"/>
              </a:ext>
            </a:extLst>
          </p:cNvPr>
          <p:cNvSpPr>
            <a:spLocks noGrp="1"/>
          </p:cNvSpPr>
          <p:nvPr>
            <p:ph type="sldNum" sz="quarter" idx="12"/>
          </p:nvPr>
        </p:nvSpPr>
        <p:spPr/>
        <p:txBody>
          <a:bodyPr/>
          <a:lstStyle/>
          <a:p>
            <a:fld id="{1AC440AD-6500-49BE-AF4F-00E4943DDEFF}" type="slidenum">
              <a:rPr lang="en-IN" smtClean="0"/>
              <a:pPr/>
              <a:t>‹#›</a:t>
            </a:fld>
            <a:endParaRPr lang="en-IN"/>
          </a:p>
        </p:txBody>
      </p:sp>
    </p:spTree>
    <p:extLst>
      <p:ext uri="{BB962C8B-B14F-4D97-AF65-F5344CB8AC3E}">
        <p14:creationId xmlns:p14="http://schemas.microsoft.com/office/powerpoint/2010/main" xmlns="" val="214915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7DF16E-6DF3-49DF-801F-FA456CBDD1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CBBDA63-0395-4B66-8749-4C8827F950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6E2E587-A0CF-4691-869A-99281F2CA7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4F7DE1FF-898F-4AF8-9F08-1301080718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6995037-8DEE-4543-B3AF-B20A8E2DF0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5C4E93D-8F92-408A-83E8-B8E102F0F3ED}"/>
              </a:ext>
            </a:extLst>
          </p:cNvPr>
          <p:cNvSpPr>
            <a:spLocks noGrp="1"/>
          </p:cNvSpPr>
          <p:nvPr>
            <p:ph type="dt" sz="half" idx="10"/>
          </p:nvPr>
        </p:nvSpPr>
        <p:spPr/>
        <p:txBody>
          <a:bodyPr/>
          <a:lstStyle/>
          <a:p>
            <a:fld id="{4AE02FF2-A025-4D63-99E8-B16BAC12EDB4}" type="datetimeFigureOut">
              <a:rPr lang="en-IN" smtClean="0"/>
              <a:pPr/>
              <a:t>27-03-2023</a:t>
            </a:fld>
            <a:endParaRPr lang="en-IN"/>
          </a:p>
        </p:txBody>
      </p:sp>
      <p:sp>
        <p:nvSpPr>
          <p:cNvPr id="8" name="Footer Placeholder 7">
            <a:extLst>
              <a:ext uri="{FF2B5EF4-FFF2-40B4-BE49-F238E27FC236}">
                <a16:creationId xmlns:a16="http://schemas.microsoft.com/office/drawing/2014/main" xmlns="" id="{C4E31729-DF47-40CF-8A36-58CCCEDC65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B54F802F-9F98-4992-9144-48BBC2341612}"/>
              </a:ext>
            </a:extLst>
          </p:cNvPr>
          <p:cNvSpPr>
            <a:spLocks noGrp="1"/>
          </p:cNvSpPr>
          <p:nvPr>
            <p:ph type="sldNum" sz="quarter" idx="12"/>
          </p:nvPr>
        </p:nvSpPr>
        <p:spPr/>
        <p:txBody>
          <a:bodyPr/>
          <a:lstStyle/>
          <a:p>
            <a:fld id="{1AC440AD-6500-49BE-AF4F-00E4943DDEFF}" type="slidenum">
              <a:rPr lang="en-IN" smtClean="0"/>
              <a:pPr/>
              <a:t>‹#›</a:t>
            </a:fld>
            <a:endParaRPr lang="en-IN"/>
          </a:p>
        </p:txBody>
      </p:sp>
    </p:spTree>
    <p:extLst>
      <p:ext uri="{BB962C8B-B14F-4D97-AF65-F5344CB8AC3E}">
        <p14:creationId xmlns:p14="http://schemas.microsoft.com/office/powerpoint/2010/main" xmlns="" val="346764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BFD7ED-EE00-4CAB-A82F-0C94D1D5B2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AD7E4D3-4101-40C7-8FEB-101CF0DA3397}"/>
              </a:ext>
            </a:extLst>
          </p:cNvPr>
          <p:cNvSpPr>
            <a:spLocks noGrp="1"/>
          </p:cNvSpPr>
          <p:nvPr>
            <p:ph type="dt" sz="half" idx="10"/>
          </p:nvPr>
        </p:nvSpPr>
        <p:spPr/>
        <p:txBody>
          <a:bodyPr/>
          <a:lstStyle/>
          <a:p>
            <a:fld id="{4AE02FF2-A025-4D63-99E8-B16BAC12EDB4}" type="datetimeFigureOut">
              <a:rPr lang="en-IN" smtClean="0"/>
              <a:pPr/>
              <a:t>27-03-2023</a:t>
            </a:fld>
            <a:endParaRPr lang="en-IN"/>
          </a:p>
        </p:txBody>
      </p:sp>
      <p:sp>
        <p:nvSpPr>
          <p:cNvPr id="4" name="Footer Placeholder 3">
            <a:extLst>
              <a:ext uri="{FF2B5EF4-FFF2-40B4-BE49-F238E27FC236}">
                <a16:creationId xmlns:a16="http://schemas.microsoft.com/office/drawing/2014/main" xmlns="" id="{F0ABCFA1-DA4C-41C7-98C8-AEE09D915F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371EBE67-4504-4245-8A8B-4601EAEEE6A0}"/>
              </a:ext>
            </a:extLst>
          </p:cNvPr>
          <p:cNvSpPr>
            <a:spLocks noGrp="1"/>
          </p:cNvSpPr>
          <p:nvPr>
            <p:ph type="sldNum" sz="quarter" idx="12"/>
          </p:nvPr>
        </p:nvSpPr>
        <p:spPr/>
        <p:txBody>
          <a:bodyPr/>
          <a:lstStyle/>
          <a:p>
            <a:fld id="{1AC440AD-6500-49BE-AF4F-00E4943DDEFF}" type="slidenum">
              <a:rPr lang="en-IN" smtClean="0"/>
              <a:pPr/>
              <a:t>‹#›</a:t>
            </a:fld>
            <a:endParaRPr lang="en-IN"/>
          </a:p>
        </p:txBody>
      </p:sp>
    </p:spTree>
    <p:extLst>
      <p:ext uri="{BB962C8B-B14F-4D97-AF65-F5344CB8AC3E}">
        <p14:creationId xmlns:p14="http://schemas.microsoft.com/office/powerpoint/2010/main" xmlns="" val="1414387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748D9CA-2B18-4B5B-BDC7-327AA91F6E7E}"/>
              </a:ext>
            </a:extLst>
          </p:cNvPr>
          <p:cNvSpPr>
            <a:spLocks noGrp="1"/>
          </p:cNvSpPr>
          <p:nvPr>
            <p:ph type="dt" sz="half" idx="10"/>
          </p:nvPr>
        </p:nvSpPr>
        <p:spPr/>
        <p:txBody>
          <a:bodyPr/>
          <a:lstStyle/>
          <a:p>
            <a:fld id="{4AE02FF2-A025-4D63-99E8-B16BAC12EDB4}" type="datetimeFigureOut">
              <a:rPr lang="en-IN" smtClean="0"/>
              <a:pPr/>
              <a:t>27-03-2023</a:t>
            </a:fld>
            <a:endParaRPr lang="en-IN"/>
          </a:p>
        </p:txBody>
      </p:sp>
      <p:sp>
        <p:nvSpPr>
          <p:cNvPr id="3" name="Footer Placeholder 2">
            <a:extLst>
              <a:ext uri="{FF2B5EF4-FFF2-40B4-BE49-F238E27FC236}">
                <a16:creationId xmlns:a16="http://schemas.microsoft.com/office/drawing/2014/main" xmlns="" id="{EBC2B256-53A8-4AAC-A8AC-E14F1472D7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08F97D54-AD48-4C81-A30F-5E5290E0E1A9}"/>
              </a:ext>
            </a:extLst>
          </p:cNvPr>
          <p:cNvSpPr>
            <a:spLocks noGrp="1"/>
          </p:cNvSpPr>
          <p:nvPr>
            <p:ph type="sldNum" sz="quarter" idx="12"/>
          </p:nvPr>
        </p:nvSpPr>
        <p:spPr/>
        <p:txBody>
          <a:bodyPr/>
          <a:lstStyle/>
          <a:p>
            <a:fld id="{1AC440AD-6500-49BE-AF4F-00E4943DDEFF}" type="slidenum">
              <a:rPr lang="en-IN" smtClean="0"/>
              <a:pPr/>
              <a:t>‹#›</a:t>
            </a:fld>
            <a:endParaRPr lang="en-IN"/>
          </a:p>
        </p:txBody>
      </p:sp>
    </p:spTree>
    <p:extLst>
      <p:ext uri="{BB962C8B-B14F-4D97-AF65-F5344CB8AC3E}">
        <p14:creationId xmlns:p14="http://schemas.microsoft.com/office/powerpoint/2010/main" xmlns="" val="2570661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7D699B-9312-4E1A-8F08-EAE1893400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9DE99E0-65DC-45D3-9756-D9013A90BA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6C1FBB4-EC06-4E91-8D9F-227D760076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A0DE833-18AD-4688-A993-3F2AA4861B73}"/>
              </a:ext>
            </a:extLst>
          </p:cNvPr>
          <p:cNvSpPr>
            <a:spLocks noGrp="1"/>
          </p:cNvSpPr>
          <p:nvPr>
            <p:ph type="dt" sz="half" idx="10"/>
          </p:nvPr>
        </p:nvSpPr>
        <p:spPr/>
        <p:txBody>
          <a:bodyPr/>
          <a:lstStyle/>
          <a:p>
            <a:fld id="{4AE02FF2-A025-4D63-99E8-B16BAC12EDB4}" type="datetimeFigureOut">
              <a:rPr lang="en-IN" smtClean="0"/>
              <a:pPr/>
              <a:t>27-03-2023</a:t>
            </a:fld>
            <a:endParaRPr lang="en-IN"/>
          </a:p>
        </p:txBody>
      </p:sp>
      <p:sp>
        <p:nvSpPr>
          <p:cNvPr id="6" name="Footer Placeholder 5">
            <a:extLst>
              <a:ext uri="{FF2B5EF4-FFF2-40B4-BE49-F238E27FC236}">
                <a16:creationId xmlns:a16="http://schemas.microsoft.com/office/drawing/2014/main" xmlns="" id="{7380CF1D-DE79-4414-868C-75CB26C17A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82BB869-44B5-4238-A3F2-8555CA6741CB}"/>
              </a:ext>
            </a:extLst>
          </p:cNvPr>
          <p:cNvSpPr>
            <a:spLocks noGrp="1"/>
          </p:cNvSpPr>
          <p:nvPr>
            <p:ph type="sldNum" sz="quarter" idx="12"/>
          </p:nvPr>
        </p:nvSpPr>
        <p:spPr/>
        <p:txBody>
          <a:bodyPr/>
          <a:lstStyle/>
          <a:p>
            <a:fld id="{1AC440AD-6500-49BE-AF4F-00E4943DDEFF}" type="slidenum">
              <a:rPr lang="en-IN" smtClean="0"/>
              <a:pPr/>
              <a:t>‹#›</a:t>
            </a:fld>
            <a:endParaRPr lang="en-IN"/>
          </a:p>
        </p:txBody>
      </p:sp>
    </p:spTree>
    <p:extLst>
      <p:ext uri="{BB962C8B-B14F-4D97-AF65-F5344CB8AC3E}">
        <p14:creationId xmlns:p14="http://schemas.microsoft.com/office/powerpoint/2010/main" xmlns="" val="279848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51538B-8DE6-4F6E-B1B4-4525DDD736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C150C144-0E01-4357-B3CD-A3D30BDC3B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EBB22ECD-7135-4F34-A268-663C5F13C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81C6A3-9D03-4C92-BAA7-151D33EAB332}"/>
              </a:ext>
            </a:extLst>
          </p:cNvPr>
          <p:cNvSpPr>
            <a:spLocks noGrp="1"/>
          </p:cNvSpPr>
          <p:nvPr>
            <p:ph type="dt" sz="half" idx="10"/>
          </p:nvPr>
        </p:nvSpPr>
        <p:spPr/>
        <p:txBody>
          <a:bodyPr/>
          <a:lstStyle/>
          <a:p>
            <a:fld id="{4AE02FF2-A025-4D63-99E8-B16BAC12EDB4}" type="datetimeFigureOut">
              <a:rPr lang="en-IN" smtClean="0"/>
              <a:pPr/>
              <a:t>27-03-2023</a:t>
            </a:fld>
            <a:endParaRPr lang="en-IN"/>
          </a:p>
        </p:txBody>
      </p:sp>
      <p:sp>
        <p:nvSpPr>
          <p:cNvPr id="6" name="Footer Placeholder 5">
            <a:extLst>
              <a:ext uri="{FF2B5EF4-FFF2-40B4-BE49-F238E27FC236}">
                <a16:creationId xmlns:a16="http://schemas.microsoft.com/office/drawing/2014/main" xmlns="" id="{741B34FE-92DC-4B4C-AB0C-D6EB49DCB9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6A38244-37AE-4C27-BBB2-71C32D5376C1}"/>
              </a:ext>
            </a:extLst>
          </p:cNvPr>
          <p:cNvSpPr>
            <a:spLocks noGrp="1"/>
          </p:cNvSpPr>
          <p:nvPr>
            <p:ph type="sldNum" sz="quarter" idx="12"/>
          </p:nvPr>
        </p:nvSpPr>
        <p:spPr/>
        <p:txBody>
          <a:bodyPr/>
          <a:lstStyle/>
          <a:p>
            <a:fld id="{1AC440AD-6500-49BE-AF4F-00E4943DDEFF}" type="slidenum">
              <a:rPr lang="en-IN" smtClean="0"/>
              <a:pPr/>
              <a:t>‹#›</a:t>
            </a:fld>
            <a:endParaRPr lang="en-IN"/>
          </a:p>
        </p:txBody>
      </p:sp>
    </p:spTree>
    <p:extLst>
      <p:ext uri="{BB962C8B-B14F-4D97-AF65-F5344CB8AC3E}">
        <p14:creationId xmlns:p14="http://schemas.microsoft.com/office/powerpoint/2010/main" xmlns="" val="964435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17623AF-6B93-4DAD-85D3-6973F90E96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F678575-0D2A-4531-9CD6-E6DB65241D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C9A09AA-1728-41F6-A8A5-5A20864A2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02FF2-A025-4D63-99E8-B16BAC12EDB4}" type="datetimeFigureOut">
              <a:rPr lang="en-IN" smtClean="0"/>
              <a:pPr/>
              <a:t>27-03-2023</a:t>
            </a:fld>
            <a:endParaRPr lang="en-IN"/>
          </a:p>
        </p:txBody>
      </p:sp>
      <p:sp>
        <p:nvSpPr>
          <p:cNvPr id="5" name="Footer Placeholder 4">
            <a:extLst>
              <a:ext uri="{FF2B5EF4-FFF2-40B4-BE49-F238E27FC236}">
                <a16:creationId xmlns:a16="http://schemas.microsoft.com/office/drawing/2014/main" xmlns="" id="{3C1D9AC2-877D-4BFE-A6B6-B51984A65A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E925D8E5-E91A-42C5-AD94-F3A5787811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C440AD-6500-49BE-AF4F-00E4943DDEFF}" type="slidenum">
              <a:rPr lang="en-IN" smtClean="0"/>
              <a:pPr/>
              <a:t>‹#›</a:t>
            </a:fld>
            <a:endParaRPr lang="en-IN"/>
          </a:p>
        </p:txBody>
      </p:sp>
    </p:spTree>
    <p:extLst>
      <p:ext uri="{BB962C8B-B14F-4D97-AF65-F5344CB8AC3E}">
        <p14:creationId xmlns:p14="http://schemas.microsoft.com/office/powerpoint/2010/main" xmlns="" val="1636320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1.png"/><Relationship Id="rId26" Type="http://schemas.openxmlformats.org/officeDocument/2006/relationships/image" Target="../media/image15.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19.png"/><Relationship Id="rId42" Type="http://schemas.openxmlformats.org/officeDocument/2006/relationships/image" Target="../media/image23.png"/><Relationship Id="rId47" Type="http://schemas.openxmlformats.org/officeDocument/2006/relationships/customXml" Target="../ink/ink23.xml"/><Relationship Id="rId50" Type="http://schemas.openxmlformats.org/officeDocument/2006/relationships/image" Target="../media/image27.png"/><Relationship Id="rId55" Type="http://schemas.openxmlformats.org/officeDocument/2006/relationships/customXml" Target="../ink/ink27.xml"/><Relationship Id="rId63" Type="http://schemas.openxmlformats.org/officeDocument/2006/relationships/customXml" Target="../ink/ink31.xml"/><Relationship Id="rId68" Type="http://schemas.openxmlformats.org/officeDocument/2006/relationships/image" Target="../media/image36.png"/><Relationship Id="rId7" Type="http://schemas.openxmlformats.org/officeDocument/2006/relationships/customXml" Target="../ink/ink3.xml"/><Relationship Id="rId71" Type="http://schemas.openxmlformats.org/officeDocument/2006/relationships/customXml" Target="../ink/ink35.xml"/><Relationship Id="rId2" Type="http://schemas.openxmlformats.org/officeDocument/2006/relationships/image" Target="../media/image3.jpeg"/><Relationship Id="rId16" Type="http://schemas.openxmlformats.org/officeDocument/2006/relationships/image" Target="../media/image10.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5.xml"/><Relationship Id="rId24" Type="http://schemas.openxmlformats.org/officeDocument/2006/relationships/image" Target="../media/image14.png"/><Relationship Id="rId32" Type="http://schemas.openxmlformats.org/officeDocument/2006/relationships/image" Target="../media/image18.png"/><Relationship Id="rId37" Type="http://schemas.openxmlformats.org/officeDocument/2006/relationships/customXml" Target="../ink/ink18.xml"/><Relationship Id="rId40" Type="http://schemas.openxmlformats.org/officeDocument/2006/relationships/image" Target="../media/image22.png"/><Relationship Id="rId45" Type="http://schemas.openxmlformats.org/officeDocument/2006/relationships/customXml" Target="../ink/ink22.xml"/><Relationship Id="rId53" Type="http://schemas.openxmlformats.org/officeDocument/2006/relationships/customXml" Target="../ink/ink26.xml"/><Relationship Id="rId58" Type="http://schemas.openxmlformats.org/officeDocument/2006/relationships/image" Target="../media/image31.png"/><Relationship Id="rId66" Type="http://schemas.openxmlformats.org/officeDocument/2006/relationships/image" Target="../media/image35.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6.png"/><Relationship Id="rId36" Type="http://schemas.openxmlformats.org/officeDocument/2006/relationships/image" Target="../media/image20.png"/><Relationship Id="rId49" Type="http://schemas.openxmlformats.org/officeDocument/2006/relationships/customXml" Target="../ink/ink24.xml"/><Relationship Id="rId57" Type="http://schemas.openxmlformats.org/officeDocument/2006/relationships/customXml" Target="../ink/ink28.xml"/><Relationship Id="rId61" Type="http://schemas.openxmlformats.org/officeDocument/2006/relationships/customXml" Target="../ink/ink30.xml"/><Relationship Id="rId10" Type="http://schemas.openxmlformats.org/officeDocument/2006/relationships/image" Target="../media/image7.png"/><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image" Target="../media/image24.png"/><Relationship Id="rId52" Type="http://schemas.openxmlformats.org/officeDocument/2006/relationships/image" Target="../media/image28.png"/><Relationship Id="rId60" Type="http://schemas.openxmlformats.org/officeDocument/2006/relationships/image" Target="../media/image32.png"/><Relationship Id="rId65" Type="http://schemas.openxmlformats.org/officeDocument/2006/relationships/customXml" Target="../ink/ink32.xml"/><Relationship Id="rId4" Type="http://schemas.openxmlformats.org/officeDocument/2006/relationships/image" Target="../media/image4.png"/><Relationship Id="rId9" Type="http://schemas.openxmlformats.org/officeDocument/2006/relationships/customXml" Target="../ink/ink4.xml"/><Relationship Id="rId14" Type="http://schemas.openxmlformats.org/officeDocument/2006/relationships/image" Target="../media/image9.png"/><Relationship Id="rId22" Type="http://schemas.openxmlformats.org/officeDocument/2006/relationships/image" Target="../media/image13.png"/><Relationship Id="rId27" Type="http://schemas.openxmlformats.org/officeDocument/2006/relationships/customXml" Target="../ink/ink13.xml"/><Relationship Id="rId30" Type="http://schemas.openxmlformats.org/officeDocument/2006/relationships/image" Target="../media/image17.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26.png"/><Relationship Id="rId56" Type="http://schemas.openxmlformats.org/officeDocument/2006/relationships/image" Target="../media/image30.png"/><Relationship Id="rId64" Type="http://schemas.openxmlformats.org/officeDocument/2006/relationships/image" Target="../media/image34.png"/><Relationship Id="rId69" Type="http://schemas.openxmlformats.org/officeDocument/2006/relationships/customXml" Target="../ink/ink34.xml"/><Relationship Id="rId8" Type="http://schemas.openxmlformats.org/officeDocument/2006/relationships/image" Target="../media/image6.png"/><Relationship Id="rId51" Type="http://schemas.openxmlformats.org/officeDocument/2006/relationships/customXml" Target="../ink/ink25.xml"/><Relationship Id="rId72" Type="http://schemas.openxmlformats.org/officeDocument/2006/relationships/image" Target="../media/image38.png"/><Relationship Id="rId3" Type="http://schemas.openxmlformats.org/officeDocument/2006/relationships/customXml" Target="../ink/ink1.xml"/><Relationship Id="rId12" Type="http://schemas.openxmlformats.org/officeDocument/2006/relationships/image" Target="../media/image8.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1.png"/><Relationship Id="rId46" Type="http://schemas.openxmlformats.org/officeDocument/2006/relationships/image" Target="../media/image25.png"/><Relationship Id="rId59" Type="http://schemas.openxmlformats.org/officeDocument/2006/relationships/customXml" Target="../ink/ink29.xml"/><Relationship Id="rId67" Type="http://schemas.openxmlformats.org/officeDocument/2006/relationships/customXml" Target="../ink/ink33.xml"/><Relationship Id="rId20" Type="http://schemas.openxmlformats.org/officeDocument/2006/relationships/image" Target="../media/image12.png"/><Relationship Id="rId41" Type="http://schemas.openxmlformats.org/officeDocument/2006/relationships/customXml" Target="../ink/ink20.xml"/><Relationship Id="rId54" Type="http://schemas.openxmlformats.org/officeDocument/2006/relationships/image" Target="../media/image29.png"/><Relationship Id="rId62" Type="http://schemas.openxmlformats.org/officeDocument/2006/relationships/image" Target="../media/image33.png"/><Relationship Id="rId70" Type="http://schemas.openxmlformats.org/officeDocument/2006/relationships/image" Target="../media/image37.png"/></Relationships>
</file>

<file path=ppt/slides/_rels/slide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811772F1-C04F-46AB-986C-89E945760F13}"/>
              </a:ext>
            </a:extLst>
          </p:cNvPr>
          <p:cNvSpPr txBox="1"/>
          <p:nvPr/>
        </p:nvSpPr>
        <p:spPr>
          <a:xfrm>
            <a:off x="841829" y="700136"/>
            <a:ext cx="8965685" cy="337837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smtClean="0">
                <a:solidFill>
                  <a:srgbClr val="FFC000"/>
                </a:solidFill>
                <a:latin typeface="+mj-lt"/>
                <a:ea typeface="+mj-ea"/>
                <a:cs typeface="+mj-cs"/>
              </a:rPr>
              <a:t>GENETICALLY MODIFIED CROPS</a:t>
            </a:r>
            <a:endParaRPr lang="en-US" sz="5400" b="1" kern="1200" dirty="0">
              <a:solidFill>
                <a:srgbClr val="FFC000"/>
              </a:solidFill>
              <a:latin typeface="+mj-lt"/>
              <a:ea typeface="+mj-ea"/>
              <a:cs typeface="+mj-cs"/>
            </a:endParaRPr>
          </a:p>
        </p:txBody>
      </p:sp>
      <p:sp>
        <p:nvSpPr>
          <p:cNvPr id="8" name="TextBox 7">
            <a:extLst>
              <a:ext uri="{FF2B5EF4-FFF2-40B4-BE49-F238E27FC236}">
                <a16:creationId xmlns:a16="http://schemas.microsoft.com/office/drawing/2014/main" xmlns="" id="{93358585-016D-416B-8F98-787286D0C1AE}"/>
              </a:ext>
            </a:extLst>
          </p:cNvPr>
          <p:cNvSpPr txBox="1"/>
          <p:nvPr/>
        </p:nvSpPr>
        <p:spPr>
          <a:xfrm>
            <a:off x="1136428" y="2275192"/>
            <a:ext cx="6467867" cy="3814323"/>
          </a:xfrm>
          <a:prstGeom prst="rect">
            <a:avLst/>
          </a:prstGeom>
        </p:spPr>
        <p:txBody>
          <a:bodyPr vert="horz" lIns="91440" tIns="45720" rIns="91440" bIns="45720" rtlCol="0" anchor="ctr">
            <a:normAutofit/>
          </a:bodyPr>
          <a:lstStyle/>
          <a:p>
            <a:pPr>
              <a:lnSpc>
                <a:spcPct val="90000"/>
              </a:lnSpc>
              <a:spcAft>
                <a:spcPts val="600"/>
              </a:spcAft>
            </a:pPr>
            <a:endParaRPr lang="en-US" sz="2400" dirty="0"/>
          </a:p>
        </p:txBody>
      </p:sp>
      <p:sp>
        <p:nvSpPr>
          <p:cNvPr id="13" name="Rectangle 12">
            <a:extLst>
              <a:ext uri="{FF2B5EF4-FFF2-40B4-BE49-F238E27FC236}">
                <a16:creationId xmlns:a16="http://schemas.microsoft.com/office/drawing/2014/main" xmlns="" id="{59A309A7-1751-4ABE-A3C1-EEC40366AD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88880" y="0"/>
            <a:ext cx="2103120" cy="6858000"/>
          </a:xfrm>
          <a:prstGeom prst="rect">
            <a:avLst/>
          </a:prstGeom>
          <a:solidFill>
            <a:srgbClr val="478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754019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xmlns="" id="{87BF42CA-AD55-48B4-8949-C4DCA60A6A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xmlns="" id="{66AE1D3D-3106-4CB2-AA7C-0C1642AC0F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16" name="Group 115">
            <a:extLst>
              <a:ext uri="{FF2B5EF4-FFF2-40B4-BE49-F238E27FC236}">
                <a16:creationId xmlns:a16="http://schemas.microsoft.com/office/drawing/2014/main" xmlns="" id="{0A31B6AF-B711-4CDB-8C2B-16E963DDC4C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137" y="0"/>
            <a:ext cx="5646974" cy="6483075"/>
            <a:chOff x="-19221" y="0"/>
            <a:chExt cx="5646974" cy="6483075"/>
          </a:xfrm>
        </p:grpSpPr>
        <p:sp>
          <p:nvSpPr>
            <p:cNvPr id="117" name="Freeform: Shape 116">
              <a:extLst>
                <a:ext uri="{FF2B5EF4-FFF2-40B4-BE49-F238E27FC236}">
                  <a16:creationId xmlns:a16="http://schemas.microsoft.com/office/drawing/2014/main" xmlns="" id="{CA818331-E13C-49C6-B98D-A60AD0E85A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8" name="Freeform: Shape 117">
              <a:extLst>
                <a:ext uri="{FF2B5EF4-FFF2-40B4-BE49-F238E27FC236}">
                  <a16:creationId xmlns:a16="http://schemas.microsoft.com/office/drawing/2014/main" xmlns="" id="{67C4629D-4AB7-48D4-A61B-1AE1837A78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Freeform: Shape 118">
              <a:extLst>
                <a:ext uri="{FF2B5EF4-FFF2-40B4-BE49-F238E27FC236}">
                  <a16:creationId xmlns:a16="http://schemas.microsoft.com/office/drawing/2014/main" xmlns="" id="{D1E30050-9FC4-4CC7-8C0B-BF5EFD1064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0" name="Freeform: Shape 119">
              <a:extLst>
                <a:ext uri="{FF2B5EF4-FFF2-40B4-BE49-F238E27FC236}">
                  <a16:creationId xmlns:a16="http://schemas.microsoft.com/office/drawing/2014/main" xmlns="" id="{E7E03733-50FD-49A6-B226-40F6A0AD45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1" name="Freeform: Shape 120">
              <a:extLst>
                <a:ext uri="{FF2B5EF4-FFF2-40B4-BE49-F238E27FC236}">
                  <a16:creationId xmlns:a16="http://schemas.microsoft.com/office/drawing/2014/main" xmlns="" id="{8A614510-A9F4-41B6-B78E-F49E390C7E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Title 5">
            <a:extLst>
              <a:ext uri="{FF2B5EF4-FFF2-40B4-BE49-F238E27FC236}">
                <a16:creationId xmlns:a16="http://schemas.microsoft.com/office/drawing/2014/main" xmlns="" id="{255529E0-63C7-4B6E-AAA1-6E1B0D0BCB53}"/>
              </a:ext>
            </a:extLst>
          </p:cNvPr>
          <p:cNvSpPr>
            <a:spLocks noGrp="1"/>
          </p:cNvSpPr>
          <p:nvPr>
            <p:ph type="title"/>
          </p:nvPr>
        </p:nvSpPr>
        <p:spPr>
          <a:xfrm>
            <a:off x="804672" y="2053641"/>
            <a:ext cx="3669161" cy="2760098"/>
          </a:xfrm>
        </p:spPr>
        <p:txBody>
          <a:bodyPr>
            <a:normAutofit/>
          </a:bodyPr>
          <a:lstStyle/>
          <a:p>
            <a:r>
              <a:rPr lang="en-IN" sz="3600" dirty="0">
                <a:solidFill>
                  <a:schemeClr val="tx2"/>
                </a:solidFill>
              </a:rPr>
              <a:t>Advantages</a:t>
            </a:r>
            <a:r>
              <a:rPr lang="en-IN" sz="4000" dirty="0">
                <a:solidFill>
                  <a:schemeClr val="tx2"/>
                </a:solidFill>
              </a:rPr>
              <a:t> </a:t>
            </a:r>
            <a:r>
              <a:rPr lang="en-IN" sz="3600" dirty="0">
                <a:solidFill>
                  <a:schemeClr val="tx2"/>
                </a:solidFill>
              </a:rPr>
              <a:t>of</a:t>
            </a:r>
            <a:r>
              <a:rPr lang="en-IN" sz="4000" dirty="0">
                <a:solidFill>
                  <a:schemeClr val="tx2"/>
                </a:solidFill>
              </a:rPr>
              <a:t> </a:t>
            </a:r>
            <a:r>
              <a:rPr lang="en-IN" sz="3600" dirty="0">
                <a:solidFill>
                  <a:schemeClr val="tx2"/>
                </a:solidFill>
              </a:rPr>
              <a:t>GM</a:t>
            </a:r>
            <a:r>
              <a:rPr lang="en-IN" sz="4000" dirty="0">
                <a:solidFill>
                  <a:schemeClr val="tx2"/>
                </a:solidFill>
              </a:rPr>
              <a:t> </a:t>
            </a:r>
            <a:r>
              <a:rPr lang="en-IN" sz="3600" dirty="0">
                <a:solidFill>
                  <a:schemeClr val="tx2"/>
                </a:solidFill>
              </a:rPr>
              <a:t>crops</a:t>
            </a:r>
            <a:endParaRPr lang="en-IN" sz="4000" dirty="0">
              <a:solidFill>
                <a:schemeClr val="tx2"/>
              </a:solidFill>
            </a:endParaRPr>
          </a:p>
        </p:txBody>
      </p:sp>
      <p:sp>
        <p:nvSpPr>
          <p:cNvPr id="82" name="Content Placeholder 6">
            <a:extLst>
              <a:ext uri="{FF2B5EF4-FFF2-40B4-BE49-F238E27FC236}">
                <a16:creationId xmlns:a16="http://schemas.microsoft.com/office/drawing/2014/main" xmlns="" id="{D78FD7F3-B5DB-42F7-B0E3-5EDE913A32A5}"/>
              </a:ext>
            </a:extLst>
          </p:cNvPr>
          <p:cNvSpPr>
            <a:spLocks noGrp="1"/>
          </p:cNvSpPr>
          <p:nvPr>
            <p:ph idx="1"/>
          </p:nvPr>
        </p:nvSpPr>
        <p:spPr>
          <a:xfrm>
            <a:off x="6090574" y="801866"/>
            <a:ext cx="5306084" cy="5230634"/>
          </a:xfrm>
          <a:noFill/>
          <a:ln>
            <a:noFill/>
          </a:ln>
        </p:spPr>
        <p:txBody>
          <a:bodyPr anchor="ctr">
            <a:normAutofit/>
          </a:bodyPr>
          <a:lstStyle/>
          <a:p>
            <a:r>
              <a:rPr lang="en-US" sz="1800" b="0" i="0" dirty="0">
                <a:solidFill>
                  <a:schemeClr val="tx2"/>
                </a:solidFill>
                <a:effectLst/>
                <a:latin typeface="Proxima Nova"/>
              </a:rPr>
              <a:t>GMO foods are easier and less costly for farmers to grow, which makes them cheaper for the consumer. GMO techniques may also enhance foods’ nutrients, flavor, and appearance.</a:t>
            </a:r>
            <a:endParaRPr lang="en-IN" sz="1800" dirty="0">
              <a:solidFill>
                <a:schemeClr val="tx2"/>
              </a:solidFill>
            </a:endParaRPr>
          </a:p>
        </p:txBody>
      </p:sp>
    </p:spTree>
    <p:extLst>
      <p:ext uri="{BB962C8B-B14F-4D97-AF65-F5344CB8AC3E}">
        <p14:creationId xmlns:p14="http://schemas.microsoft.com/office/powerpoint/2010/main" xmlns="" val="1423405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xmlns="" id="{889C5E17-24D0-4696-A3C5-A2261FB455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6929B58F-2358-44CC-ACE5-EF1BD3C6C8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xmlns="" id="{56339AD0-1363-4EC2-B3B2-FF59882159B9}"/>
              </a:ext>
            </a:extLst>
          </p:cNvPr>
          <p:cNvSpPr>
            <a:spLocks noGrp="1"/>
          </p:cNvSpPr>
          <p:nvPr>
            <p:ph type="title"/>
          </p:nvPr>
        </p:nvSpPr>
        <p:spPr>
          <a:xfrm>
            <a:off x="804672" y="1243013"/>
            <a:ext cx="3855720" cy="4371974"/>
          </a:xfrm>
        </p:spPr>
        <p:txBody>
          <a:bodyPr>
            <a:normAutofit/>
          </a:bodyPr>
          <a:lstStyle/>
          <a:p>
            <a:r>
              <a:rPr lang="en-IN" sz="4000" dirty="0">
                <a:solidFill>
                  <a:schemeClr val="tx2"/>
                </a:solidFill>
              </a:rPr>
              <a:t>Disadvantages</a:t>
            </a:r>
            <a:r>
              <a:rPr lang="en-IN" sz="3600" dirty="0">
                <a:solidFill>
                  <a:schemeClr val="tx2"/>
                </a:solidFill>
              </a:rPr>
              <a:t> of </a:t>
            </a:r>
            <a:br>
              <a:rPr lang="en-IN" sz="3600" dirty="0">
                <a:solidFill>
                  <a:schemeClr val="tx2"/>
                </a:solidFill>
              </a:rPr>
            </a:br>
            <a:r>
              <a:rPr lang="en-IN" sz="3600" dirty="0">
                <a:solidFill>
                  <a:schemeClr val="tx2"/>
                </a:solidFill>
              </a:rPr>
              <a:t>GM crops</a:t>
            </a:r>
          </a:p>
        </p:txBody>
      </p:sp>
      <p:grpSp>
        <p:nvGrpSpPr>
          <p:cNvPr id="38" name="Group 37">
            <a:extLst>
              <a:ext uri="{FF2B5EF4-FFF2-40B4-BE49-F238E27FC236}">
                <a16:creationId xmlns:a16="http://schemas.microsoft.com/office/drawing/2014/main" xmlns="" id="{09DA5303-A1AF-4830-806C-51FCD9618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897348" y="5285"/>
            <a:ext cx="7294653" cy="6858000"/>
            <a:chOff x="4897348" y="-5799"/>
            <a:chExt cx="7294653" cy="6858000"/>
          </a:xfrm>
        </p:grpSpPr>
        <p:sp>
          <p:nvSpPr>
            <p:cNvPr id="39" name="Freeform: Shape 38">
              <a:extLst>
                <a:ext uri="{FF2B5EF4-FFF2-40B4-BE49-F238E27FC236}">
                  <a16:creationId xmlns:a16="http://schemas.microsoft.com/office/drawing/2014/main" xmlns="" id="{4FAAA8C8-4EB7-45F1-BF24-3EF0F4DC44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xmlns="" id="{A77FC097-E4F2-4A45-82E8-3808FA553C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xmlns="" id="{D0DF88B0-FA8A-47F5-8EAC-1880B1A51BF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xmlns="" id="{6A47CA2C-A51B-4204-979C-D7E45854F7B0}"/>
              </a:ext>
            </a:extLst>
          </p:cNvPr>
          <p:cNvSpPr>
            <a:spLocks noGrp="1"/>
          </p:cNvSpPr>
          <p:nvPr>
            <p:ph idx="1"/>
          </p:nvPr>
        </p:nvSpPr>
        <p:spPr>
          <a:xfrm>
            <a:off x="6632812" y="1032987"/>
            <a:ext cx="4919108" cy="4792027"/>
          </a:xfrm>
        </p:spPr>
        <p:txBody>
          <a:bodyPr anchor="ctr">
            <a:normAutofit/>
          </a:bodyPr>
          <a:lstStyle/>
          <a:p>
            <a:r>
              <a:rPr lang="en-US" sz="2000" b="0" i="0">
                <a:solidFill>
                  <a:schemeClr val="tx2"/>
                </a:solidFill>
                <a:effectLst/>
                <a:latin typeface="Proxima Nova"/>
              </a:rPr>
              <a:t>The main concerns around GMOs involve allergies, cancer, and environmental issues — all of which may affect the consumer. While current research suggests few risks, more long-term research is needed.</a:t>
            </a:r>
            <a:endParaRPr lang="en-IN" sz="2000">
              <a:solidFill>
                <a:schemeClr val="tx2"/>
              </a:solidFill>
            </a:endParaRPr>
          </a:p>
        </p:txBody>
      </p:sp>
    </p:spTree>
    <p:extLst>
      <p:ext uri="{BB962C8B-B14F-4D97-AF65-F5344CB8AC3E}">
        <p14:creationId xmlns:p14="http://schemas.microsoft.com/office/powerpoint/2010/main" xmlns="" val="525394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F3856E9-4239-4EE7-A372-FDCF4882FD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CCC9CDCF-90F8-42B0-BD0A-794C526880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xmlns="" id="{C07D05FE-3FB8-4314-A050-9AB40814D71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05" y="-11219"/>
            <a:ext cx="5646974" cy="6483075"/>
            <a:chOff x="-19221" y="0"/>
            <a:chExt cx="5646974" cy="6483075"/>
          </a:xfrm>
        </p:grpSpPr>
        <p:sp>
          <p:nvSpPr>
            <p:cNvPr id="14" name="Freeform: Shape 13">
              <a:extLst>
                <a:ext uri="{FF2B5EF4-FFF2-40B4-BE49-F238E27FC236}">
                  <a16:creationId xmlns:a16="http://schemas.microsoft.com/office/drawing/2014/main" xmlns="" id="{BDDC6C42-DDD5-4105-85F2-9C052563AE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xmlns="" id="{DFB95E12-4EF0-42F7-BCF9-AD31B4C8EBF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xmlns="" id="{2338F8B2-67A9-4086-9341-7705CAB6F1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xmlns="" id="{E653AAAF-CCEF-494B-9366-16BB3815A6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xmlns="" id="{34B356D9-49C3-412F-8E03-AC9AE83716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xmlns="" id="{F5F739F3-D202-4D1D-BA52-9563A6045369}"/>
              </a:ext>
            </a:extLst>
          </p:cNvPr>
          <p:cNvSpPr>
            <a:spLocks noGrp="1"/>
          </p:cNvSpPr>
          <p:nvPr>
            <p:ph type="title"/>
          </p:nvPr>
        </p:nvSpPr>
        <p:spPr>
          <a:xfrm>
            <a:off x="804672" y="2023236"/>
            <a:ext cx="3659777" cy="2820908"/>
          </a:xfrm>
        </p:spPr>
        <p:txBody>
          <a:bodyPr>
            <a:normAutofit/>
          </a:bodyPr>
          <a:lstStyle/>
          <a:p>
            <a:r>
              <a:rPr lang="en-IN" sz="3600" dirty="0">
                <a:solidFill>
                  <a:schemeClr val="tx2"/>
                </a:solidFill>
              </a:rPr>
              <a:t>Conclusion</a:t>
            </a:r>
            <a:endParaRPr lang="en-IN" sz="4000" dirty="0">
              <a:solidFill>
                <a:schemeClr val="tx2"/>
              </a:solidFill>
            </a:endParaRPr>
          </a:p>
        </p:txBody>
      </p:sp>
      <p:graphicFrame>
        <p:nvGraphicFramePr>
          <p:cNvPr id="5" name="Content Placeholder 2">
            <a:extLst>
              <a:ext uri="{FF2B5EF4-FFF2-40B4-BE49-F238E27FC236}">
                <a16:creationId xmlns:a16="http://schemas.microsoft.com/office/drawing/2014/main" xmlns="" id="{718BDE4D-6947-A3DB-D264-1C457549A427}"/>
              </a:ext>
            </a:extLst>
          </p:cNvPr>
          <p:cNvGraphicFramePr>
            <a:graphicFrameLocks noGrp="1"/>
          </p:cNvGraphicFramePr>
          <p:nvPr>
            <p:ph idx="1"/>
            <p:extLst>
              <p:ext uri="{D42A27DB-BD31-4B8C-83A1-F6EECF244321}">
                <p14:modId xmlns:p14="http://schemas.microsoft.com/office/powerpoint/2010/main" xmlns="" val="1446579759"/>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241107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1" name="Rectangle 120">
            <a:extLst>
              <a:ext uri="{FF2B5EF4-FFF2-40B4-BE49-F238E27FC236}">
                <a16:creationId xmlns:a16="http://schemas.microsoft.com/office/drawing/2014/main" xmlns="" id="{FFD44BAB-2F3A-4B95-B9D3-E5B819787F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xmlns="" id="{ACDDCEBB-CA04-48FB-A49A-896CC4CF9849}"/>
              </a:ext>
            </a:extLst>
          </p:cNvPr>
          <p:cNvSpPr>
            <a:spLocks noGrp="1"/>
          </p:cNvSpPr>
          <p:nvPr>
            <p:ph type="title"/>
          </p:nvPr>
        </p:nvSpPr>
        <p:spPr>
          <a:xfrm>
            <a:off x="804672" y="798445"/>
            <a:ext cx="4803636" cy="1311664"/>
          </a:xfrm>
        </p:spPr>
        <p:txBody>
          <a:bodyPr vert="horz" lIns="91440" tIns="45720" rIns="91440" bIns="45720" rtlCol="0" anchor="b">
            <a:normAutofit/>
          </a:bodyPr>
          <a:lstStyle/>
          <a:p>
            <a:r>
              <a:rPr lang="en-US" sz="2800" b="1" dirty="0">
                <a:solidFill>
                  <a:schemeClr val="tx2">
                    <a:lumMod val="75000"/>
                  </a:schemeClr>
                </a:solidFill>
                <a:effectLst/>
              </a:rPr>
              <a:t>What is genetic modification (GM) of crops ?</a:t>
            </a:r>
            <a:r>
              <a:rPr lang="en-US" sz="2800" b="1" dirty="0">
                <a:solidFill>
                  <a:schemeClr val="tx2"/>
                </a:solidFill>
                <a:effectLst/>
              </a:rPr>
              <a:t/>
            </a:r>
            <a:br>
              <a:rPr lang="en-US" sz="2800" b="1" dirty="0">
                <a:solidFill>
                  <a:schemeClr val="tx2"/>
                </a:solidFill>
                <a:effectLst/>
              </a:rPr>
            </a:br>
            <a:endParaRPr lang="en-US" sz="2800" dirty="0">
              <a:solidFill>
                <a:schemeClr val="tx2"/>
              </a:solidFill>
            </a:endParaRPr>
          </a:p>
        </p:txBody>
      </p:sp>
      <p:sp>
        <p:nvSpPr>
          <p:cNvPr id="5" name="Content Placeholder 4">
            <a:extLst>
              <a:ext uri="{FF2B5EF4-FFF2-40B4-BE49-F238E27FC236}">
                <a16:creationId xmlns:a16="http://schemas.microsoft.com/office/drawing/2014/main" xmlns="" id="{EC4AAE46-24B7-4B8C-BAE7-3BAEE7FA085A}"/>
              </a:ext>
            </a:extLst>
          </p:cNvPr>
          <p:cNvSpPr>
            <a:spLocks noGrp="1"/>
          </p:cNvSpPr>
          <p:nvPr>
            <p:ph sz="half" idx="1"/>
          </p:nvPr>
        </p:nvSpPr>
        <p:spPr>
          <a:xfrm>
            <a:off x="804672" y="2272143"/>
            <a:ext cx="4706803" cy="3788830"/>
          </a:xfrm>
        </p:spPr>
        <p:txBody>
          <a:bodyPr vert="horz" lIns="91440" tIns="45720" rIns="91440" bIns="45720" rtlCol="0" anchor="ctr">
            <a:normAutofit/>
          </a:bodyPr>
          <a:lstStyle/>
          <a:p>
            <a:r>
              <a:rPr lang="en-US" sz="2400" b="0" i="0" dirty="0">
                <a:solidFill>
                  <a:schemeClr val="tx2"/>
                </a:solidFill>
                <a:effectLst/>
              </a:rPr>
              <a:t>GM is a technology that involves inserting DNA into the genome of an organism. To produce a GM plant, new DNA is transferred into plant cells. Usually, the cells are then grown in tissue culture where they develop into plants. The seeds produced by these plants will inherit the new DNA</a:t>
            </a:r>
            <a:endParaRPr lang="en-US" sz="2400" dirty="0">
              <a:solidFill>
                <a:schemeClr val="tx2"/>
              </a:solidFill>
            </a:endParaRPr>
          </a:p>
        </p:txBody>
      </p:sp>
      <p:pic>
        <p:nvPicPr>
          <p:cNvPr id="8" name="Content Placeholder 7" descr="A picture containing food, fruit, plant, fresh&#10;&#10;Description automatically generated">
            <a:extLst>
              <a:ext uri="{FF2B5EF4-FFF2-40B4-BE49-F238E27FC236}">
                <a16:creationId xmlns:a16="http://schemas.microsoft.com/office/drawing/2014/main" xmlns="" id="{F9D8CA49-E62C-4D6B-B42F-8C0E0BB10FD4}"/>
              </a:ext>
            </a:extLst>
          </p:cNvPr>
          <p:cNvPicPr>
            <a:picLocks noGrp="1" noChangeAspect="1"/>
          </p:cNvPicPr>
          <p:nvPr>
            <p:ph sz="half" idx="2"/>
          </p:nvPr>
        </p:nvPicPr>
        <p:blipFill rotWithShape="1">
          <a:blip r:embed="rId2">
            <a:extLst>
              <a:ext uri="{28A0092B-C50C-407E-A947-70E740481C1C}">
                <a14:useLocalDpi xmlns:a14="http://schemas.microsoft.com/office/drawing/2010/main" xmlns="" val="0"/>
              </a:ext>
            </a:extLst>
          </a:blip>
          <a:srcRect l="13720" r="28183" b="-2"/>
          <a:stretch/>
        </p:blipFill>
        <p:spPr>
          <a:xfrm>
            <a:off x="6886803" y="770037"/>
            <a:ext cx="5298683" cy="6087963"/>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grpSp>
        <p:nvGrpSpPr>
          <p:cNvPr id="123" name="Group 122">
            <a:extLst>
              <a:ext uri="{FF2B5EF4-FFF2-40B4-BE49-F238E27FC236}">
                <a16:creationId xmlns:a16="http://schemas.microsoft.com/office/drawing/2014/main" xmlns="" id="{5C6AE2F4-5A2E-4357-A1D8-6142F9BDC8E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614766" y="695399"/>
            <a:ext cx="5570720" cy="6171739"/>
            <a:chOff x="6626306" y="695399"/>
            <a:chExt cx="5570720" cy="6171739"/>
          </a:xfrm>
        </p:grpSpPr>
        <p:sp>
          <p:nvSpPr>
            <p:cNvPr id="124" name="Freeform: Shape 123">
              <a:extLst>
                <a:ext uri="{FF2B5EF4-FFF2-40B4-BE49-F238E27FC236}">
                  <a16:creationId xmlns:a16="http://schemas.microsoft.com/office/drawing/2014/main" xmlns="" id="{856AC7E8-A56F-4E9D-A394-C9A2F65DD0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a:off x="6933035" y="910673"/>
              <a:ext cx="5263991" cy="5956465"/>
            </a:xfrm>
            <a:custGeom>
              <a:avLst/>
              <a:gdLst>
                <a:gd name="connsiteX0" fmla="*/ 2918460 w 2961539"/>
                <a:gd name="connsiteY0" fmla="*/ 1324969 h 3351127"/>
                <a:gd name="connsiteX1" fmla="*/ 2906649 w 2961539"/>
                <a:gd name="connsiteY1" fmla="*/ 1284393 h 3351127"/>
                <a:gd name="connsiteX2" fmla="*/ 2893314 w 2961539"/>
                <a:gd name="connsiteY2" fmla="*/ 1244388 h 3351127"/>
                <a:gd name="connsiteX3" fmla="*/ 2878741 w 2961539"/>
                <a:gd name="connsiteY3" fmla="*/ 1204859 h 3351127"/>
                <a:gd name="connsiteX4" fmla="*/ 2811209 w 2961539"/>
                <a:gd name="connsiteY4" fmla="*/ 1051316 h 3351127"/>
                <a:gd name="connsiteX5" fmla="*/ 2636711 w 2961539"/>
                <a:gd name="connsiteY5" fmla="*/ 768709 h 3351127"/>
                <a:gd name="connsiteX6" fmla="*/ 2418683 w 2961539"/>
                <a:gd name="connsiteY6" fmla="*/ 522202 h 3351127"/>
                <a:gd name="connsiteX7" fmla="*/ 2165699 w 2961539"/>
                <a:gd name="connsiteY7" fmla="*/ 314748 h 3351127"/>
                <a:gd name="connsiteX8" fmla="*/ 2027873 w 2961539"/>
                <a:gd name="connsiteY8" fmla="*/ 227213 h 3351127"/>
                <a:gd name="connsiteX9" fmla="*/ 1883474 w 2961539"/>
                <a:gd name="connsiteY9" fmla="*/ 151203 h 3351127"/>
                <a:gd name="connsiteX10" fmla="*/ 1576483 w 2961539"/>
                <a:gd name="connsiteY10" fmla="*/ 40618 h 3351127"/>
                <a:gd name="connsiteX11" fmla="*/ 1415415 w 2961539"/>
                <a:gd name="connsiteY11" fmla="*/ 10233 h 3351127"/>
                <a:gd name="connsiteX12" fmla="*/ 1251204 w 2961539"/>
                <a:gd name="connsiteY12" fmla="*/ 42 h 3351127"/>
                <a:gd name="connsiteX13" fmla="*/ 927163 w 2961539"/>
                <a:gd name="connsiteY13" fmla="*/ 29855 h 3351127"/>
                <a:gd name="connsiteX14" fmla="*/ 610362 w 2961539"/>
                <a:gd name="connsiteY14" fmla="*/ 116151 h 3351127"/>
                <a:gd name="connsiteX15" fmla="*/ 315468 w 2961539"/>
                <a:gd name="connsiteY15" fmla="*/ 267408 h 3351127"/>
                <a:gd name="connsiteX16" fmla="*/ 182975 w 2961539"/>
                <a:gd name="connsiteY16" fmla="*/ 368183 h 3351127"/>
                <a:gd name="connsiteX17" fmla="*/ 64294 w 2961539"/>
                <a:gd name="connsiteY17" fmla="*/ 484674 h 3351127"/>
                <a:gd name="connsiteX18" fmla="*/ 0 w 2961539"/>
                <a:gd name="connsiteY18" fmla="*/ 556778 h 3351127"/>
                <a:gd name="connsiteX19" fmla="*/ 0 w 2961539"/>
                <a:gd name="connsiteY19" fmla="*/ 956066 h 3351127"/>
                <a:gd name="connsiteX20" fmla="*/ 227552 w 2961539"/>
                <a:gd name="connsiteY20" fmla="*/ 636597 h 3351127"/>
                <a:gd name="connsiteX21" fmla="*/ 331756 w 2961539"/>
                <a:gd name="connsiteY21" fmla="*/ 534966 h 3351127"/>
                <a:gd name="connsiteX22" fmla="*/ 441770 w 2961539"/>
                <a:gd name="connsiteY22" fmla="*/ 439620 h 3351127"/>
                <a:gd name="connsiteX23" fmla="*/ 683419 w 2961539"/>
                <a:gd name="connsiteY23" fmla="*/ 274457 h 3351127"/>
                <a:gd name="connsiteX24" fmla="*/ 956596 w 2961539"/>
                <a:gd name="connsiteY24" fmla="*/ 161300 h 3351127"/>
                <a:gd name="connsiteX25" fmla="*/ 1251490 w 2961539"/>
                <a:gd name="connsiteY25" fmla="*/ 123009 h 3351127"/>
                <a:gd name="connsiteX26" fmla="*/ 1398175 w 2961539"/>
                <a:gd name="connsiteY26" fmla="*/ 135297 h 3351127"/>
                <a:gd name="connsiteX27" fmla="*/ 1542383 w 2961539"/>
                <a:gd name="connsiteY27" fmla="*/ 167967 h 3351127"/>
                <a:gd name="connsiteX28" fmla="*/ 1681925 w 2961539"/>
                <a:gd name="connsiteY28" fmla="*/ 218450 h 3351127"/>
                <a:gd name="connsiteX29" fmla="*/ 1715929 w 2961539"/>
                <a:gd name="connsiteY29" fmla="*/ 233595 h 3351127"/>
                <a:gd name="connsiteX30" fmla="*/ 1749552 w 2961539"/>
                <a:gd name="connsiteY30" fmla="*/ 249597 h 3351127"/>
                <a:gd name="connsiteX31" fmla="*/ 1782604 w 2961539"/>
                <a:gd name="connsiteY31" fmla="*/ 266646 h 3351127"/>
                <a:gd name="connsiteX32" fmla="*/ 1815275 w 2961539"/>
                <a:gd name="connsiteY32" fmla="*/ 284553 h 3351127"/>
                <a:gd name="connsiteX33" fmla="*/ 2059400 w 2961539"/>
                <a:gd name="connsiteY33" fmla="*/ 454765 h 3351127"/>
                <a:gd name="connsiteX34" fmla="*/ 2270284 w 2961539"/>
                <a:gd name="connsiteY34" fmla="*/ 663648 h 3351127"/>
                <a:gd name="connsiteX35" fmla="*/ 2362581 w 2961539"/>
                <a:gd name="connsiteY35" fmla="*/ 779091 h 3351127"/>
                <a:gd name="connsiteX36" fmla="*/ 2445353 w 2961539"/>
                <a:gd name="connsiteY36" fmla="*/ 900726 h 3351127"/>
                <a:gd name="connsiteX37" fmla="*/ 2581180 w 2961539"/>
                <a:gd name="connsiteY37" fmla="*/ 1158663 h 3351127"/>
                <a:gd name="connsiteX38" fmla="*/ 2673382 w 2961539"/>
                <a:gd name="connsiteY38" fmla="*/ 1430601 h 3351127"/>
                <a:gd name="connsiteX39" fmla="*/ 2707291 w 2961539"/>
                <a:gd name="connsiteY39" fmla="*/ 1569095 h 3351127"/>
                <a:gd name="connsiteX40" fmla="*/ 2728913 w 2961539"/>
                <a:gd name="connsiteY40" fmla="*/ 1710065 h 3351127"/>
                <a:gd name="connsiteX41" fmla="*/ 2738342 w 2961539"/>
                <a:gd name="connsiteY41" fmla="*/ 1853321 h 3351127"/>
                <a:gd name="connsiteX42" fmla="*/ 2733294 w 2961539"/>
                <a:gd name="connsiteY42" fmla="*/ 1998482 h 3351127"/>
                <a:gd name="connsiteX43" fmla="*/ 2704433 w 2961539"/>
                <a:gd name="connsiteY43" fmla="*/ 2140785 h 3351127"/>
                <a:gd name="connsiteX44" fmla="*/ 2645759 w 2961539"/>
                <a:gd name="connsiteY44" fmla="*/ 2264515 h 3351127"/>
                <a:gd name="connsiteX45" fmla="*/ 2552986 w 2961539"/>
                <a:gd name="connsiteY45" fmla="*/ 2354717 h 3351127"/>
                <a:gd name="connsiteX46" fmla="*/ 2492026 w 2961539"/>
                <a:gd name="connsiteY46" fmla="*/ 2389769 h 3351127"/>
                <a:gd name="connsiteX47" fmla="*/ 2423541 w 2961539"/>
                <a:gd name="connsiteY47" fmla="*/ 2423583 h 3351127"/>
                <a:gd name="connsiteX48" fmla="*/ 2278475 w 2961539"/>
                <a:gd name="connsiteY48" fmla="*/ 2502640 h 3351127"/>
                <a:gd name="connsiteX49" fmla="*/ 2143697 w 2961539"/>
                <a:gd name="connsiteY49" fmla="*/ 2606463 h 3351127"/>
                <a:gd name="connsiteX50" fmla="*/ 2113312 w 2961539"/>
                <a:gd name="connsiteY50" fmla="*/ 2635514 h 3351127"/>
                <a:gd name="connsiteX51" fmla="*/ 2084927 w 2961539"/>
                <a:gd name="connsiteY51" fmla="*/ 2664184 h 3351127"/>
                <a:gd name="connsiteX52" fmla="*/ 2030349 w 2961539"/>
                <a:gd name="connsiteY52" fmla="*/ 2722573 h 3351127"/>
                <a:gd name="connsiteX53" fmla="*/ 1929098 w 2961539"/>
                <a:gd name="connsiteY53" fmla="*/ 2842683 h 3351127"/>
                <a:gd name="connsiteX54" fmla="*/ 1880045 w 2961539"/>
                <a:gd name="connsiteY54" fmla="*/ 2902309 h 3351127"/>
                <a:gd name="connsiteX55" fmla="*/ 1831086 w 2961539"/>
                <a:gd name="connsiteY55" fmla="*/ 2960888 h 3351127"/>
                <a:gd name="connsiteX56" fmla="*/ 1730121 w 2961539"/>
                <a:gd name="connsiteY56" fmla="*/ 3071854 h 3351127"/>
                <a:gd name="connsiteX57" fmla="*/ 1620488 w 2961539"/>
                <a:gd name="connsiteY57" fmla="*/ 3169200 h 3351127"/>
                <a:gd name="connsiteX58" fmla="*/ 1497616 w 2961539"/>
                <a:gd name="connsiteY58" fmla="*/ 3244447 h 3351127"/>
                <a:gd name="connsiteX59" fmla="*/ 1361313 w 2961539"/>
                <a:gd name="connsiteY59" fmla="*/ 3288739 h 3351127"/>
                <a:gd name="connsiteX60" fmla="*/ 1289590 w 2961539"/>
                <a:gd name="connsiteY60" fmla="*/ 3297978 h 3351127"/>
                <a:gd name="connsiteX61" fmla="*/ 1253204 w 2961539"/>
                <a:gd name="connsiteY61" fmla="*/ 3299407 h 3351127"/>
                <a:gd name="connsiteX62" fmla="*/ 1215676 w 2961539"/>
                <a:gd name="connsiteY62" fmla="*/ 3299216 h 3351127"/>
                <a:gd name="connsiteX63" fmla="*/ 918972 w 2961539"/>
                <a:gd name="connsiteY63" fmla="*/ 3254639 h 3351127"/>
                <a:gd name="connsiteX64" fmla="*/ 642557 w 2961539"/>
                <a:gd name="connsiteY64" fmla="*/ 3139672 h 3351127"/>
                <a:gd name="connsiteX65" fmla="*/ 515112 w 2961539"/>
                <a:gd name="connsiteY65" fmla="*/ 3061853 h 3351127"/>
                <a:gd name="connsiteX66" fmla="*/ 484442 w 2961539"/>
                <a:gd name="connsiteY66" fmla="*/ 3040612 h 3351127"/>
                <a:gd name="connsiteX67" fmla="*/ 454343 w 2961539"/>
                <a:gd name="connsiteY67" fmla="*/ 3018610 h 3351127"/>
                <a:gd name="connsiteX68" fmla="*/ 424625 w 2961539"/>
                <a:gd name="connsiteY68" fmla="*/ 2996131 h 3351127"/>
                <a:gd name="connsiteX69" fmla="*/ 395478 w 2961539"/>
                <a:gd name="connsiteY69" fmla="*/ 2973080 h 3351127"/>
                <a:gd name="connsiteX70" fmla="*/ 181547 w 2961539"/>
                <a:gd name="connsiteY70" fmla="*/ 2767626 h 3351127"/>
                <a:gd name="connsiteX71" fmla="*/ 134112 w 2961539"/>
                <a:gd name="connsiteY71" fmla="*/ 2710761 h 3351127"/>
                <a:gd name="connsiteX72" fmla="*/ 89821 w 2961539"/>
                <a:gd name="connsiteY72" fmla="*/ 2652087 h 3351127"/>
                <a:gd name="connsiteX73" fmla="*/ 10096 w 2961539"/>
                <a:gd name="connsiteY73" fmla="*/ 2529025 h 3351127"/>
                <a:gd name="connsiteX74" fmla="*/ 191 w 2961539"/>
                <a:gd name="connsiteY74" fmla="*/ 2511499 h 3351127"/>
                <a:gd name="connsiteX75" fmla="*/ 191 w 2961539"/>
                <a:gd name="connsiteY75" fmla="*/ 2835063 h 3351127"/>
                <a:gd name="connsiteX76" fmla="*/ 50959 w 2961539"/>
                <a:gd name="connsiteY76" fmla="*/ 2888879 h 3351127"/>
                <a:gd name="connsiteX77" fmla="*/ 300038 w 2961539"/>
                <a:gd name="connsiteY77" fmla="*/ 3100525 h 3351127"/>
                <a:gd name="connsiteX78" fmla="*/ 438150 w 2961539"/>
                <a:gd name="connsiteY78" fmla="*/ 3186916 h 3351127"/>
                <a:gd name="connsiteX79" fmla="*/ 584264 w 2961539"/>
                <a:gd name="connsiteY79" fmla="*/ 3258830 h 3351127"/>
                <a:gd name="connsiteX80" fmla="*/ 862965 w 2961539"/>
                <a:gd name="connsiteY80" fmla="*/ 3351127 h 3351127"/>
                <a:gd name="connsiteX81" fmla="*/ 1534478 w 2961539"/>
                <a:gd name="connsiteY81" fmla="*/ 3351127 h 3351127"/>
                <a:gd name="connsiteX82" fmla="*/ 1540955 w 2961539"/>
                <a:gd name="connsiteY82" fmla="*/ 3348841 h 3351127"/>
                <a:gd name="connsiteX83" fmla="*/ 1691831 w 2961539"/>
                <a:gd name="connsiteY83" fmla="*/ 3275403 h 3351127"/>
                <a:gd name="connsiteX84" fmla="*/ 1827086 w 2961539"/>
                <a:gd name="connsiteY84" fmla="*/ 3179963 h 3351127"/>
                <a:gd name="connsiteX85" fmla="*/ 1948625 w 2961539"/>
                <a:gd name="connsiteY85" fmla="*/ 3072426 h 3351127"/>
                <a:gd name="connsiteX86" fmla="*/ 2005584 w 2961539"/>
                <a:gd name="connsiteY86" fmla="*/ 3016514 h 3351127"/>
                <a:gd name="connsiteX87" fmla="*/ 2060639 w 2961539"/>
                <a:gd name="connsiteY87" fmla="*/ 2959935 h 3351127"/>
                <a:gd name="connsiteX88" fmla="*/ 2167223 w 2961539"/>
                <a:gd name="connsiteY88" fmla="*/ 2847350 h 3351127"/>
                <a:gd name="connsiteX89" fmla="*/ 2218754 w 2961539"/>
                <a:gd name="connsiteY89" fmla="*/ 2791438 h 3351127"/>
                <a:gd name="connsiteX90" fmla="*/ 2244471 w 2961539"/>
                <a:gd name="connsiteY90" fmla="*/ 2763911 h 3351127"/>
                <a:gd name="connsiteX91" fmla="*/ 2269427 w 2961539"/>
                <a:gd name="connsiteY91" fmla="*/ 2738098 h 3351127"/>
                <a:gd name="connsiteX92" fmla="*/ 2321243 w 2961539"/>
                <a:gd name="connsiteY92" fmla="*/ 2689807 h 3351127"/>
                <a:gd name="connsiteX93" fmla="*/ 2376297 w 2961539"/>
                <a:gd name="connsiteY93" fmla="*/ 2645230 h 3351127"/>
                <a:gd name="connsiteX94" fmla="*/ 2499265 w 2961539"/>
                <a:gd name="connsiteY94" fmla="*/ 2564934 h 3351127"/>
                <a:gd name="connsiteX95" fmla="*/ 2639187 w 2961539"/>
                <a:gd name="connsiteY95" fmla="*/ 2476732 h 3351127"/>
                <a:gd name="connsiteX96" fmla="*/ 2674239 w 2961539"/>
                <a:gd name="connsiteY96" fmla="*/ 2448729 h 3351127"/>
                <a:gd name="connsiteX97" fmla="*/ 2707481 w 2961539"/>
                <a:gd name="connsiteY97" fmla="*/ 2417487 h 3351127"/>
                <a:gd name="connsiteX98" fmla="*/ 2765298 w 2961539"/>
                <a:gd name="connsiteY98" fmla="*/ 2347097 h 3351127"/>
                <a:gd name="connsiteX99" fmla="*/ 2810447 w 2961539"/>
                <a:gd name="connsiteY99" fmla="*/ 2270802 h 3351127"/>
                <a:gd name="connsiteX100" fmla="*/ 2845499 w 2961539"/>
                <a:gd name="connsiteY100" fmla="*/ 2192411 h 3351127"/>
                <a:gd name="connsiteX101" fmla="*/ 2901315 w 2961539"/>
                <a:gd name="connsiteY101" fmla="*/ 2034772 h 3351127"/>
                <a:gd name="connsiteX102" fmla="*/ 2943130 w 2961539"/>
                <a:gd name="connsiteY102" fmla="*/ 1871704 h 3351127"/>
                <a:gd name="connsiteX103" fmla="*/ 2961037 w 2961539"/>
                <a:gd name="connsiteY103" fmla="*/ 1703302 h 3351127"/>
                <a:gd name="connsiteX104" fmla="*/ 2928842 w 2961539"/>
                <a:gd name="connsiteY104" fmla="*/ 1366308 h 3351127"/>
                <a:gd name="connsiteX105" fmla="*/ 2918460 w 2961539"/>
                <a:gd name="connsiteY105" fmla="*/ 1324969 h 3351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2961539" h="3351127">
                  <a:moveTo>
                    <a:pt x="2918460" y="1324969"/>
                  </a:moveTo>
                  <a:lnTo>
                    <a:pt x="2906649" y="1284393"/>
                  </a:lnTo>
                  <a:lnTo>
                    <a:pt x="2893314" y="1244388"/>
                  </a:lnTo>
                  <a:cubicBezTo>
                    <a:pt x="2888837" y="1231053"/>
                    <a:pt x="2883694" y="1218004"/>
                    <a:pt x="2878741" y="1204859"/>
                  </a:cubicBezTo>
                  <a:cubicBezTo>
                    <a:pt x="2858453" y="1152567"/>
                    <a:pt x="2836069" y="1101227"/>
                    <a:pt x="2811209" y="1051316"/>
                  </a:cubicBezTo>
                  <a:cubicBezTo>
                    <a:pt x="2761107" y="951684"/>
                    <a:pt x="2702814" y="857006"/>
                    <a:pt x="2636711" y="768709"/>
                  </a:cubicBezTo>
                  <a:cubicBezTo>
                    <a:pt x="2570798" y="680412"/>
                    <a:pt x="2497455" y="598212"/>
                    <a:pt x="2418683" y="522202"/>
                  </a:cubicBezTo>
                  <a:cubicBezTo>
                    <a:pt x="2339912" y="446193"/>
                    <a:pt x="2254949" y="377232"/>
                    <a:pt x="2165699" y="314748"/>
                  </a:cubicBezTo>
                  <a:cubicBezTo>
                    <a:pt x="2121122" y="283506"/>
                    <a:pt x="2075021" y="254359"/>
                    <a:pt x="2027873" y="227213"/>
                  </a:cubicBezTo>
                  <a:cubicBezTo>
                    <a:pt x="1980914" y="199781"/>
                    <a:pt x="1932623" y="174635"/>
                    <a:pt x="1883474" y="151203"/>
                  </a:cubicBezTo>
                  <a:cubicBezTo>
                    <a:pt x="1785176" y="104721"/>
                    <a:pt x="1682496" y="67002"/>
                    <a:pt x="1576483" y="40618"/>
                  </a:cubicBezTo>
                  <a:cubicBezTo>
                    <a:pt x="1523524" y="27474"/>
                    <a:pt x="1469803" y="16901"/>
                    <a:pt x="1415415" y="10233"/>
                  </a:cubicBezTo>
                  <a:cubicBezTo>
                    <a:pt x="1361123" y="3185"/>
                    <a:pt x="1306163" y="-435"/>
                    <a:pt x="1251204" y="42"/>
                  </a:cubicBezTo>
                  <a:cubicBezTo>
                    <a:pt x="1142714" y="804"/>
                    <a:pt x="1034415" y="10805"/>
                    <a:pt x="927163" y="29855"/>
                  </a:cubicBezTo>
                  <a:cubicBezTo>
                    <a:pt x="820007" y="49095"/>
                    <a:pt x="713423" y="76813"/>
                    <a:pt x="610362" y="116151"/>
                  </a:cubicBezTo>
                  <a:cubicBezTo>
                    <a:pt x="507301" y="155394"/>
                    <a:pt x="407861" y="205782"/>
                    <a:pt x="315468" y="267408"/>
                  </a:cubicBezTo>
                  <a:cubicBezTo>
                    <a:pt x="269367" y="298269"/>
                    <a:pt x="224504" y="331226"/>
                    <a:pt x="182975" y="368183"/>
                  </a:cubicBezTo>
                  <a:cubicBezTo>
                    <a:pt x="141542" y="405140"/>
                    <a:pt x="102489" y="444573"/>
                    <a:pt x="64294" y="484674"/>
                  </a:cubicBezTo>
                  <a:cubicBezTo>
                    <a:pt x="42291" y="508105"/>
                    <a:pt x="20860" y="532203"/>
                    <a:pt x="0" y="556778"/>
                  </a:cubicBezTo>
                  <a:lnTo>
                    <a:pt x="0" y="956066"/>
                  </a:lnTo>
                  <a:cubicBezTo>
                    <a:pt x="62579" y="840909"/>
                    <a:pt x="138970" y="733276"/>
                    <a:pt x="227552" y="636597"/>
                  </a:cubicBezTo>
                  <a:cubicBezTo>
                    <a:pt x="260223" y="600593"/>
                    <a:pt x="295466" y="567160"/>
                    <a:pt x="331756" y="534966"/>
                  </a:cubicBezTo>
                  <a:cubicBezTo>
                    <a:pt x="367951" y="502771"/>
                    <a:pt x="403955" y="470196"/>
                    <a:pt x="441770" y="439620"/>
                  </a:cubicBezTo>
                  <a:cubicBezTo>
                    <a:pt x="517208" y="378375"/>
                    <a:pt x="597503" y="322177"/>
                    <a:pt x="683419" y="274457"/>
                  </a:cubicBezTo>
                  <a:cubicBezTo>
                    <a:pt x="769239" y="226832"/>
                    <a:pt x="860679" y="187208"/>
                    <a:pt x="956596" y="161300"/>
                  </a:cubicBezTo>
                  <a:cubicBezTo>
                    <a:pt x="1052322" y="135201"/>
                    <a:pt x="1151954" y="122247"/>
                    <a:pt x="1251490" y="123009"/>
                  </a:cubicBezTo>
                  <a:cubicBezTo>
                    <a:pt x="1300448" y="123581"/>
                    <a:pt x="1349502" y="127772"/>
                    <a:pt x="1398175" y="135297"/>
                  </a:cubicBezTo>
                  <a:cubicBezTo>
                    <a:pt x="1446752" y="143107"/>
                    <a:pt x="1495044" y="153870"/>
                    <a:pt x="1542383" y="167967"/>
                  </a:cubicBezTo>
                  <a:cubicBezTo>
                    <a:pt x="1589723" y="182160"/>
                    <a:pt x="1636490" y="198733"/>
                    <a:pt x="1681925" y="218450"/>
                  </a:cubicBezTo>
                  <a:cubicBezTo>
                    <a:pt x="1693259" y="223498"/>
                    <a:pt x="1704689" y="228261"/>
                    <a:pt x="1715929" y="233595"/>
                  </a:cubicBezTo>
                  <a:lnTo>
                    <a:pt x="1749552" y="249597"/>
                  </a:lnTo>
                  <a:lnTo>
                    <a:pt x="1782604" y="266646"/>
                  </a:lnTo>
                  <a:cubicBezTo>
                    <a:pt x="1793558" y="272457"/>
                    <a:pt x="1804416" y="278553"/>
                    <a:pt x="1815275" y="284553"/>
                  </a:cubicBezTo>
                  <a:cubicBezTo>
                    <a:pt x="1901762" y="333321"/>
                    <a:pt x="1983486" y="390662"/>
                    <a:pt x="2059400" y="454765"/>
                  </a:cubicBezTo>
                  <a:cubicBezTo>
                    <a:pt x="2135410" y="518583"/>
                    <a:pt x="2205990" y="588687"/>
                    <a:pt x="2270284" y="663648"/>
                  </a:cubicBezTo>
                  <a:cubicBezTo>
                    <a:pt x="2302574" y="701082"/>
                    <a:pt x="2333530" y="739372"/>
                    <a:pt x="2362581" y="779091"/>
                  </a:cubicBezTo>
                  <a:cubicBezTo>
                    <a:pt x="2391632" y="818811"/>
                    <a:pt x="2419255" y="859387"/>
                    <a:pt x="2445353" y="900726"/>
                  </a:cubicBezTo>
                  <a:cubicBezTo>
                    <a:pt x="2497455" y="983593"/>
                    <a:pt x="2542889" y="1069890"/>
                    <a:pt x="2581180" y="1158663"/>
                  </a:cubicBezTo>
                  <a:cubicBezTo>
                    <a:pt x="2619470" y="1247436"/>
                    <a:pt x="2648617" y="1338876"/>
                    <a:pt x="2673382" y="1430601"/>
                  </a:cubicBezTo>
                  <a:cubicBezTo>
                    <a:pt x="2685764" y="1476512"/>
                    <a:pt x="2697480" y="1522518"/>
                    <a:pt x="2707291" y="1569095"/>
                  </a:cubicBezTo>
                  <a:cubicBezTo>
                    <a:pt x="2717197" y="1615672"/>
                    <a:pt x="2724245" y="1662726"/>
                    <a:pt x="2728913" y="1710065"/>
                  </a:cubicBezTo>
                  <a:cubicBezTo>
                    <a:pt x="2733485" y="1757404"/>
                    <a:pt x="2736818" y="1805124"/>
                    <a:pt x="2738342" y="1853321"/>
                  </a:cubicBezTo>
                  <a:cubicBezTo>
                    <a:pt x="2739390" y="1901422"/>
                    <a:pt x="2738247" y="1950000"/>
                    <a:pt x="2733294" y="1998482"/>
                  </a:cubicBezTo>
                  <a:cubicBezTo>
                    <a:pt x="2728151" y="2046774"/>
                    <a:pt x="2718911" y="2095542"/>
                    <a:pt x="2704433" y="2140785"/>
                  </a:cubicBezTo>
                  <a:cubicBezTo>
                    <a:pt x="2689860" y="2186029"/>
                    <a:pt x="2670429" y="2228320"/>
                    <a:pt x="2645759" y="2264515"/>
                  </a:cubicBezTo>
                  <a:cubicBezTo>
                    <a:pt x="2620899" y="2300710"/>
                    <a:pt x="2590514" y="2330047"/>
                    <a:pt x="2552986" y="2354717"/>
                  </a:cubicBezTo>
                  <a:cubicBezTo>
                    <a:pt x="2534317" y="2367195"/>
                    <a:pt x="2513838" y="2378530"/>
                    <a:pt x="2492026" y="2389769"/>
                  </a:cubicBezTo>
                  <a:cubicBezTo>
                    <a:pt x="2470309" y="2401009"/>
                    <a:pt x="2447258" y="2412058"/>
                    <a:pt x="2423541" y="2423583"/>
                  </a:cubicBezTo>
                  <a:cubicBezTo>
                    <a:pt x="2376107" y="2446633"/>
                    <a:pt x="2326100" y="2472065"/>
                    <a:pt x="2278475" y="2502640"/>
                  </a:cubicBezTo>
                  <a:cubicBezTo>
                    <a:pt x="2230850" y="2533120"/>
                    <a:pt x="2185130" y="2567982"/>
                    <a:pt x="2143697" y="2606463"/>
                  </a:cubicBezTo>
                  <a:cubicBezTo>
                    <a:pt x="2133410" y="2615988"/>
                    <a:pt x="2122837" y="2625989"/>
                    <a:pt x="2113312" y="2635514"/>
                  </a:cubicBezTo>
                  <a:lnTo>
                    <a:pt x="2084927" y="2664184"/>
                  </a:lnTo>
                  <a:cubicBezTo>
                    <a:pt x="2066258" y="2683425"/>
                    <a:pt x="2048066" y="2702951"/>
                    <a:pt x="2030349" y="2722573"/>
                  </a:cubicBezTo>
                  <a:cubicBezTo>
                    <a:pt x="1995011" y="2762101"/>
                    <a:pt x="1962055" y="2802773"/>
                    <a:pt x="1929098" y="2842683"/>
                  </a:cubicBezTo>
                  <a:lnTo>
                    <a:pt x="1880045" y="2902309"/>
                  </a:lnTo>
                  <a:cubicBezTo>
                    <a:pt x="1863757" y="2922026"/>
                    <a:pt x="1847564" y="2941648"/>
                    <a:pt x="1831086" y="2960888"/>
                  </a:cubicBezTo>
                  <a:cubicBezTo>
                    <a:pt x="1798130" y="2999178"/>
                    <a:pt x="1764983" y="3036707"/>
                    <a:pt x="1730121" y="3071854"/>
                  </a:cubicBezTo>
                  <a:cubicBezTo>
                    <a:pt x="1695355" y="3107001"/>
                    <a:pt x="1659160" y="3140053"/>
                    <a:pt x="1620488" y="3169200"/>
                  </a:cubicBezTo>
                  <a:cubicBezTo>
                    <a:pt x="1581912" y="3198442"/>
                    <a:pt x="1541145" y="3224254"/>
                    <a:pt x="1497616" y="3244447"/>
                  </a:cubicBezTo>
                  <a:cubicBezTo>
                    <a:pt x="1454277" y="3264735"/>
                    <a:pt x="1408462" y="3279690"/>
                    <a:pt x="1361313" y="3288739"/>
                  </a:cubicBezTo>
                  <a:cubicBezTo>
                    <a:pt x="1337691" y="3293406"/>
                    <a:pt x="1313688" y="3296168"/>
                    <a:pt x="1289590" y="3297978"/>
                  </a:cubicBezTo>
                  <a:cubicBezTo>
                    <a:pt x="1277493" y="3298740"/>
                    <a:pt x="1265396" y="3299216"/>
                    <a:pt x="1253204" y="3299407"/>
                  </a:cubicBezTo>
                  <a:lnTo>
                    <a:pt x="1215676" y="3299216"/>
                  </a:lnTo>
                  <a:cubicBezTo>
                    <a:pt x="1115378" y="3296930"/>
                    <a:pt x="1015365" y="3281785"/>
                    <a:pt x="918972" y="3254639"/>
                  </a:cubicBezTo>
                  <a:cubicBezTo>
                    <a:pt x="822484" y="3227302"/>
                    <a:pt x="729996" y="3187583"/>
                    <a:pt x="642557" y="3139672"/>
                  </a:cubicBezTo>
                  <a:cubicBezTo>
                    <a:pt x="598837" y="3115765"/>
                    <a:pt x="556451" y="3089571"/>
                    <a:pt x="515112" y="3061853"/>
                  </a:cubicBezTo>
                  <a:lnTo>
                    <a:pt x="484442" y="3040612"/>
                  </a:lnTo>
                  <a:lnTo>
                    <a:pt x="454343" y="3018610"/>
                  </a:lnTo>
                  <a:lnTo>
                    <a:pt x="424625" y="2996131"/>
                  </a:lnTo>
                  <a:cubicBezTo>
                    <a:pt x="414719" y="2988606"/>
                    <a:pt x="405194" y="2980605"/>
                    <a:pt x="395478" y="2973080"/>
                  </a:cubicBezTo>
                  <a:cubicBezTo>
                    <a:pt x="318230" y="2910882"/>
                    <a:pt x="246507" y="2842111"/>
                    <a:pt x="181547" y="2767626"/>
                  </a:cubicBezTo>
                  <a:cubicBezTo>
                    <a:pt x="165259" y="2749052"/>
                    <a:pt x="149543" y="2730002"/>
                    <a:pt x="134112" y="2710761"/>
                  </a:cubicBezTo>
                  <a:cubicBezTo>
                    <a:pt x="118967" y="2691521"/>
                    <a:pt x="104013" y="2672090"/>
                    <a:pt x="89821" y="2652087"/>
                  </a:cubicBezTo>
                  <a:cubicBezTo>
                    <a:pt x="61246" y="2612273"/>
                    <a:pt x="34766" y="2571220"/>
                    <a:pt x="10096" y="2529025"/>
                  </a:cubicBezTo>
                  <a:cubicBezTo>
                    <a:pt x="6668" y="2523214"/>
                    <a:pt x="3429" y="2517309"/>
                    <a:pt x="191" y="2511499"/>
                  </a:cubicBezTo>
                  <a:lnTo>
                    <a:pt x="191" y="2835063"/>
                  </a:lnTo>
                  <a:cubicBezTo>
                    <a:pt x="16764" y="2853351"/>
                    <a:pt x="33719" y="2871353"/>
                    <a:pt x="50959" y="2888879"/>
                  </a:cubicBezTo>
                  <a:cubicBezTo>
                    <a:pt x="127635" y="2966698"/>
                    <a:pt x="210788" y="3037945"/>
                    <a:pt x="300038" y="3100525"/>
                  </a:cubicBezTo>
                  <a:cubicBezTo>
                    <a:pt x="344424" y="3131671"/>
                    <a:pt x="390525" y="3160627"/>
                    <a:pt x="438150" y="3186916"/>
                  </a:cubicBezTo>
                  <a:cubicBezTo>
                    <a:pt x="485585" y="3213491"/>
                    <a:pt x="534543" y="3237303"/>
                    <a:pt x="584264" y="3258830"/>
                  </a:cubicBezTo>
                  <a:cubicBezTo>
                    <a:pt x="674561" y="3297597"/>
                    <a:pt x="767906" y="3328362"/>
                    <a:pt x="862965" y="3351127"/>
                  </a:cubicBezTo>
                  <a:lnTo>
                    <a:pt x="1534478" y="3351127"/>
                  </a:lnTo>
                  <a:cubicBezTo>
                    <a:pt x="1536668" y="3350365"/>
                    <a:pt x="1538764" y="3349603"/>
                    <a:pt x="1540955" y="3348841"/>
                  </a:cubicBezTo>
                  <a:cubicBezTo>
                    <a:pt x="1593628" y="3329220"/>
                    <a:pt x="1644110" y="3304169"/>
                    <a:pt x="1691831" y="3275403"/>
                  </a:cubicBezTo>
                  <a:cubicBezTo>
                    <a:pt x="1739551" y="3246543"/>
                    <a:pt x="1784509" y="3214253"/>
                    <a:pt x="1827086" y="3179963"/>
                  </a:cubicBezTo>
                  <a:cubicBezTo>
                    <a:pt x="1869662" y="3145578"/>
                    <a:pt x="1910143" y="3109573"/>
                    <a:pt x="1948625" y="3072426"/>
                  </a:cubicBezTo>
                  <a:cubicBezTo>
                    <a:pt x="1967960" y="3053852"/>
                    <a:pt x="1986915" y="3035278"/>
                    <a:pt x="2005584" y="3016514"/>
                  </a:cubicBezTo>
                  <a:cubicBezTo>
                    <a:pt x="2024158" y="2997655"/>
                    <a:pt x="2042541" y="2978890"/>
                    <a:pt x="2060639" y="2959935"/>
                  </a:cubicBezTo>
                  <a:cubicBezTo>
                    <a:pt x="2096834" y="2922121"/>
                    <a:pt x="2132552" y="2884783"/>
                    <a:pt x="2167223" y="2847350"/>
                  </a:cubicBezTo>
                  <a:lnTo>
                    <a:pt x="2218754" y="2791438"/>
                  </a:lnTo>
                  <a:lnTo>
                    <a:pt x="2244471" y="2763911"/>
                  </a:lnTo>
                  <a:cubicBezTo>
                    <a:pt x="2253044" y="2754862"/>
                    <a:pt x="2260949" y="2746576"/>
                    <a:pt x="2269427" y="2738098"/>
                  </a:cubicBezTo>
                  <a:cubicBezTo>
                    <a:pt x="2286191" y="2721430"/>
                    <a:pt x="2303336" y="2705142"/>
                    <a:pt x="2321243" y="2689807"/>
                  </a:cubicBezTo>
                  <a:cubicBezTo>
                    <a:pt x="2338959" y="2674281"/>
                    <a:pt x="2357247" y="2659326"/>
                    <a:pt x="2376297" y="2645230"/>
                  </a:cubicBezTo>
                  <a:cubicBezTo>
                    <a:pt x="2414302" y="2616750"/>
                    <a:pt x="2454974" y="2590937"/>
                    <a:pt x="2499265" y="2564934"/>
                  </a:cubicBezTo>
                  <a:cubicBezTo>
                    <a:pt x="2543270" y="2538645"/>
                    <a:pt x="2591562" y="2512165"/>
                    <a:pt x="2639187" y="2476732"/>
                  </a:cubicBezTo>
                  <a:cubicBezTo>
                    <a:pt x="2650998" y="2467874"/>
                    <a:pt x="2662809" y="2458635"/>
                    <a:pt x="2674239" y="2448729"/>
                  </a:cubicBezTo>
                  <a:cubicBezTo>
                    <a:pt x="2685669" y="2438823"/>
                    <a:pt x="2696718" y="2428345"/>
                    <a:pt x="2707481" y="2417487"/>
                  </a:cubicBezTo>
                  <a:cubicBezTo>
                    <a:pt x="2728817" y="2395675"/>
                    <a:pt x="2748248" y="2371862"/>
                    <a:pt x="2765298" y="2347097"/>
                  </a:cubicBezTo>
                  <a:cubicBezTo>
                    <a:pt x="2782538" y="2322427"/>
                    <a:pt x="2797112" y="2296614"/>
                    <a:pt x="2810447" y="2270802"/>
                  </a:cubicBezTo>
                  <a:cubicBezTo>
                    <a:pt x="2823496" y="2244799"/>
                    <a:pt x="2834926" y="2218605"/>
                    <a:pt x="2845499" y="2192411"/>
                  </a:cubicBezTo>
                  <a:cubicBezTo>
                    <a:pt x="2866739" y="2139928"/>
                    <a:pt x="2884551" y="2088017"/>
                    <a:pt x="2901315" y="2034772"/>
                  </a:cubicBezTo>
                  <a:cubicBezTo>
                    <a:pt x="2918079" y="1981528"/>
                    <a:pt x="2932653" y="1927140"/>
                    <a:pt x="2943130" y="1871704"/>
                  </a:cubicBezTo>
                  <a:cubicBezTo>
                    <a:pt x="2953607" y="1816269"/>
                    <a:pt x="2959608" y="1759785"/>
                    <a:pt x="2961037" y="1703302"/>
                  </a:cubicBezTo>
                  <a:cubicBezTo>
                    <a:pt x="2963895" y="1590241"/>
                    <a:pt x="2954750" y="1476226"/>
                    <a:pt x="2928842" y="1366308"/>
                  </a:cubicBezTo>
                  <a:cubicBezTo>
                    <a:pt x="2925413" y="1352306"/>
                    <a:pt x="2922270" y="1338590"/>
                    <a:pt x="2918460" y="1324969"/>
                  </a:cubicBezTo>
                  <a:close/>
                </a:path>
              </a:pathLst>
            </a:custGeom>
            <a:solidFill>
              <a:schemeClr val="bg1">
                <a:alpha val="30000"/>
              </a:schemeClr>
            </a:solid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xmlns="" id="{7A0D558E-7A90-4D66-BE03-397AEF32FE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a:off x="6913315" y="863680"/>
              <a:ext cx="5283711" cy="6003457"/>
            </a:xfrm>
            <a:custGeom>
              <a:avLst/>
              <a:gdLst>
                <a:gd name="connsiteX0" fmla="*/ 1247966 w 2972634"/>
                <a:gd name="connsiteY0" fmla="*/ 0 h 3377565"/>
                <a:gd name="connsiteX1" fmla="*/ 0 w 2972634"/>
                <a:gd name="connsiteY1" fmla="*/ 557308 h 3377565"/>
                <a:gd name="connsiteX2" fmla="*/ 0 w 2972634"/>
                <a:gd name="connsiteY2" fmla="*/ 1091660 h 3377565"/>
                <a:gd name="connsiteX3" fmla="*/ 264414 w 2972634"/>
                <a:gd name="connsiteY3" fmla="*/ 717423 h 3377565"/>
                <a:gd name="connsiteX4" fmla="*/ 1247966 w 2972634"/>
                <a:gd name="connsiteY4" fmla="*/ 302324 h 3377565"/>
                <a:gd name="connsiteX5" fmla="*/ 1843850 w 2972634"/>
                <a:gd name="connsiteY5" fmla="*/ 472916 h 3377565"/>
                <a:gd name="connsiteX6" fmla="*/ 2372106 w 2972634"/>
                <a:gd name="connsiteY6" fmla="*/ 934688 h 3377565"/>
                <a:gd name="connsiteX7" fmla="*/ 2635377 w 2972634"/>
                <a:gd name="connsiteY7" fmla="*/ 1471041 h 3377565"/>
                <a:gd name="connsiteX8" fmla="*/ 2630996 w 2972634"/>
                <a:gd name="connsiteY8" fmla="*/ 2037112 h 3377565"/>
                <a:gd name="connsiteX9" fmla="*/ 2555558 w 2972634"/>
                <a:gd name="connsiteY9" fmla="*/ 2200085 h 3377565"/>
                <a:gd name="connsiteX10" fmla="*/ 2429828 w 2972634"/>
                <a:gd name="connsiteY10" fmla="*/ 2280285 h 3377565"/>
                <a:gd name="connsiteX11" fmla="*/ 2040255 w 2972634"/>
                <a:gd name="connsiteY11" fmla="*/ 2560892 h 3377565"/>
                <a:gd name="connsiteX12" fmla="*/ 1873377 w 2972634"/>
                <a:gd name="connsiteY12" fmla="*/ 2739295 h 3377565"/>
                <a:gd name="connsiteX13" fmla="*/ 1553147 w 2972634"/>
                <a:gd name="connsiteY13" fmla="*/ 3048476 h 3377565"/>
                <a:gd name="connsiteX14" fmla="*/ 1247966 w 2972634"/>
                <a:gd name="connsiteY14" fmla="*/ 3149822 h 3377565"/>
                <a:gd name="connsiteX15" fmla="*/ 662083 w 2972634"/>
                <a:gd name="connsiteY15" fmla="*/ 3018377 h 3377565"/>
                <a:gd name="connsiteX16" fmla="*/ 197263 w 2972634"/>
                <a:gd name="connsiteY16" fmla="*/ 2661476 h 3377565"/>
                <a:gd name="connsiteX17" fmla="*/ 0 w 2972634"/>
                <a:gd name="connsiteY17" fmla="*/ 2360581 h 3377565"/>
                <a:gd name="connsiteX18" fmla="*/ 0 w 2972634"/>
                <a:gd name="connsiteY18" fmla="*/ 2894933 h 3377565"/>
                <a:gd name="connsiteX19" fmla="*/ 753428 w 2972634"/>
                <a:gd name="connsiteY19" fmla="*/ 3377565 h 3377565"/>
                <a:gd name="connsiteX20" fmla="*/ 1587341 w 2972634"/>
                <a:gd name="connsiteY20" fmla="*/ 3377565 h 3377565"/>
                <a:gd name="connsiteX21" fmla="*/ 2255996 w 2972634"/>
                <a:gd name="connsiteY21" fmla="*/ 2772823 h 3377565"/>
                <a:gd name="connsiteX22" fmla="*/ 2922270 w 2972634"/>
                <a:gd name="connsiteY22" fmla="*/ 2118551 h 3377565"/>
                <a:gd name="connsiteX23" fmla="*/ 1247966 w 2972634"/>
                <a:gd name="connsiteY23" fmla="*/ 0 h 337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72634" h="3377565">
                  <a:moveTo>
                    <a:pt x="1247966" y="0"/>
                  </a:moveTo>
                  <a:cubicBezTo>
                    <a:pt x="754285" y="0"/>
                    <a:pt x="309944" y="214694"/>
                    <a:pt x="0" y="557308"/>
                  </a:cubicBezTo>
                  <a:lnTo>
                    <a:pt x="0" y="1091660"/>
                  </a:lnTo>
                  <a:cubicBezTo>
                    <a:pt x="67437" y="953357"/>
                    <a:pt x="156019" y="827723"/>
                    <a:pt x="264414" y="717423"/>
                  </a:cubicBezTo>
                  <a:cubicBezTo>
                    <a:pt x="527399" y="449771"/>
                    <a:pt x="876776" y="302324"/>
                    <a:pt x="1247966" y="302324"/>
                  </a:cubicBezTo>
                  <a:cubicBezTo>
                    <a:pt x="1438370" y="302324"/>
                    <a:pt x="1644491" y="361283"/>
                    <a:pt x="1843850" y="472916"/>
                  </a:cubicBezTo>
                  <a:cubicBezTo>
                    <a:pt x="2046161" y="586169"/>
                    <a:pt x="2228755" y="745808"/>
                    <a:pt x="2372106" y="934688"/>
                  </a:cubicBezTo>
                  <a:cubicBezTo>
                    <a:pt x="2498884" y="1101757"/>
                    <a:pt x="2589848" y="1287209"/>
                    <a:pt x="2635377" y="1471041"/>
                  </a:cubicBezTo>
                  <a:cubicBezTo>
                    <a:pt x="2683288" y="1664779"/>
                    <a:pt x="2681859" y="1855279"/>
                    <a:pt x="2630996" y="2037112"/>
                  </a:cubicBezTo>
                  <a:cubicBezTo>
                    <a:pt x="2608993" y="2115788"/>
                    <a:pt x="2583656" y="2170557"/>
                    <a:pt x="2555558" y="2200085"/>
                  </a:cubicBezTo>
                  <a:cubicBezTo>
                    <a:pt x="2531650" y="2225135"/>
                    <a:pt x="2494121" y="2245900"/>
                    <a:pt x="2429828" y="2280285"/>
                  </a:cubicBezTo>
                  <a:cubicBezTo>
                    <a:pt x="2328482" y="2334578"/>
                    <a:pt x="2189607" y="2408873"/>
                    <a:pt x="2040255" y="2560892"/>
                  </a:cubicBezTo>
                  <a:cubicBezTo>
                    <a:pt x="1981486" y="2620709"/>
                    <a:pt x="1926527" y="2681002"/>
                    <a:pt x="1873377" y="2739295"/>
                  </a:cubicBezTo>
                  <a:cubicBezTo>
                    <a:pt x="1763839" y="2859405"/>
                    <a:pt x="1660398" y="2972943"/>
                    <a:pt x="1553147" y="3048476"/>
                  </a:cubicBezTo>
                  <a:cubicBezTo>
                    <a:pt x="1453610" y="3118580"/>
                    <a:pt x="1359503" y="3149822"/>
                    <a:pt x="1247966" y="3149822"/>
                  </a:cubicBezTo>
                  <a:cubicBezTo>
                    <a:pt x="1043178" y="3149822"/>
                    <a:pt x="846011" y="3105626"/>
                    <a:pt x="662083" y="3018377"/>
                  </a:cubicBezTo>
                  <a:cubicBezTo>
                    <a:pt x="486156" y="2934938"/>
                    <a:pt x="325374" y="2811494"/>
                    <a:pt x="197263" y="2661476"/>
                  </a:cubicBezTo>
                  <a:cubicBezTo>
                    <a:pt x="118682" y="2569464"/>
                    <a:pt x="52673" y="2468594"/>
                    <a:pt x="0" y="2360581"/>
                  </a:cubicBezTo>
                  <a:lnTo>
                    <a:pt x="0" y="2894933"/>
                  </a:lnTo>
                  <a:cubicBezTo>
                    <a:pt x="201930" y="3118104"/>
                    <a:pt x="460915" y="3286982"/>
                    <a:pt x="753428" y="3377565"/>
                  </a:cubicBezTo>
                  <a:lnTo>
                    <a:pt x="1587341" y="3377565"/>
                  </a:lnTo>
                  <a:cubicBezTo>
                    <a:pt x="1849850" y="3254312"/>
                    <a:pt x="2033492" y="2999327"/>
                    <a:pt x="2255996" y="2772823"/>
                  </a:cubicBezTo>
                  <a:cubicBezTo>
                    <a:pt x="2562892" y="2460498"/>
                    <a:pt x="2794159" y="2577084"/>
                    <a:pt x="2922270" y="2118551"/>
                  </a:cubicBezTo>
                  <a:cubicBezTo>
                    <a:pt x="3213830" y="1075182"/>
                    <a:pt x="2184654" y="0"/>
                    <a:pt x="1247966" y="0"/>
                  </a:cubicBezTo>
                  <a:close/>
                </a:path>
              </a:pathLst>
            </a:custGeom>
            <a:solidFill>
              <a:schemeClr val="bg1">
                <a:alpha val="30000"/>
              </a:schemeClr>
            </a:solid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xmlns="" id="{51BA3E7A-EB58-48E8-B67C-31A7466415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a:off x="6913197" y="855729"/>
              <a:ext cx="5283829" cy="6003795"/>
            </a:xfrm>
            <a:custGeom>
              <a:avLst/>
              <a:gdLst>
                <a:gd name="connsiteX0" fmla="*/ 1247966 w 2972700"/>
                <a:gd name="connsiteY0" fmla="*/ 0 h 3377755"/>
                <a:gd name="connsiteX1" fmla="*/ 0 w 2972700"/>
                <a:gd name="connsiteY1" fmla="*/ 557308 h 3377755"/>
                <a:gd name="connsiteX2" fmla="*/ 0 w 2972700"/>
                <a:gd name="connsiteY2" fmla="*/ 1245489 h 3377755"/>
                <a:gd name="connsiteX3" fmla="*/ 20288 w 2972700"/>
                <a:gd name="connsiteY3" fmla="*/ 1193387 h 3377755"/>
                <a:gd name="connsiteX4" fmla="*/ 307467 w 2972700"/>
                <a:gd name="connsiteY4" fmla="*/ 759809 h 3377755"/>
                <a:gd name="connsiteX5" fmla="*/ 1247966 w 2972700"/>
                <a:gd name="connsiteY5" fmla="*/ 362903 h 3377755"/>
                <a:gd name="connsiteX6" fmla="*/ 1814322 w 2972700"/>
                <a:gd name="connsiteY6" fmla="*/ 525780 h 3377755"/>
                <a:gd name="connsiteX7" fmla="*/ 2324005 w 2972700"/>
                <a:gd name="connsiteY7" fmla="*/ 971360 h 3377755"/>
                <a:gd name="connsiteX8" fmla="*/ 2576703 w 2972700"/>
                <a:gd name="connsiteY8" fmla="*/ 1485710 h 3377755"/>
                <a:gd name="connsiteX9" fmla="*/ 2572798 w 2972700"/>
                <a:gd name="connsiteY9" fmla="*/ 2021015 h 3377755"/>
                <a:gd name="connsiteX10" fmla="*/ 2511838 w 2972700"/>
                <a:gd name="connsiteY10" fmla="*/ 2158556 h 3377755"/>
                <a:gd name="connsiteX11" fmla="*/ 2401348 w 2972700"/>
                <a:gd name="connsiteY11" fmla="*/ 2227136 h 3377755"/>
                <a:gd name="connsiteX12" fmla="*/ 1997107 w 2972700"/>
                <a:gd name="connsiteY12" fmla="*/ 2518696 h 3377755"/>
                <a:gd name="connsiteX13" fmla="*/ 1828705 w 2972700"/>
                <a:gd name="connsiteY13" fmla="*/ 2698718 h 3377755"/>
                <a:gd name="connsiteX14" fmla="*/ 1247966 w 2972700"/>
                <a:gd name="connsiteY14" fmla="*/ 3089529 h 3377755"/>
                <a:gd name="connsiteX15" fmla="*/ 687991 w 2972700"/>
                <a:gd name="connsiteY15" fmla="*/ 2963894 h 3377755"/>
                <a:gd name="connsiteX16" fmla="*/ 243269 w 2972700"/>
                <a:gd name="connsiteY16" fmla="*/ 2622328 h 3377755"/>
                <a:gd name="connsiteX17" fmla="*/ 2477 w 2972700"/>
                <a:gd name="connsiteY17" fmla="*/ 2213610 h 3377755"/>
                <a:gd name="connsiteX18" fmla="*/ 95 w 2972700"/>
                <a:gd name="connsiteY18" fmla="*/ 2206943 h 3377755"/>
                <a:gd name="connsiteX19" fmla="*/ 95 w 2972700"/>
                <a:gd name="connsiteY19" fmla="*/ 2895124 h 3377755"/>
                <a:gd name="connsiteX20" fmla="*/ 753523 w 2972700"/>
                <a:gd name="connsiteY20" fmla="*/ 3377756 h 3377755"/>
                <a:gd name="connsiteX21" fmla="*/ 1587437 w 2972700"/>
                <a:gd name="connsiteY21" fmla="*/ 3377756 h 3377755"/>
                <a:gd name="connsiteX22" fmla="*/ 2256092 w 2972700"/>
                <a:gd name="connsiteY22" fmla="*/ 2773013 h 3377755"/>
                <a:gd name="connsiteX23" fmla="*/ 2922365 w 2972700"/>
                <a:gd name="connsiteY23" fmla="*/ 2118741 h 3377755"/>
                <a:gd name="connsiteX24" fmla="*/ 1247966 w 2972700"/>
                <a:gd name="connsiteY24" fmla="*/ 0 h 337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72700" h="3377755">
                  <a:moveTo>
                    <a:pt x="1247966" y="0"/>
                  </a:moveTo>
                  <a:cubicBezTo>
                    <a:pt x="754285" y="0"/>
                    <a:pt x="309944" y="214694"/>
                    <a:pt x="0" y="557308"/>
                  </a:cubicBezTo>
                  <a:lnTo>
                    <a:pt x="0" y="1245489"/>
                  </a:lnTo>
                  <a:cubicBezTo>
                    <a:pt x="6477" y="1228058"/>
                    <a:pt x="13145" y="1210628"/>
                    <a:pt x="20288" y="1193387"/>
                  </a:cubicBezTo>
                  <a:cubicBezTo>
                    <a:pt x="87821" y="1030891"/>
                    <a:pt x="184404" y="885063"/>
                    <a:pt x="307467" y="759809"/>
                  </a:cubicBezTo>
                  <a:cubicBezTo>
                    <a:pt x="559118" y="503873"/>
                    <a:pt x="893064" y="362903"/>
                    <a:pt x="1247966" y="362903"/>
                  </a:cubicBezTo>
                  <a:cubicBezTo>
                    <a:pt x="1428083" y="362903"/>
                    <a:pt x="1623917" y="419195"/>
                    <a:pt x="1814322" y="525780"/>
                  </a:cubicBezTo>
                  <a:cubicBezTo>
                    <a:pt x="2009394" y="634937"/>
                    <a:pt x="2185607" y="789051"/>
                    <a:pt x="2324005" y="971360"/>
                  </a:cubicBezTo>
                  <a:cubicBezTo>
                    <a:pt x="2445830" y="1131856"/>
                    <a:pt x="2533174" y="1309688"/>
                    <a:pt x="2576703" y="1485710"/>
                  </a:cubicBezTo>
                  <a:cubicBezTo>
                    <a:pt x="2622042" y="1669161"/>
                    <a:pt x="2620804" y="1849279"/>
                    <a:pt x="2572798" y="2021015"/>
                  </a:cubicBezTo>
                  <a:cubicBezTo>
                    <a:pt x="2554034" y="2088071"/>
                    <a:pt x="2532412" y="2136934"/>
                    <a:pt x="2511838" y="2158556"/>
                  </a:cubicBezTo>
                  <a:cubicBezTo>
                    <a:pt x="2493455" y="2177796"/>
                    <a:pt x="2452878" y="2199608"/>
                    <a:pt x="2401348" y="2227136"/>
                  </a:cubicBezTo>
                  <a:cubicBezTo>
                    <a:pt x="2296573" y="2283238"/>
                    <a:pt x="2153031" y="2360010"/>
                    <a:pt x="1997107" y="2518696"/>
                  </a:cubicBezTo>
                  <a:cubicBezTo>
                    <a:pt x="1937576" y="2579370"/>
                    <a:pt x="1882235" y="2640044"/>
                    <a:pt x="1828705" y="2698718"/>
                  </a:cubicBezTo>
                  <a:cubicBezTo>
                    <a:pt x="1594580" y="2955512"/>
                    <a:pt x="1462468" y="3089529"/>
                    <a:pt x="1247966" y="3089529"/>
                  </a:cubicBezTo>
                  <a:cubicBezTo>
                    <a:pt x="1052227" y="3089529"/>
                    <a:pt x="863822" y="3047238"/>
                    <a:pt x="687991" y="2963894"/>
                  </a:cubicBezTo>
                  <a:cubicBezTo>
                    <a:pt x="519684" y="2884075"/>
                    <a:pt x="365855" y="2765965"/>
                    <a:pt x="243269" y="2622328"/>
                  </a:cubicBezTo>
                  <a:cubicBezTo>
                    <a:pt x="139541" y="2500884"/>
                    <a:pt x="58484" y="2363343"/>
                    <a:pt x="2477" y="2213610"/>
                  </a:cubicBezTo>
                  <a:cubicBezTo>
                    <a:pt x="1619" y="2211419"/>
                    <a:pt x="857" y="2209133"/>
                    <a:pt x="95" y="2206943"/>
                  </a:cubicBezTo>
                  <a:lnTo>
                    <a:pt x="95" y="2895124"/>
                  </a:lnTo>
                  <a:cubicBezTo>
                    <a:pt x="202025" y="3118295"/>
                    <a:pt x="461010" y="3287173"/>
                    <a:pt x="753523" y="3377756"/>
                  </a:cubicBezTo>
                  <a:lnTo>
                    <a:pt x="1587437" y="3377756"/>
                  </a:lnTo>
                  <a:cubicBezTo>
                    <a:pt x="1849946" y="3254502"/>
                    <a:pt x="2033588" y="2999518"/>
                    <a:pt x="2256092" y="2773013"/>
                  </a:cubicBezTo>
                  <a:cubicBezTo>
                    <a:pt x="2562987" y="2460689"/>
                    <a:pt x="2794254" y="2577275"/>
                    <a:pt x="2922365" y="2118741"/>
                  </a:cubicBezTo>
                  <a:cubicBezTo>
                    <a:pt x="3213830" y="1075182"/>
                    <a:pt x="2184654" y="0"/>
                    <a:pt x="1247966" y="0"/>
                  </a:cubicBezTo>
                  <a:close/>
                </a:path>
              </a:pathLst>
            </a:custGeom>
            <a:solidFill>
              <a:schemeClr val="bg1">
                <a:alpha val="30000"/>
              </a:schemeClr>
            </a:solidFill>
            <a:ln w="9525" cap="flat">
              <a:noFill/>
              <a:prstDash val="solid"/>
              <a:miter/>
            </a:ln>
          </p:spPr>
          <p:txBody>
            <a:bodyPr rtlCol="0" anchor="ctr"/>
            <a:lstStyle/>
            <a:p>
              <a:endParaRPr lang="en-US"/>
            </a:p>
          </p:txBody>
        </p:sp>
        <p:sp useBgFill="1">
          <p:nvSpPr>
            <p:cNvPr id="127" name="Freeform: Shape 126">
              <a:extLst>
                <a:ext uri="{FF2B5EF4-FFF2-40B4-BE49-F238E27FC236}">
                  <a16:creationId xmlns:a16="http://schemas.microsoft.com/office/drawing/2014/main" xmlns="" id="{85A1FD08-DCDA-4E01-BB3D-303ED31364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a:off x="6626306" y="695399"/>
              <a:ext cx="5570720" cy="6162601"/>
            </a:xfrm>
            <a:custGeom>
              <a:avLst/>
              <a:gdLst>
                <a:gd name="connsiteX0" fmla="*/ 1262253 w 3134106"/>
                <a:gd name="connsiteY0" fmla="*/ 0 h 3467100"/>
                <a:gd name="connsiteX1" fmla="*/ 0 w 3134106"/>
                <a:gd name="connsiteY1" fmla="*/ 482156 h 3467100"/>
                <a:gd name="connsiteX2" fmla="*/ 0 w 3134106"/>
                <a:gd name="connsiteY2" fmla="*/ 777526 h 3467100"/>
                <a:gd name="connsiteX3" fmla="*/ 106966 w 3134106"/>
                <a:gd name="connsiteY3" fmla="*/ 645319 h 3467100"/>
                <a:gd name="connsiteX4" fmla="*/ 621316 w 3134106"/>
                <a:gd name="connsiteY4" fmla="*/ 259556 h 3467100"/>
                <a:gd name="connsiteX5" fmla="*/ 658749 w 3134106"/>
                <a:gd name="connsiteY5" fmla="*/ 242888 h 3467100"/>
                <a:gd name="connsiteX6" fmla="*/ 696468 w 3134106"/>
                <a:gd name="connsiteY6" fmla="*/ 226790 h 3467100"/>
                <a:gd name="connsiteX7" fmla="*/ 734854 w 3134106"/>
                <a:gd name="connsiteY7" fmla="*/ 212217 h 3467100"/>
                <a:gd name="connsiteX8" fmla="*/ 773525 w 3134106"/>
                <a:gd name="connsiteY8" fmla="*/ 198215 h 3467100"/>
                <a:gd name="connsiteX9" fmla="*/ 812768 w 3134106"/>
                <a:gd name="connsiteY9" fmla="*/ 185642 h 3467100"/>
                <a:gd name="connsiteX10" fmla="*/ 852202 w 3134106"/>
                <a:gd name="connsiteY10" fmla="*/ 173736 h 3467100"/>
                <a:gd name="connsiteX11" fmla="*/ 892112 w 3134106"/>
                <a:gd name="connsiteY11" fmla="*/ 163354 h 3467100"/>
                <a:gd name="connsiteX12" fmla="*/ 912114 w 3134106"/>
                <a:gd name="connsiteY12" fmla="*/ 158210 h 3467100"/>
                <a:gd name="connsiteX13" fmla="*/ 922115 w 3134106"/>
                <a:gd name="connsiteY13" fmla="*/ 155639 h 3467100"/>
                <a:gd name="connsiteX14" fmla="*/ 932212 w 3134106"/>
                <a:gd name="connsiteY14" fmla="*/ 153543 h 3467100"/>
                <a:gd name="connsiteX15" fmla="*/ 1260634 w 3134106"/>
                <a:gd name="connsiteY15" fmla="*/ 117062 h 3467100"/>
                <a:gd name="connsiteX16" fmla="*/ 1587341 w 3134106"/>
                <a:gd name="connsiteY16" fmla="*/ 161544 h 3467100"/>
                <a:gd name="connsiteX17" fmla="*/ 1743647 w 3134106"/>
                <a:gd name="connsiteY17" fmla="*/ 213741 h 3467100"/>
                <a:gd name="connsiteX18" fmla="*/ 1892808 w 3134106"/>
                <a:gd name="connsiteY18" fmla="*/ 282702 h 3467100"/>
                <a:gd name="connsiteX19" fmla="*/ 2033683 w 3134106"/>
                <a:gd name="connsiteY19" fmla="*/ 365950 h 3467100"/>
                <a:gd name="connsiteX20" fmla="*/ 2165509 w 3134106"/>
                <a:gd name="connsiteY20" fmla="*/ 461677 h 3467100"/>
                <a:gd name="connsiteX21" fmla="*/ 2288286 w 3134106"/>
                <a:gd name="connsiteY21" fmla="*/ 567500 h 3467100"/>
                <a:gd name="connsiteX22" fmla="*/ 2401348 w 3134106"/>
                <a:gd name="connsiteY22" fmla="*/ 682371 h 3467100"/>
                <a:gd name="connsiteX23" fmla="*/ 2505075 w 3134106"/>
                <a:gd name="connsiteY23" fmla="*/ 804577 h 3467100"/>
                <a:gd name="connsiteX24" fmla="*/ 2598801 w 3134106"/>
                <a:gd name="connsiteY24" fmla="*/ 933355 h 3467100"/>
                <a:gd name="connsiteX25" fmla="*/ 2682240 w 3134106"/>
                <a:gd name="connsiteY25" fmla="*/ 1067943 h 3467100"/>
                <a:gd name="connsiteX26" fmla="*/ 2754725 w 3134106"/>
                <a:gd name="connsiteY26" fmla="*/ 1207770 h 3467100"/>
                <a:gd name="connsiteX27" fmla="*/ 2861596 w 3134106"/>
                <a:gd name="connsiteY27" fmla="*/ 1501140 h 3467100"/>
                <a:gd name="connsiteX28" fmla="*/ 2893314 w 3134106"/>
                <a:gd name="connsiteY28" fmla="*/ 1653254 h 3467100"/>
                <a:gd name="connsiteX29" fmla="*/ 2898743 w 3134106"/>
                <a:gd name="connsiteY29" fmla="*/ 1691640 h 3467100"/>
                <a:gd name="connsiteX30" fmla="*/ 2903220 w 3134106"/>
                <a:gd name="connsiteY30" fmla="*/ 1730216 h 3467100"/>
                <a:gd name="connsiteX31" fmla="*/ 2906840 w 3134106"/>
                <a:gd name="connsiteY31" fmla="*/ 1768888 h 3467100"/>
                <a:gd name="connsiteX32" fmla="*/ 2909221 w 3134106"/>
                <a:gd name="connsiteY32" fmla="*/ 1807655 h 3467100"/>
                <a:gd name="connsiteX33" fmla="*/ 2907506 w 3134106"/>
                <a:gd name="connsiteY33" fmla="*/ 1963007 h 3467100"/>
                <a:gd name="connsiteX34" fmla="*/ 2904458 w 3134106"/>
                <a:gd name="connsiteY34" fmla="*/ 2001869 h 3467100"/>
                <a:gd name="connsiteX35" fmla="*/ 2900267 w 3134106"/>
                <a:gd name="connsiteY35" fmla="*/ 2040636 h 3467100"/>
                <a:gd name="connsiteX36" fmla="*/ 2894648 w 3134106"/>
                <a:gd name="connsiteY36" fmla="*/ 2079308 h 3467100"/>
                <a:gd name="connsiteX37" fmla="*/ 2888075 w 3134106"/>
                <a:gd name="connsiteY37" fmla="*/ 2117884 h 3467100"/>
                <a:gd name="connsiteX38" fmla="*/ 2849785 w 3134106"/>
                <a:gd name="connsiteY38" fmla="*/ 2268855 h 3467100"/>
                <a:gd name="connsiteX39" fmla="*/ 2785491 w 3134106"/>
                <a:gd name="connsiteY39" fmla="*/ 2404777 h 3467100"/>
                <a:gd name="connsiteX40" fmla="*/ 2682049 w 3134106"/>
                <a:gd name="connsiteY40" fmla="*/ 2511647 h 3467100"/>
                <a:gd name="connsiteX41" fmla="*/ 2544318 w 3134106"/>
                <a:gd name="connsiteY41" fmla="*/ 2596229 h 3467100"/>
                <a:gd name="connsiteX42" fmla="*/ 2270474 w 3134106"/>
                <a:gd name="connsiteY42" fmla="*/ 2796349 h 3467100"/>
                <a:gd name="connsiteX43" fmla="*/ 2211896 w 3134106"/>
                <a:gd name="connsiteY43" fmla="*/ 2856357 h 3467100"/>
                <a:gd name="connsiteX44" fmla="*/ 2155127 w 3134106"/>
                <a:gd name="connsiteY44" fmla="*/ 2916936 h 3467100"/>
                <a:gd name="connsiteX45" fmla="*/ 2042636 w 3134106"/>
                <a:gd name="connsiteY45" fmla="*/ 3038094 h 3467100"/>
                <a:gd name="connsiteX46" fmla="*/ 1985963 w 3134106"/>
                <a:gd name="connsiteY46" fmla="*/ 3097721 h 3467100"/>
                <a:gd name="connsiteX47" fmla="*/ 1928051 w 3134106"/>
                <a:gd name="connsiteY47" fmla="*/ 3155728 h 3467100"/>
                <a:gd name="connsiteX48" fmla="*/ 1806702 w 3134106"/>
                <a:gd name="connsiteY48" fmla="*/ 3264313 h 3467100"/>
                <a:gd name="connsiteX49" fmla="*/ 1674400 w 3134106"/>
                <a:gd name="connsiteY49" fmla="*/ 3356134 h 3467100"/>
                <a:gd name="connsiteX50" fmla="*/ 1529906 w 3134106"/>
                <a:gd name="connsiteY50" fmla="*/ 3422333 h 3467100"/>
                <a:gd name="connsiteX51" fmla="*/ 1492187 w 3134106"/>
                <a:gd name="connsiteY51" fmla="*/ 3434048 h 3467100"/>
                <a:gd name="connsiteX52" fmla="*/ 1453896 w 3134106"/>
                <a:gd name="connsiteY52" fmla="*/ 3443669 h 3467100"/>
                <a:gd name="connsiteX53" fmla="*/ 1415129 w 3134106"/>
                <a:gd name="connsiteY53" fmla="*/ 3451003 h 3467100"/>
                <a:gd name="connsiteX54" fmla="*/ 1376077 w 3134106"/>
                <a:gd name="connsiteY54" fmla="*/ 3456241 h 3467100"/>
                <a:gd name="connsiteX55" fmla="*/ 1336834 w 3134106"/>
                <a:gd name="connsiteY55" fmla="*/ 3459480 h 3467100"/>
                <a:gd name="connsiteX56" fmla="*/ 1297496 w 3134106"/>
                <a:gd name="connsiteY56" fmla="*/ 3460718 h 3467100"/>
                <a:gd name="connsiteX57" fmla="*/ 1258062 w 3134106"/>
                <a:gd name="connsiteY57" fmla="*/ 3460052 h 3467100"/>
                <a:gd name="connsiteX58" fmla="*/ 1217676 w 3134106"/>
                <a:gd name="connsiteY58" fmla="*/ 3457480 h 3467100"/>
                <a:gd name="connsiteX59" fmla="*/ 900113 w 3134106"/>
                <a:gd name="connsiteY59" fmla="*/ 3406426 h 3467100"/>
                <a:gd name="connsiteX60" fmla="*/ 823246 w 3134106"/>
                <a:gd name="connsiteY60" fmla="*/ 3383947 h 3467100"/>
                <a:gd name="connsiteX61" fmla="*/ 747808 w 3134106"/>
                <a:gd name="connsiteY61" fmla="*/ 3357753 h 3467100"/>
                <a:gd name="connsiteX62" fmla="*/ 710660 w 3134106"/>
                <a:gd name="connsiteY62" fmla="*/ 3343370 h 3467100"/>
                <a:gd name="connsiteX63" fmla="*/ 673799 w 3134106"/>
                <a:gd name="connsiteY63" fmla="*/ 3328321 h 3467100"/>
                <a:gd name="connsiteX64" fmla="*/ 655415 w 3134106"/>
                <a:gd name="connsiteY64" fmla="*/ 3320796 h 3467100"/>
                <a:gd name="connsiteX65" fmla="*/ 637413 w 3134106"/>
                <a:gd name="connsiteY65" fmla="*/ 3312319 h 3467100"/>
                <a:gd name="connsiteX66" fmla="*/ 601409 w 3134106"/>
                <a:gd name="connsiteY66" fmla="*/ 3295460 h 3467100"/>
                <a:gd name="connsiteX67" fmla="*/ 96012 w 3134106"/>
                <a:gd name="connsiteY67" fmla="*/ 2922746 h 3467100"/>
                <a:gd name="connsiteX68" fmla="*/ 0 w 3134106"/>
                <a:gd name="connsiteY68" fmla="*/ 2808256 h 3467100"/>
                <a:gd name="connsiteX69" fmla="*/ 0 w 3134106"/>
                <a:gd name="connsiteY69" fmla="*/ 3204020 h 3467100"/>
                <a:gd name="connsiteX70" fmla="*/ 376523 w 3134106"/>
                <a:gd name="connsiteY70" fmla="*/ 3467100 h 3467100"/>
                <a:gd name="connsiteX71" fmla="*/ 2147983 w 3134106"/>
                <a:gd name="connsiteY71" fmla="*/ 3467100 h 3467100"/>
                <a:gd name="connsiteX72" fmla="*/ 3134106 w 3134106"/>
                <a:gd name="connsiteY72" fmla="*/ 1843088 h 3467100"/>
                <a:gd name="connsiteX73" fmla="*/ 1262253 w 3134106"/>
                <a:gd name="connsiteY73" fmla="*/ 0 h 346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134106" h="3467100">
                  <a:moveTo>
                    <a:pt x="1262253" y="0"/>
                  </a:moveTo>
                  <a:cubicBezTo>
                    <a:pt x="775907" y="0"/>
                    <a:pt x="332804" y="182690"/>
                    <a:pt x="0" y="482156"/>
                  </a:cubicBezTo>
                  <a:lnTo>
                    <a:pt x="0" y="777526"/>
                  </a:lnTo>
                  <a:cubicBezTo>
                    <a:pt x="33338" y="731901"/>
                    <a:pt x="68961" y="687705"/>
                    <a:pt x="106966" y="645319"/>
                  </a:cubicBezTo>
                  <a:cubicBezTo>
                    <a:pt x="248603" y="486632"/>
                    <a:pt x="423100" y="351854"/>
                    <a:pt x="621316" y="259556"/>
                  </a:cubicBezTo>
                  <a:lnTo>
                    <a:pt x="658749" y="242888"/>
                  </a:lnTo>
                  <a:cubicBezTo>
                    <a:pt x="671322" y="237458"/>
                    <a:pt x="683609" y="231362"/>
                    <a:pt x="696468" y="226790"/>
                  </a:cubicBezTo>
                  <a:lnTo>
                    <a:pt x="734854" y="212217"/>
                  </a:lnTo>
                  <a:cubicBezTo>
                    <a:pt x="747713" y="207550"/>
                    <a:pt x="760381" y="202121"/>
                    <a:pt x="773525" y="198215"/>
                  </a:cubicBezTo>
                  <a:lnTo>
                    <a:pt x="812768" y="185642"/>
                  </a:lnTo>
                  <a:cubicBezTo>
                    <a:pt x="825913" y="181547"/>
                    <a:pt x="838867" y="176879"/>
                    <a:pt x="852202" y="173736"/>
                  </a:cubicBezTo>
                  <a:lnTo>
                    <a:pt x="892112" y="163354"/>
                  </a:lnTo>
                  <a:lnTo>
                    <a:pt x="912114" y="158210"/>
                  </a:lnTo>
                  <a:lnTo>
                    <a:pt x="922115" y="155639"/>
                  </a:lnTo>
                  <a:lnTo>
                    <a:pt x="932212" y="153543"/>
                  </a:lnTo>
                  <a:cubicBezTo>
                    <a:pt x="1039749" y="129635"/>
                    <a:pt x="1150144" y="117443"/>
                    <a:pt x="1260634" y="117062"/>
                  </a:cubicBezTo>
                  <a:cubicBezTo>
                    <a:pt x="1370933" y="116967"/>
                    <a:pt x="1481138" y="132874"/>
                    <a:pt x="1587341" y="161544"/>
                  </a:cubicBezTo>
                  <a:cubicBezTo>
                    <a:pt x="1640491" y="175831"/>
                    <a:pt x="1692688" y="193358"/>
                    <a:pt x="1743647" y="213741"/>
                  </a:cubicBezTo>
                  <a:cubicBezTo>
                    <a:pt x="1794796" y="233744"/>
                    <a:pt x="1844421" y="257175"/>
                    <a:pt x="1892808" y="282702"/>
                  </a:cubicBezTo>
                  <a:cubicBezTo>
                    <a:pt x="1941290" y="308134"/>
                    <a:pt x="1988153" y="336233"/>
                    <a:pt x="2033683" y="365950"/>
                  </a:cubicBezTo>
                  <a:cubicBezTo>
                    <a:pt x="2079117" y="395954"/>
                    <a:pt x="2123027" y="428054"/>
                    <a:pt x="2165509" y="461677"/>
                  </a:cubicBezTo>
                  <a:cubicBezTo>
                    <a:pt x="2207990" y="495300"/>
                    <a:pt x="2248948" y="530733"/>
                    <a:pt x="2288286" y="567500"/>
                  </a:cubicBezTo>
                  <a:cubicBezTo>
                    <a:pt x="2327720" y="604266"/>
                    <a:pt x="2365153" y="642938"/>
                    <a:pt x="2401348" y="682371"/>
                  </a:cubicBezTo>
                  <a:cubicBezTo>
                    <a:pt x="2437543" y="721900"/>
                    <a:pt x="2472119" y="762667"/>
                    <a:pt x="2505075" y="804577"/>
                  </a:cubicBezTo>
                  <a:cubicBezTo>
                    <a:pt x="2537841" y="846677"/>
                    <a:pt x="2569369" y="889445"/>
                    <a:pt x="2598801" y="933355"/>
                  </a:cubicBezTo>
                  <a:cubicBezTo>
                    <a:pt x="2628329" y="977265"/>
                    <a:pt x="2656428" y="1022128"/>
                    <a:pt x="2682240" y="1067943"/>
                  </a:cubicBezTo>
                  <a:cubicBezTo>
                    <a:pt x="2708243" y="1113663"/>
                    <a:pt x="2732437" y="1160336"/>
                    <a:pt x="2754725" y="1207770"/>
                  </a:cubicBezTo>
                  <a:cubicBezTo>
                    <a:pt x="2799112" y="1302639"/>
                    <a:pt x="2835021" y="1400747"/>
                    <a:pt x="2861596" y="1501140"/>
                  </a:cubicBezTo>
                  <a:cubicBezTo>
                    <a:pt x="2874645" y="1551337"/>
                    <a:pt x="2885218" y="1602105"/>
                    <a:pt x="2893314" y="1653254"/>
                  </a:cubicBezTo>
                  <a:cubicBezTo>
                    <a:pt x="2895314" y="1666018"/>
                    <a:pt x="2897410" y="1678781"/>
                    <a:pt x="2898743" y="1691640"/>
                  </a:cubicBezTo>
                  <a:cubicBezTo>
                    <a:pt x="2900172" y="1704499"/>
                    <a:pt x="2902172" y="1717262"/>
                    <a:pt x="2903220" y="1730216"/>
                  </a:cubicBezTo>
                  <a:cubicBezTo>
                    <a:pt x="2904363" y="1743075"/>
                    <a:pt x="2905792" y="1755934"/>
                    <a:pt x="2906840" y="1768888"/>
                  </a:cubicBezTo>
                  <a:lnTo>
                    <a:pt x="2909221" y="1807655"/>
                  </a:lnTo>
                  <a:cubicBezTo>
                    <a:pt x="2911316" y="1859375"/>
                    <a:pt x="2911221" y="1911191"/>
                    <a:pt x="2907506" y="1963007"/>
                  </a:cubicBezTo>
                  <a:cubicBezTo>
                    <a:pt x="2906459" y="1975961"/>
                    <a:pt x="2906078" y="1988915"/>
                    <a:pt x="2904458" y="2001869"/>
                  </a:cubicBezTo>
                  <a:lnTo>
                    <a:pt x="2900267" y="2040636"/>
                  </a:lnTo>
                  <a:lnTo>
                    <a:pt x="2894648" y="2079308"/>
                  </a:lnTo>
                  <a:cubicBezTo>
                    <a:pt x="2892838" y="2092166"/>
                    <a:pt x="2890171" y="2104930"/>
                    <a:pt x="2888075" y="2117884"/>
                  </a:cubicBezTo>
                  <a:cubicBezTo>
                    <a:pt x="2878360" y="2169128"/>
                    <a:pt x="2866168" y="2220278"/>
                    <a:pt x="2849785" y="2268855"/>
                  </a:cubicBezTo>
                  <a:cubicBezTo>
                    <a:pt x="2833402" y="2317433"/>
                    <a:pt x="2813018" y="2363915"/>
                    <a:pt x="2785491" y="2404777"/>
                  </a:cubicBezTo>
                  <a:cubicBezTo>
                    <a:pt x="2758440" y="2446115"/>
                    <a:pt x="2723579" y="2481263"/>
                    <a:pt x="2682049" y="2511647"/>
                  </a:cubicBezTo>
                  <a:cubicBezTo>
                    <a:pt x="2640616" y="2542223"/>
                    <a:pt x="2592705" y="2568321"/>
                    <a:pt x="2544318" y="2596229"/>
                  </a:cubicBezTo>
                  <a:cubicBezTo>
                    <a:pt x="2446687" y="2650808"/>
                    <a:pt x="2350580" y="2716530"/>
                    <a:pt x="2270474" y="2796349"/>
                  </a:cubicBezTo>
                  <a:cubicBezTo>
                    <a:pt x="2250091" y="2816257"/>
                    <a:pt x="2230946" y="2836164"/>
                    <a:pt x="2211896" y="2856357"/>
                  </a:cubicBezTo>
                  <a:lnTo>
                    <a:pt x="2155127" y="2916936"/>
                  </a:lnTo>
                  <a:cubicBezTo>
                    <a:pt x="2117503" y="2957417"/>
                    <a:pt x="2080260" y="2998089"/>
                    <a:pt x="2042636" y="3038094"/>
                  </a:cubicBezTo>
                  <a:cubicBezTo>
                    <a:pt x="2023872" y="3058097"/>
                    <a:pt x="2005013" y="3078099"/>
                    <a:pt x="1985963" y="3097721"/>
                  </a:cubicBezTo>
                  <a:cubicBezTo>
                    <a:pt x="1966913" y="3117342"/>
                    <a:pt x="1947577" y="3136678"/>
                    <a:pt x="1928051" y="3155728"/>
                  </a:cubicBezTo>
                  <a:cubicBezTo>
                    <a:pt x="1889093" y="3193828"/>
                    <a:pt x="1848707" y="3230309"/>
                    <a:pt x="1806702" y="3264313"/>
                  </a:cubicBezTo>
                  <a:cubicBezTo>
                    <a:pt x="1764792" y="3298412"/>
                    <a:pt x="1720406" y="3329083"/>
                    <a:pt x="1674400" y="3356134"/>
                  </a:cubicBezTo>
                  <a:cubicBezTo>
                    <a:pt x="1628204" y="3382804"/>
                    <a:pt x="1579912" y="3405473"/>
                    <a:pt x="1529906" y="3422333"/>
                  </a:cubicBezTo>
                  <a:cubicBezTo>
                    <a:pt x="1517428" y="3426714"/>
                    <a:pt x="1504664" y="3430048"/>
                    <a:pt x="1492187" y="3434048"/>
                  </a:cubicBezTo>
                  <a:cubicBezTo>
                    <a:pt x="1479518" y="3437478"/>
                    <a:pt x="1466660" y="3440430"/>
                    <a:pt x="1453896" y="3443669"/>
                  </a:cubicBezTo>
                  <a:cubicBezTo>
                    <a:pt x="1440942" y="3446145"/>
                    <a:pt x="1428083" y="3448717"/>
                    <a:pt x="1415129" y="3451003"/>
                  </a:cubicBezTo>
                  <a:cubicBezTo>
                    <a:pt x="1402080" y="3452717"/>
                    <a:pt x="1389126" y="3454813"/>
                    <a:pt x="1376077" y="3456241"/>
                  </a:cubicBezTo>
                  <a:cubicBezTo>
                    <a:pt x="1362932" y="3457289"/>
                    <a:pt x="1349978" y="3458718"/>
                    <a:pt x="1336834" y="3459480"/>
                  </a:cubicBezTo>
                  <a:cubicBezTo>
                    <a:pt x="1323689" y="3459861"/>
                    <a:pt x="1310640" y="3460623"/>
                    <a:pt x="1297496" y="3460718"/>
                  </a:cubicBezTo>
                  <a:cubicBezTo>
                    <a:pt x="1284351" y="3460433"/>
                    <a:pt x="1271302" y="3460528"/>
                    <a:pt x="1258062" y="3460052"/>
                  </a:cubicBezTo>
                  <a:lnTo>
                    <a:pt x="1217676" y="3457480"/>
                  </a:lnTo>
                  <a:cubicBezTo>
                    <a:pt x="1110044" y="3450717"/>
                    <a:pt x="1003554" y="3433286"/>
                    <a:pt x="900113" y="3406426"/>
                  </a:cubicBezTo>
                  <a:lnTo>
                    <a:pt x="823246" y="3383947"/>
                  </a:lnTo>
                  <a:cubicBezTo>
                    <a:pt x="797909" y="3375660"/>
                    <a:pt x="772954" y="3366326"/>
                    <a:pt x="747808" y="3357753"/>
                  </a:cubicBezTo>
                  <a:cubicBezTo>
                    <a:pt x="735140" y="3353753"/>
                    <a:pt x="722948" y="3348323"/>
                    <a:pt x="710660" y="3343370"/>
                  </a:cubicBezTo>
                  <a:lnTo>
                    <a:pt x="673799" y="3328321"/>
                  </a:lnTo>
                  <a:lnTo>
                    <a:pt x="655415" y="3320796"/>
                  </a:lnTo>
                  <a:lnTo>
                    <a:pt x="637413" y="3312319"/>
                  </a:lnTo>
                  <a:lnTo>
                    <a:pt x="601409" y="3295460"/>
                  </a:lnTo>
                  <a:cubicBezTo>
                    <a:pt x="410909" y="3202877"/>
                    <a:pt x="238125" y="3076575"/>
                    <a:pt x="96012" y="2922746"/>
                  </a:cubicBezTo>
                  <a:cubicBezTo>
                    <a:pt x="62103" y="2886075"/>
                    <a:pt x="30194" y="2847785"/>
                    <a:pt x="0" y="2808256"/>
                  </a:cubicBezTo>
                  <a:lnTo>
                    <a:pt x="0" y="3204020"/>
                  </a:lnTo>
                  <a:cubicBezTo>
                    <a:pt x="113538" y="3306223"/>
                    <a:pt x="239935" y="3394710"/>
                    <a:pt x="376523" y="3467100"/>
                  </a:cubicBezTo>
                  <a:lnTo>
                    <a:pt x="2147983" y="3467100"/>
                  </a:lnTo>
                  <a:cubicBezTo>
                    <a:pt x="2735009" y="3156014"/>
                    <a:pt x="3134106" y="2545461"/>
                    <a:pt x="3134106" y="1843088"/>
                  </a:cubicBezTo>
                  <a:cubicBezTo>
                    <a:pt x="3134106" y="825151"/>
                    <a:pt x="2296097" y="0"/>
                    <a:pt x="1262253" y="0"/>
                  </a:cubicBezTo>
                  <a:close/>
                </a:path>
              </a:pathLst>
            </a:custGeom>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xmlns="" val="2046837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xmlns="" id="{C2B4C0C7-2745-46BE-B15F-E505825453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A yellow and black caterpillar on a leaf&#10;&#10;Description automatically generated with low confidence">
            <a:extLst>
              <a:ext uri="{FF2B5EF4-FFF2-40B4-BE49-F238E27FC236}">
                <a16:creationId xmlns:a16="http://schemas.microsoft.com/office/drawing/2014/main" xmlns="" id="{3B7F7B8F-114A-41C3-BD53-D81A336EF0ED}"/>
              </a:ext>
            </a:extLst>
          </p:cNvPr>
          <p:cNvPicPr>
            <a:picLocks noGrp="1" noChangeAspect="1"/>
          </p:cNvPicPr>
          <p:nvPr>
            <p:ph type="pic" idx="4294967295"/>
          </p:nvPr>
        </p:nvPicPr>
        <p:blipFill rotWithShape="1">
          <a:blip r:embed="rId2">
            <a:alphaModFix/>
            <a:extLst>
              <a:ext uri="{28A0092B-C50C-407E-A947-70E740481C1C}">
                <a14:useLocalDpi xmlns:a14="http://schemas.microsoft.com/office/drawing/2010/main" xmlns="" val="0"/>
              </a:ext>
            </a:extLst>
          </a:blip>
          <a:srcRect l="4458" r="-3" b="-3"/>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grpSp>
        <p:nvGrpSpPr>
          <p:cNvPr id="58" name="Group 57">
            <a:extLst>
              <a:ext uri="{FF2B5EF4-FFF2-40B4-BE49-F238E27FC236}">
                <a16:creationId xmlns:a16="http://schemas.microsoft.com/office/drawing/2014/main" xmlns="" id="{89D8939B-D984-4564-B942-51C44F623C9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796695"/>
            <a:ext cx="4850918" cy="5212025"/>
            <a:chOff x="0" y="796695"/>
            <a:chExt cx="4850918" cy="5212025"/>
          </a:xfrm>
        </p:grpSpPr>
        <p:sp>
          <p:nvSpPr>
            <p:cNvPr id="59" name="Freeform: Shape 58">
              <a:extLst>
                <a:ext uri="{FF2B5EF4-FFF2-40B4-BE49-F238E27FC236}">
                  <a16:creationId xmlns:a16="http://schemas.microsoft.com/office/drawing/2014/main" xmlns="" id="{93EAFB53-01AA-467C-BE85-D555D06E355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 y="926917"/>
              <a:ext cx="4828239" cy="4951702"/>
            </a:xfrm>
            <a:custGeom>
              <a:avLst/>
              <a:gdLst>
                <a:gd name="connsiteX0" fmla="*/ 2407249 w 4828239"/>
                <a:gd name="connsiteY0" fmla="*/ 1168 h 4951702"/>
                <a:gd name="connsiteX1" fmla="*/ 2651971 w 4828239"/>
                <a:gd name="connsiteY1" fmla="*/ 4800 h 4951702"/>
                <a:gd name="connsiteX2" fmla="*/ 3136762 w 4828239"/>
                <a:gd name="connsiteY2" fmla="*/ 80075 h 4951702"/>
                <a:gd name="connsiteX3" fmla="*/ 3598035 w 4828239"/>
                <a:gd name="connsiteY3" fmla="*/ 254778 h 4951702"/>
                <a:gd name="connsiteX4" fmla="*/ 4006734 w 4828239"/>
                <a:gd name="connsiteY4" fmla="*/ 532540 h 4951702"/>
                <a:gd name="connsiteX5" fmla="*/ 4333530 w 4828239"/>
                <a:gd name="connsiteY5" fmla="*/ 900560 h 4951702"/>
                <a:gd name="connsiteX6" fmla="*/ 4368761 w 4828239"/>
                <a:gd name="connsiteY6" fmla="*/ 950864 h 4951702"/>
                <a:gd name="connsiteX7" fmla="*/ 4402539 w 4828239"/>
                <a:gd name="connsiteY7" fmla="*/ 1002077 h 4951702"/>
                <a:gd name="connsiteX8" fmla="*/ 4435319 w 4828239"/>
                <a:gd name="connsiteY8" fmla="*/ 1053834 h 4951702"/>
                <a:gd name="connsiteX9" fmla="*/ 4466918 w 4828239"/>
                <a:gd name="connsiteY9" fmla="*/ 1106317 h 4951702"/>
                <a:gd name="connsiteX10" fmla="*/ 4582327 w 4828239"/>
                <a:gd name="connsiteY10" fmla="*/ 1322244 h 4951702"/>
                <a:gd name="connsiteX11" fmla="*/ 4740322 w 4828239"/>
                <a:gd name="connsiteY11" fmla="*/ 1783517 h 4951702"/>
                <a:gd name="connsiteX12" fmla="*/ 4777370 w 4828239"/>
                <a:gd name="connsiteY12" fmla="*/ 2023507 h 4951702"/>
                <a:gd name="connsiteX13" fmla="*/ 4801432 w 4828239"/>
                <a:gd name="connsiteY13" fmla="*/ 2263678 h 4951702"/>
                <a:gd name="connsiteX14" fmla="*/ 4820591 w 4828239"/>
                <a:gd name="connsiteY14" fmla="*/ 2503848 h 4951702"/>
                <a:gd name="connsiteX15" fmla="*/ 4824496 w 4828239"/>
                <a:gd name="connsiteY15" fmla="*/ 2564050 h 4951702"/>
                <a:gd name="connsiteX16" fmla="*/ 4826221 w 4828239"/>
                <a:gd name="connsiteY16" fmla="*/ 2595013 h 4951702"/>
                <a:gd name="connsiteX17" fmla="*/ 4827492 w 4828239"/>
                <a:gd name="connsiteY17" fmla="*/ 2626522 h 4951702"/>
                <a:gd name="connsiteX18" fmla="*/ 4825767 w 4828239"/>
                <a:gd name="connsiteY18" fmla="*/ 2753462 h 4951702"/>
                <a:gd name="connsiteX19" fmla="*/ 4696465 w 4828239"/>
                <a:gd name="connsiteY19" fmla="*/ 3252055 h 4951702"/>
                <a:gd name="connsiteX20" fmla="*/ 4409077 w 4828239"/>
                <a:gd name="connsiteY20" fmla="*/ 3675464 h 4951702"/>
                <a:gd name="connsiteX21" fmla="*/ 4233920 w 4828239"/>
                <a:gd name="connsiteY21" fmla="*/ 3851983 h 4951702"/>
                <a:gd name="connsiteX22" fmla="*/ 4051318 w 4828239"/>
                <a:gd name="connsiteY22" fmla="*/ 4012430 h 4951702"/>
                <a:gd name="connsiteX23" fmla="*/ 3680392 w 4828239"/>
                <a:gd name="connsiteY23" fmla="*/ 4301543 h 4951702"/>
                <a:gd name="connsiteX24" fmla="*/ 3587048 w 4828239"/>
                <a:gd name="connsiteY24" fmla="*/ 4372096 h 4951702"/>
                <a:gd name="connsiteX25" fmla="*/ 3491161 w 4828239"/>
                <a:gd name="connsiteY25" fmla="*/ 4443103 h 4951702"/>
                <a:gd name="connsiteX26" fmla="*/ 3392914 w 4828239"/>
                <a:gd name="connsiteY26" fmla="*/ 4513202 h 4951702"/>
                <a:gd name="connsiteX27" fmla="*/ 3291579 w 4828239"/>
                <a:gd name="connsiteY27" fmla="*/ 4581303 h 4951702"/>
                <a:gd name="connsiteX28" fmla="*/ 3078830 w 4828239"/>
                <a:gd name="connsiteY28" fmla="*/ 4709153 h 4951702"/>
                <a:gd name="connsiteX29" fmla="*/ 2850010 w 4828239"/>
                <a:gd name="connsiteY29" fmla="*/ 4817842 h 4951702"/>
                <a:gd name="connsiteX30" fmla="*/ 2352052 w 4828239"/>
                <a:gd name="connsiteY30" fmla="*/ 4942876 h 4951702"/>
                <a:gd name="connsiteX31" fmla="*/ 2223840 w 4828239"/>
                <a:gd name="connsiteY31" fmla="*/ 4950958 h 4951702"/>
                <a:gd name="connsiteX32" fmla="*/ 2191787 w 4828239"/>
                <a:gd name="connsiteY32" fmla="*/ 4951684 h 4951702"/>
                <a:gd name="connsiteX33" fmla="*/ 2159825 w 4828239"/>
                <a:gd name="connsiteY33" fmla="*/ 4951503 h 4951702"/>
                <a:gd name="connsiteX34" fmla="*/ 2127953 w 4828239"/>
                <a:gd name="connsiteY34" fmla="*/ 4951139 h 4951702"/>
                <a:gd name="connsiteX35" fmla="*/ 2096990 w 4828239"/>
                <a:gd name="connsiteY35" fmla="*/ 4949959 h 4951702"/>
                <a:gd name="connsiteX36" fmla="*/ 1849646 w 4828239"/>
                <a:gd name="connsiteY36" fmla="*/ 4930255 h 4951702"/>
                <a:gd name="connsiteX37" fmla="*/ 1603845 w 4828239"/>
                <a:gd name="connsiteY37" fmla="*/ 4886852 h 4951702"/>
                <a:gd name="connsiteX38" fmla="*/ 1362403 w 4828239"/>
                <a:gd name="connsiteY38" fmla="*/ 4818841 h 4951702"/>
                <a:gd name="connsiteX39" fmla="*/ 900222 w 4828239"/>
                <a:gd name="connsiteY39" fmla="*/ 4614355 h 4951702"/>
                <a:gd name="connsiteX40" fmla="*/ 510682 w 4828239"/>
                <a:gd name="connsiteY40" fmla="*/ 4296004 h 4951702"/>
                <a:gd name="connsiteX41" fmla="*/ 352778 w 4828239"/>
                <a:gd name="connsiteY41" fmla="*/ 4104412 h 4951702"/>
                <a:gd name="connsiteX42" fmla="*/ 214850 w 4828239"/>
                <a:gd name="connsiteY42" fmla="*/ 3901561 h 4951702"/>
                <a:gd name="connsiteX43" fmla="*/ 182615 w 4828239"/>
                <a:gd name="connsiteY43" fmla="*/ 3849894 h 4951702"/>
                <a:gd name="connsiteX44" fmla="*/ 151833 w 4828239"/>
                <a:gd name="connsiteY44" fmla="*/ 3799772 h 4951702"/>
                <a:gd name="connsiteX45" fmla="*/ 91087 w 4828239"/>
                <a:gd name="connsiteY45" fmla="*/ 3702614 h 4951702"/>
                <a:gd name="connsiteX46" fmla="*/ 0 w 4828239"/>
                <a:gd name="connsiteY46" fmla="*/ 3558952 h 4951702"/>
                <a:gd name="connsiteX47" fmla="*/ 0 w 4828239"/>
                <a:gd name="connsiteY47" fmla="*/ 3152786 h 4951702"/>
                <a:gd name="connsiteX48" fmla="*/ 21078 w 4828239"/>
                <a:gd name="connsiteY48" fmla="*/ 3185589 h 4951702"/>
                <a:gd name="connsiteX49" fmla="*/ 159097 w 4828239"/>
                <a:gd name="connsiteY49" fmla="*/ 3365285 h 4951702"/>
                <a:gd name="connsiteX50" fmla="*/ 308466 w 4828239"/>
                <a:gd name="connsiteY50" fmla="*/ 3546344 h 4951702"/>
                <a:gd name="connsiteX51" fmla="*/ 382742 w 4828239"/>
                <a:gd name="connsiteY51" fmla="*/ 3640869 h 4951702"/>
                <a:gd name="connsiteX52" fmla="*/ 418427 w 4828239"/>
                <a:gd name="connsiteY52" fmla="*/ 3687269 h 4951702"/>
                <a:gd name="connsiteX53" fmla="*/ 453386 w 4828239"/>
                <a:gd name="connsiteY53" fmla="*/ 3731671 h 4951702"/>
                <a:gd name="connsiteX54" fmla="*/ 753758 w 4828239"/>
                <a:gd name="connsiteY54" fmla="*/ 4059829 h 4951702"/>
                <a:gd name="connsiteX55" fmla="*/ 913479 w 4828239"/>
                <a:gd name="connsiteY55" fmla="*/ 4207472 h 4951702"/>
                <a:gd name="connsiteX56" fmla="*/ 1080736 w 4828239"/>
                <a:gd name="connsiteY56" fmla="*/ 4343584 h 4951702"/>
                <a:gd name="connsiteX57" fmla="*/ 1454385 w 4828239"/>
                <a:gd name="connsiteY57" fmla="*/ 4558875 h 4951702"/>
                <a:gd name="connsiteX58" fmla="*/ 1663411 w 4828239"/>
                <a:gd name="connsiteY58" fmla="*/ 4619712 h 4951702"/>
                <a:gd name="connsiteX59" fmla="*/ 1716984 w 4828239"/>
                <a:gd name="connsiteY59" fmla="*/ 4630427 h 4951702"/>
                <a:gd name="connsiteX60" fmla="*/ 1771011 w 4828239"/>
                <a:gd name="connsiteY60" fmla="*/ 4639417 h 4951702"/>
                <a:gd name="connsiteX61" fmla="*/ 1880064 w 4828239"/>
                <a:gd name="connsiteY61" fmla="*/ 4652311 h 4951702"/>
                <a:gd name="connsiteX62" fmla="*/ 1934909 w 4828239"/>
                <a:gd name="connsiteY62" fmla="*/ 4656487 h 4951702"/>
                <a:gd name="connsiteX63" fmla="*/ 1989935 w 4828239"/>
                <a:gd name="connsiteY63" fmla="*/ 4659393 h 4951702"/>
                <a:gd name="connsiteX64" fmla="*/ 2045142 w 4828239"/>
                <a:gd name="connsiteY64" fmla="*/ 4660664 h 4951702"/>
                <a:gd name="connsiteX65" fmla="*/ 2100440 w 4828239"/>
                <a:gd name="connsiteY65" fmla="*/ 4660392 h 4951702"/>
                <a:gd name="connsiteX66" fmla="*/ 2128135 w 4828239"/>
                <a:gd name="connsiteY66" fmla="*/ 4660119 h 4951702"/>
                <a:gd name="connsiteX67" fmla="*/ 2154831 w 4828239"/>
                <a:gd name="connsiteY67" fmla="*/ 4658939 h 4951702"/>
                <a:gd name="connsiteX68" fmla="*/ 2181436 w 4828239"/>
                <a:gd name="connsiteY68" fmla="*/ 4657577 h 4951702"/>
                <a:gd name="connsiteX69" fmla="*/ 2207950 w 4828239"/>
                <a:gd name="connsiteY69" fmla="*/ 4655398 h 4951702"/>
                <a:gd name="connsiteX70" fmla="*/ 2313098 w 4828239"/>
                <a:gd name="connsiteY70" fmla="*/ 4642413 h 4951702"/>
                <a:gd name="connsiteX71" fmla="*/ 2713625 w 4828239"/>
                <a:gd name="connsiteY71" fmla="*/ 4510932 h 4951702"/>
                <a:gd name="connsiteX72" fmla="*/ 3083643 w 4828239"/>
                <a:gd name="connsiteY72" fmla="*/ 4280386 h 4951702"/>
                <a:gd name="connsiteX73" fmla="*/ 3173355 w 4828239"/>
                <a:gd name="connsiteY73" fmla="*/ 4212648 h 4951702"/>
                <a:gd name="connsiteX74" fmla="*/ 3263067 w 4828239"/>
                <a:gd name="connsiteY74" fmla="*/ 4142640 h 4951702"/>
                <a:gd name="connsiteX75" fmla="*/ 3444762 w 4828239"/>
                <a:gd name="connsiteY75" fmla="*/ 3997357 h 4951702"/>
                <a:gd name="connsiteX76" fmla="*/ 3818229 w 4828239"/>
                <a:gd name="connsiteY76" fmla="*/ 3716144 h 4951702"/>
                <a:gd name="connsiteX77" fmla="*/ 4166182 w 4828239"/>
                <a:gd name="connsiteY77" fmla="*/ 3436474 h 4951702"/>
                <a:gd name="connsiteX78" fmla="*/ 4444399 w 4828239"/>
                <a:gd name="connsiteY78" fmla="*/ 3115943 h 4951702"/>
                <a:gd name="connsiteX79" fmla="*/ 4539196 w 4828239"/>
                <a:gd name="connsiteY79" fmla="*/ 2929618 h 4951702"/>
                <a:gd name="connsiteX80" fmla="*/ 4596946 w 4828239"/>
                <a:gd name="connsiteY80" fmla="*/ 2726040 h 4951702"/>
                <a:gd name="connsiteX81" fmla="*/ 4612927 w 4828239"/>
                <a:gd name="connsiteY81" fmla="*/ 2619257 h 4951702"/>
                <a:gd name="connsiteX82" fmla="*/ 4615561 w 4828239"/>
                <a:gd name="connsiteY82" fmla="*/ 2592198 h 4951702"/>
                <a:gd name="connsiteX83" fmla="*/ 4617558 w 4828239"/>
                <a:gd name="connsiteY83" fmla="*/ 2564595 h 4951702"/>
                <a:gd name="connsiteX84" fmla="*/ 4620464 w 4828239"/>
                <a:gd name="connsiteY84" fmla="*/ 2507571 h 4951702"/>
                <a:gd name="connsiteX85" fmla="*/ 4615470 w 4828239"/>
                <a:gd name="connsiteY85" fmla="*/ 2279568 h 4951702"/>
                <a:gd name="connsiteX86" fmla="*/ 4583416 w 4828239"/>
                <a:gd name="connsiteY86" fmla="*/ 2054379 h 4951702"/>
                <a:gd name="connsiteX87" fmla="*/ 4529026 w 4828239"/>
                <a:gd name="connsiteY87" fmla="*/ 1834639 h 4951702"/>
                <a:gd name="connsiteX88" fmla="*/ 4388556 w 4828239"/>
                <a:gd name="connsiteY88" fmla="*/ 1408324 h 4951702"/>
                <a:gd name="connsiteX89" fmla="*/ 4292851 w 4828239"/>
                <a:gd name="connsiteY89" fmla="*/ 1205927 h 4951702"/>
                <a:gd name="connsiteX90" fmla="*/ 4264975 w 4828239"/>
                <a:gd name="connsiteY90" fmla="*/ 1157439 h 4951702"/>
                <a:gd name="connsiteX91" fmla="*/ 4235646 w 4828239"/>
                <a:gd name="connsiteY91" fmla="*/ 1109859 h 4951702"/>
                <a:gd name="connsiteX92" fmla="*/ 4204591 w 4828239"/>
                <a:gd name="connsiteY92" fmla="*/ 1063368 h 4951702"/>
                <a:gd name="connsiteX93" fmla="*/ 4172175 w 4828239"/>
                <a:gd name="connsiteY93" fmla="*/ 1017876 h 4951702"/>
                <a:gd name="connsiteX94" fmla="*/ 3865265 w 4828239"/>
                <a:gd name="connsiteY94" fmla="*/ 697618 h 4951702"/>
                <a:gd name="connsiteX95" fmla="*/ 3495792 w 4828239"/>
                <a:gd name="connsiteY95" fmla="*/ 456267 h 4951702"/>
                <a:gd name="connsiteX96" fmla="*/ 3080011 w 4828239"/>
                <a:gd name="connsiteY96" fmla="*/ 304719 h 4951702"/>
                <a:gd name="connsiteX97" fmla="*/ 2638805 w 4828239"/>
                <a:gd name="connsiteY97" fmla="*/ 241884 h 4951702"/>
                <a:gd name="connsiteX98" fmla="*/ 2191696 w 4828239"/>
                <a:gd name="connsiteY98" fmla="*/ 257865 h 4951702"/>
                <a:gd name="connsiteX99" fmla="*/ 1752851 w 4828239"/>
                <a:gd name="connsiteY99" fmla="*/ 350120 h 4951702"/>
                <a:gd name="connsiteX100" fmla="*/ 1333074 w 4828239"/>
                <a:gd name="connsiteY100" fmla="*/ 510657 h 4951702"/>
                <a:gd name="connsiteX101" fmla="*/ 582960 w 4828239"/>
                <a:gd name="connsiteY101" fmla="*/ 1003893 h 4951702"/>
                <a:gd name="connsiteX102" fmla="*/ 276322 w 4828239"/>
                <a:gd name="connsiteY102" fmla="*/ 1333049 h 4951702"/>
                <a:gd name="connsiteX103" fmla="*/ 33882 w 4828239"/>
                <a:gd name="connsiteY103" fmla="*/ 1711057 h 4951702"/>
                <a:gd name="connsiteX104" fmla="*/ 0 w 4828239"/>
                <a:gd name="connsiteY104" fmla="*/ 1785501 h 4951702"/>
                <a:gd name="connsiteX105" fmla="*/ 0 w 4828239"/>
                <a:gd name="connsiteY105" fmla="*/ 1377082 h 4951702"/>
                <a:gd name="connsiteX106" fmla="*/ 111188 w 4828239"/>
                <a:gd name="connsiteY106" fmla="*/ 1208333 h 4951702"/>
                <a:gd name="connsiteX107" fmla="*/ 431321 w 4828239"/>
                <a:gd name="connsiteY107" fmla="*/ 841539 h 4951702"/>
                <a:gd name="connsiteX108" fmla="*/ 807876 w 4828239"/>
                <a:gd name="connsiteY108" fmla="*/ 533448 h 4951702"/>
                <a:gd name="connsiteX109" fmla="*/ 1228743 w 4828239"/>
                <a:gd name="connsiteY109" fmla="*/ 288828 h 4951702"/>
                <a:gd name="connsiteX110" fmla="*/ 2163003 w 4828239"/>
                <a:gd name="connsiteY110" fmla="*/ 19056 h 4951702"/>
                <a:gd name="connsiteX111" fmla="*/ 2407249 w 4828239"/>
                <a:gd name="connsiteY111" fmla="*/ 1168 h 4951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4828239" h="4951702">
                  <a:moveTo>
                    <a:pt x="2407249" y="1168"/>
                  </a:moveTo>
                  <a:cubicBezTo>
                    <a:pt x="2488914" y="-1193"/>
                    <a:pt x="2570658" y="33"/>
                    <a:pt x="2651971" y="4800"/>
                  </a:cubicBezTo>
                  <a:cubicBezTo>
                    <a:pt x="2814869" y="14698"/>
                    <a:pt x="2977677" y="38942"/>
                    <a:pt x="3136762" y="80075"/>
                  </a:cubicBezTo>
                  <a:cubicBezTo>
                    <a:pt x="3295846" y="121117"/>
                    <a:pt x="3451209" y="179231"/>
                    <a:pt x="3598035" y="254778"/>
                  </a:cubicBezTo>
                  <a:cubicBezTo>
                    <a:pt x="3744680" y="330325"/>
                    <a:pt x="3883516" y="422670"/>
                    <a:pt x="4006734" y="532540"/>
                  </a:cubicBezTo>
                  <a:cubicBezTo>
                    <a:pt x="4130043" y="642320"/>
                    <a:pt x="4238460" y="767354"/>
                    <a:pt x="4333530" y="900560"/>
                  </a:cubicBezTo>
                  <a:lnTo>
                    <a:pt x="4368761" y="950864"/>
                  </a:lnTo>
                  <a:lnTo>
                    <a:pt x="4402539" y="1002077"/>
                  </a:lnTo>
                  <a:cubicBezTo>
                    <a:pt x="4413436" y="1019329"/>
                    <a:pt x="4424604" y="1036491"/>
                    <a:pt x="4435319" y="1053834"/>
                  </a:cubicBezTo>
                  <a:lnTo>
                    <a:pt x="4466918" y="1106317"/>
                  </a:lnTo>
                  <a:cubicBezTo>
                    <a:pt x="4508233" y="1176779"/>
                    <a:pt x="4547187" y="1248604"/>
                    <a:pt x="4582327" y="1322244"/>
                  </a:cubicBezTo>
                  <a:cubicBezTo>
                    <a:pt x="4652789" y="1469524"/>
                    <a:pt x="4707088" y="1624523"/>
                    <a:pt x="4740322" y="1783517"/>
                  </a:cubicBezTo>
                  <a:cubicBezTo>
                    <a:pt x="4756848" y="1863060"/>
                    <a:pt x="4768380" y="1943238"/>
                    <a:pt x="4777370" y="2023507"/>
                  </a:cubicBezTo>
                  <a:cubicBezTo>
                    <a:pt x="4786540" y="2103685"/>
                    <a:pt x="4793895" y="2183772"/>
                    <a:pt x="4801432" y="2263678"/>
                  </a:cubicBezTo>
                  <a:cubicBezTo>
                    <a:pt x="4808605" y="2343674"/>
                    <a:pt x="4814961" y="2423670"/>
                    <a:pt x="4820591" y="2503848"/>
                  </a:cubicBezTo>
                  <a:lnTo>
                    <a:pt x="4824496" y="2564050"/>
                  </a:lnTo>
                  <a:cubicBezTo>
                    <a:pt x="4825222" y="2573947"/>
                    <a:pt x="4825676" y="2584571"/>
                    <a:pt x="4826221" y="2595013"/>
                  </a:cubicBezTo>
                  <a:cubicBezTo>
                    <a:pt x="4826766" y="2605455"/>
                    <a:pt x="4827311" y="2615989"/>
                    <a:pt x="4827492" y="2626522"/>
                  </a:cubicBezTo>
                  <a:cubicBezTo>
                    <a:pt x="4828854" y="2668563"/>
                    <a:pt x="4828400" y="2710967"/>
                    <a:pt x="4825767" y="2753462"/>
                  </a:cubicBezTo>
                  <a:cubicBezTo>
                    <a:pt x="4815960" y="2923534"/>
                    <a:pt x="4770287" y="3094877"/>
                    <a:pt x="4696465" y="3252055"/>
                  </a:cubicBezTo>
                  <a:cubicBezTo>
                    <a:pt x="4622825" y="3409687"/>
                    <a:pt x="4521308" y="3551156"/>
                    <a:pt x="4409077" y="3675464"/>
                  </a:cubicBezTo>
                  <a:cubicBezTo>
                    <a:pt x="4352961" y="3737845"/>
                    <a:pt x="4294031" y="3796321"/>
                    <a:pt x="4233920" y="3851983"/>
                  </a:cubicBezTo>
                  <a:cubicBezTo>
                    <a:pt x="4173809" y="3907645"/>
                    <a:pt x="4112882" y="3961218"/>
                    <a:pt x="4051318" y="4012430"/>
                  </a:cubicBezTo>
                  <a:cubicBezTo>
                    <a:pt x="3928463" y="4115308"/>
                    <a:pt x="3802884" y="4209107"/>
                    <a:pt x="3680392" y="4301543"/>
                  </a:cubicBezTo>
                  <a:lnTo>
                    <a:pt x="3587048" y="4372096"/>
                  </a:lnTo>
                  <a:cubicBezTo>
                    <a:pt x="3555449" y="4395795"/>
                    <a:pt x="3523578" y="4419676"/>
                    <a:pt x="3491161" y="4443103"/>
                  </a:cubicBezTo>
                  <a:cubicBezTo>
                    <a:pt x="3458836" y="4466621"/>
                    <a:pt x="3426147" y="4490047"/>
                    <a:pt x="3392914" y="4513202"/>
                  </a:cubicBezTo>
                  <a:cubicBezTo>
                    <a:pt x="3359590" y="4536175"/>
                    <a:pt x="3325993" y="4558966"/>
                    <a:pt x="3291579" y="4581303"/>
                  </a:cubicBezTo>
                  <a:cubicBezTo>
                    <a:pt x="3223114" y="4626069"/>
                    <a:pt x="3152471" y="4669472"/>
                    <a:pt x="3078830" y="4709153"/>
                  </a:cubicBezTo>
                  <a:cubicBezTo>
                    <a:pt x="3005281" y="4749014"/>
                    <a:pt x="2929189" y="4786061"/>
                    <a:pt x="2850010" y="4817842"/>
                  </a:cubicBezTo>
                  <a:cubicBezTo>
                    <a:pt x="2692378" y="4882312"/>
                    <a:pt x="2523032" y="4925806"/>
                    <a:pt x="2352052" y="4942876"/>
                  </a:cubicBezTo>
                  <a:cubicBezTo>
                    <a:pt x="2309285" y="4946963"/>
                    <a:pt x="2266517" y="4950050"/>
                    <a:pt x="2223840" y="4950958"/>
                  </a:cubicBezTo>
                  <a:lnTo>
                    <a:pt x="2191787" y="4951684"/>
                  </a:lnTo>
                  <a:cubicBezTo>
                    <a:pt x="2181163" y="4951775"/>
                    <a:pt x="2170449" y="4951503"/>
                    <a:pt x="2159825" y="4951503"/>
                  </a:cubicBezTo>
                  <a:lnTo>
                    <a:pt x="2127953" y="4951139"/>
                  </a:lnTo>
                  <a:lnTo>
                    <a:pt x="2096990" y="4949959"/>
                  </a:lnTo>
                  <a:cubicBezTo>
                    <a:pt x="2014542" y="4947326"/>
                    <a:pt x="1931912" y="4940788"/>
                    <a:pt x="1849646" y="4930255"/>
                  </a:cubicBezTo>
                  <a:cubicBezTo>
                    <a:pt x="1767288" y="4920267"/>
                    <a:pt x="1685113" y="4905920"/>
                    <a:pt x="1603845" y="4886852"/>
                  </a:cubicBezTo>
                  <a:cubicBezTo>
                    <a:pt x="1522668" y="4867601"/>
                    <a:pt x="1442127" y="4844811"/>
                    <a:pt x="1362403" y="4818841"/>
                  </a:cubicBezTo>
                  <a:cubicBezTo>
                    <a:pt x="1203228" y="4766449"/>
                    <a:pt x="1045868" y="4701253"/>
                    <a:pt x="900222" y="4614355"/>
                  </a:cubicBezTo>
                  <a:cubicBezTo>
                    <a:pt x="754485" y="4527639"/>
                    <a:pt x="624366" y="4417678"/>
                    <a:pt x="510682" y="4296004"/>
                  </a:cubicBezTo>
                  <a:cubicBezTo>
                    <a:pt x="453568" y="4235258"/>
                    <a:pt x="401629" y="4170607"/>
                    <a:pt x="352778" y="4104412"/>
                  </a:cubicBezTo>
                  <a:cubicBezTo>
                    <a:pt x="304199" y="4037945"/>
                    <a:pt x="257980" y="3970479"/>
                    <a:pt x="214850" y="3901561"/>
                  </a:cubicBezTo>
                  <a:cubicBezTo>
                    <a:pt x="203772" y="3884490"/>
                    <a:pt x="193330" y="3867147"/>
                    <a:pt x="182615" y="3849894"/>
                  </a:cubicBezTo>
                  <a:lnTo>
                    <a:pt x="151833" y="3799772"/>
                  </a:lnTo>
                  <a:cubicBezTo>
                    <a:pt x="132129" y="3767356"/>
                    <a:pt x="111699" y="3735212"/>
                    <a:pt x="91087" y="3702614"/>
                  </a:cubicBezTo>
                  <a:lnTo>
                    <a:pt x="0" y="3558952"/>
                  </a:lnTo>
                  <a:lnTo>
                    <a:pt x="0" y="3152786"/>
                  </a:lnTo>
                  <a:lnTo>
                    <a:pt x="21078" y="3185589"/>
                  </a:lnTo>
                  <a:cubicBezTo>
                    <a:pt x="63392" y="3246607"/>
                    <a:pt x="110427" y="3305810"/>
                    <a:pt x="159097" y="3365285"/>
                  </a:cubicBezTo>
                  <a:cubicBezTo>
                    <a:pt x="207767" y="3424851"/>
                    <a:pt x="258616" y="3484417"/>
                    <a:pt x="308466" y="3546344"/>
                  </a:cubicBezTo>
                  <a:cubicBezTo>
                    <a:pt x="333437" y="3577217"/>
                    <a:pt x="358135" y="3608816"/>
                    <a:pt x="382742" y="3640869"/>
                  </a:cubicBezTo>
                  <a:lnTo>
                    <a:pt x="418427" y="3687269"/>
                  </a:lnTo>
                  <a:cubicBezTo>
                    <a:pt x="430141" y="3702069"/>
                    <a:pt x="441309" y="3717233"/>
                    <a:pt x="453386" y="3731671"/>
                  </a:cubicBezTo>
                  <a:cubicBezTo>
                    <a:pt x="547638" y="3849168"/>
                    <a:pt x="649881" y="3957313"/>
                    <a:pt x="753758" y="4059829"/>
                  </a:cubicBezTo>
                  <a:cubicBezTo>
                    <a:pt x="805970" y="4110859"/>
                    <a:pt x="859089" y="4160164"/>
                    <a:pt x="913479" y="4207472"/>
                  </a:cubicBezTo>
                  <a:cubicBezTo>
                    <a:pt x="967869" y="4254780"/>
                    <a:pt x="1023258" y="4300544"/>
                    <a:pt x="1080736" y="4343584"/>
                  </a:cubicBezTo>
                  <a:cubicBezTo>
                    <a:pt x="1195237" y="4429846"/>
                    <a:pt x="1318727" y="4506937"/>
                    <a:pt x="1454385" y="4558875"/>
                  </a:cubicBezTo>
                  <a:cubicBezTo>
                    <a:pt x="1522033" y="4584845"/>
                    <a:pt x="1592132" y="4604730"/>
                    <a:pt x="1663411" y="4619712"/>
                  </a:cubicBezTo>
                  <a:cubicBezTo>
                    <a:pt x="1681299" y="4623254"/>
                    <a:pt x="1699006" y="4627340"/>
                    <a:pt x="1716984" y="4630427"/>
                  </a:cubicBezTo>
                  <a:lnTo>
                    <a:pt x="1771011" y="4639417"/>
                  </a:lnTo>
                  <a:cubicBezTo>
                    <a:pt x="1807241" y="4644229"/>
                    <a:pt x="1843471" y="4649314"/>
                    <a:pt x="1880064" y="4652311"/>
                  </a:cubicBezTo>
                  <a:cubicBezTo>
                    <a:pt x="1898316" y="4654036"/>
                    <a:pt x="1916567" y="4655670"/>
                    <a:pt x="1934909" y="4656487"/>
                  </a:cubicBezTo>
                  <a:cubicBezTo>
                    <a:pt x="1953251" y="4657395"/>
                    <a:pt x="1971502" y="4658848"/>
                    <a:pt x="1989935" y="4659393"/>
                  </a:cubicBezTo>
                  <a:lnTo>
                    <a:pt x="2045142" y="4660664"/>
                  </a:lnTo>
                  <a:cubicBezTo>
                    <a:pt x="2063484" y="4661118"/>
                    <a:pt x="2082008" y="4660482"/>
                    <a:pt x="2100440" y="4660392"/>
                  </a:cubicBezTo>
                  <a:lnTo>
                    <a:pt x="2128135" y="4660119"/>
                  </a:lnTo>
                  <a:cubicBezTo>
                    <a:pt x="2137124" y="4659847"/>
                    <a:pt x="2145932" y="4659302"/>
                    <a:pt x="2154831" y="4658939"/>
                  </a:cubicBezTo>
                  <a:cubicBezTo>
                    <a:pt x="2163729" y="4658485"/>
                    <a:pt x="2172628" y="4658212"/>
                    <a:pt x="2181436" y="4657577"/>
                  </a:cubicBezTo>
                  <a:lnTo>
                    <a:pt x="2207950" y="4655398"/>
                  </a:lnTo>
                  <a:cubicBezTo>
                    <a:pt x="2243272" y="4652583"/>
                    <a:pt x="2278321" y="4647861"/>
                    <a:pt x="2313098" y="4642413"/>
                  </a:cubicBezTo>
                  <a:cubicBezTo>
                    <a:pt x="2452298" y="4619349"/>
                    <a:pt x="2586139" y="4574221"/>
                    <a:pt x="2713625" y="4510932"/>
                  </a:cubicBezTo>
                  <a:cubicBezTo>
                    <a:pt x="2841565" y="4448369"/>
                    <a:pt x="2963330" y="4368282"/>
                    <a:pt x="3083643" y="4280386"/>
                  </a:cubicBezTo>
                  <a:cubicBezTo>
                    <a:pt x="3113698" y="4258503"/>
                    <a:pt x="3143572" y="4235712"/>
                    <a:pt x="3173355" y="4212648"/>
                  </a:cubicBezTo>
                  <a:cubicBezTo>
                    <a:pt x="3203319" y="4189675"/>
                    <a:pt x="3233193" y="4166339"/>
                    <a:pt x="3263067" y="4142640"/>
                  </a:cubicBezTo>
                  <a:lnTo>
                    <a:pt x="3444762" y="3997357"/>
                  </a:lnTo>
                  <a:cubicBezTo>
                    <a:pt x="3569432" y="3898473"/>
                    <a:pt x="3695284" y="3806401"/>
                    <a:pt x="3818229" y="3716144"/>
                  </a:cubicBezTo>
                  <a:cubicBezTo>
                    <a:pt x="3941084" y="3625886"/>
                    <a:pt x="4059309" y="3534721"/>
                    <a:pt x="4166182" y="3436474"/>
                  </a:cubicBezTo>
                  <a:cubicBezTo>
                    <a:pt x="4273056" y="3338408"/>
                    <a:pt x="4369578" y="3233895"/>
                    <a:pt x="4444399" y="3115943"/>
                  </a:cubicBezTo>
                  <a:cubicBezTo>
                    <a:pt x="4481809" y="3057013"/>
                    <a:pt x="4513772" y="2994905"/>
                    <a:pt x="4539196" y="2929618"/>
                  </a:cubicBezTo>
                  <a:cubicBezTo>
                    <a:pt x="4564802" y="2864422"/>
                    <a:pt x="4583235" y="2796139"/>
                    <a:pt x="4596946" y="2726040"/>
                  </a:cubicBezTo>
                  <a:cubicBezTo>
                    <a:pt x="4603756" y="2690991"/>
                    <a:pt x="4609204" y="2655306"/>
                    <a:pt x="4612927" y="2619257"/>
                  </a:cubicBezTo>
                  <a:cubicBezTo>
                    <a:pt x="4614017" y="2610268"/>
                    <a:pt x="4614743" y="2601188"/>
                    <a:pt x="4615561" y="2592198"/>
                  </a:cubicBezTo>
                  <a:cubicBezTo>
                    <a:pt x="4616287" y="2583118"/>
                    <a:pt x="4617195" y="2574220"/>
                    <a:pt x="4617558" y="2564595"/>
                  </a:cubicBezTo>
                  <a:lnTo>
                    <a:pt x="4620464" y="2507571"/>
                  </a:lnTo>
                  <a:cubicBezTo>
                    <a:pt x="4623097" y="2431479"/>
                    <a:pt x="4621462" y="2355297"/>
                    <a:pt x="4615470" y="2279568"/>
                  </a:cubicBezTo>
                  <a:cubicBezTo>
                    <a:pt x="4609658" y="2203748"/>
                    <a:pt x="4598490" y="2128564"/>
                    <a:pt x="4583416" y="2054379"/>
                  </a:cubicBezTo>
                  <a:cubicBezTo>
                    <a:pt x="4568162" y="1980194"/>
                    <a:pt x="4549094" y="1907008"/>
                    <a:pt x="4529026" y="1834639"/>
                  </a:cubicBezTo>
                  <a:cubicBezTo>
                    <a:pt x="4488983" y="1689810"/>
                    <a:pt x="4444762" y="1546888"/>
                    <a:pt x="4388556" y="1408324"/>
                  </a:cubicBezTo>
                  <a:cubicBezTo>
                    <a:pt x="4360407" y="1339133"/>
                    <a:pt x="4328990" y="1271213"/>
                    <a:pt x="4292851" y="1205927"/>
                  </a:cubicBezTo>
                  <a:cubicBezTo>
                    <a:pt x="4284043" y="1189492"/>
                    <a:pt x="4274327" y="1173511"/>
                    <a:pt x="4264975" y="1157439"/>
                  </a:cubicBezTo>
                  <a:cubicBezTo>
                    <a:pt x="4255350" y="1141458"/>
                    <a:pt x="4245361" y="1125749"/>
                    <a:pt x="4235646" y="1109859"/>
                  </a:cubicBezTo>
                  <a:lnTo>
                    <a:pt x="4204591" y="1063368"/>
                  </a:lnTo>
                  <a:lnTo>
                    <a:pt x="4172175" y="1017876"/>
                  </a:lnTo>
                  <a:cubicBezTo>
                    <a:pt x="4083462" y="898290"/>
                    <a:pt x="3979312" y="791326"/>
                    <a:pt x="3865265" y="697618"/>
                  </a:cubicBezTo>
                  <a:cubicBezTo>
                    <a:pt x="3751490" y="603638"/>
                    <a:pt x="3627909" y="521917"/>
                    <a:pt x="3495792" y="456267"/>
                  </a:cubicBezTo>
                  <a:cubicBezTo>
                    <a:pt x="3363766" y="390436"/>
                    <a:pt x="3224022" y="339950"/>
                    <a:pt x="3080011" y="304719"/>
                  </a:cubicBezTo>
                  <a:cubicBezTo>
                    <a:pt x="2935999" y="269397"/>
                    <a:pt x="2787992" y="249057"/>
                    <a:pt x="2638805" y="241884"/>
                  </a:cubicBezTo>
                  <a:cubicBezTo>
                    <a:pt x="2489345" y="234347"/>
                    <a:pt x="2340067" y="239341"/>
                    <a:pt x="2191696" y="257865"/>
                  </a:cubicBezTo>
                  <a:cubicBezTo>
                    <a:pt x="2043417" y="276479"/>
                    <a:pt x="1896500" y="307624"/>
                    <a:pt x="1752851" y="350120"/>
                  </a:cubicBezTo>
                  <a:cubicBezTo>
                    <a:pt x="1609112" y="392433"/>
                    <a:pt x="1468914" y="447187"/>
                    <a:pt x="1333074" y="510657"/>
                  </a:cubicBezTo>
                  <a:cubicBezTo>
                    <a:pt x="1060578" y="636236"/>
                    <a:pt x="806151" y="802767"/>
                    <a:pt x="582960" y="1003893"/>
                  </a:cubicBezTo>
                  <a:cubicBezTo>
                    <a:pt x="471728" y="1104774"/>
                    <a:pt x="368668" y="1214825"/>
                    <a:pt x="276322" y="1333049"/>
                  </a:cubicBezTo>
                  <a:cubicBezTo>
                    <a:pt x="183795" y="1451092"/>
                    <a:pt x="102164" y="1577669"/>
                    <a:pt x="33882" y="1711057"/>
                  </a:cubicBezTo>
                  <a:lnTo>
                    <a:pt x="0" y="1785501"/>
                  </a:lnTo>
                  <a:lnTo>
                    <a:pt x="0" y="1377082"/>
                  </a:lnTo>
                  <a:lnTo>
                    <a:pt x="111188" y="1208333"/>
                  </a:lnTo>
                  <a:cubicBezTo>
                    <a:pt x="206927" y="1076920"/>
                    <a:pt x="314732" y="954315"/>
                    <a:pt x="431321" y="841539"/>
                  </a:cubicBezTo>
                  <a:cubicBezTo>
                    <a:pt x="548183" y="728763"/>
                    <a:pt x="674488" y="625885"/>
                    <a:pt x="807876" y="533448"/>
                  </a:cubicBezTo>
                  <a:cubicBezTo>
                    <a:pt x="941446" y="441103"/>
                    <a:pt x="1082007" y="358837"/>
                    <a:pt x="1228743" y="288828"/>
                  </a:cubicBezTo>
                  <a:cubicBezTo>
                    <a:pt x="1522578" y="149811"/>
                    <a:pt x="1838931" y="57919"/>
                    <a:pt x="2163003" y="19056"/>
                  </a:cubicBezTo>
                  <a:cubicBezTo>
                    <a:pt x="2243998" y="9477"/>
                    <a:pt x="2325584" y="3529"/>
                    <a:pt x="2407249" y="116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xmlns="" id="{B2935CA6-94DE-46EF-8BB1-9DB074B6C4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960593"/>
              <a:ext cx="4814598" cy="4884231"/>
            </a:xfrm>
            <a:custGeom>
              <a:avLst/>
              <a:gdLst>
                <a:gd name="connsiteX0" fmla="*/ 2550817 w 4814598"/>
                <a:gd name="connsiteY0" fmla="*/ 544811 h 4884231"/>
                <a:gd name="connsiteX1" fmla="*/ 1694919 w 4814598"/>
                <a:gd name="connsiteY1" fmla="*/ 709526 h 4884231"/>
                <a:gd name="connsiteX2" fmla="*/ 932184 w 4814598"/>
                <a:gd name="connsiteY2" fmla="*/ 1163171 h 4884231"/>
                <a:gd name="connsiteX3" fmla="*/ 407894 w 4814598"/>
                <a:gd name="connsiteY3" fmla="*/ 1812768 h 4884231"/>
                <a:gd name="connsiteX4" fmla="*/ 220025 w 4814598"/>
                <a:gd name="connsiteY4" fmla="*/ 2558977 h 4884231"/>
                <a:gd name="connsiteX5" fmla="*/ 530204 w 4814598"/>
                <a:gd name="connsiteY5" fmla="*/ 3236995 h 4884231"/>
                <a:gd name="connsiteX6" fmla="*/ 697098 w 4814598"/>
                <a:gd name="connsiteY6" fmla="*/ 3471717 h 4884231"/>
                <a:gd name="connsiteX7" fmla="*/ 1333800 w 4814598"/>
                <a:gd name="connsiteY7" fmla="*/ 4121677 h 4884231"/>
                <a:gd name="connsiteX8" fmla="*/ 2170902 w 4814598"/>
                <a:gd name="connsiteY8" fmla="*/ 4339420 h 4884231"/>
                <a:gd name="connsiteX9" fmla="*/ 2709357 w 4814598"/>
                <a:gd name="connsiteY9" fmla="*/ 4200765 h 4884231"/>
                <a:gd name="connsiteX10" fmla="*/ 3290852 w 4814598"/>
                <a:gd name="connsiteY10" fmla="*/ 3800420 h 4884231"/>
                <a:gd name="connsiteX11" fmla="*/ 3434410 w 4814598"/>
                <a:gd name="connsiteY11" fmla="*/ 3689188 h 4884231"/>
                <a:gd name="connsiteX12" fmla="*/ 4069660 w 4814598"/>
                <a:gd name="connsiteY12" fmla="*/ 3124945 h 4884231"/>
                <a:gd name="connsiteX13" fmla="*/ 4269787 w 4814598"/>
                <a:gd name="connsiteY13" fmla="*/ 2558977 h 4884231"/>
                <a:gd name="connsiteX14" fmla="*/ 3797526 w 4814598"/>
                <a:gd name="connsiteY14" fmla="*/ 1099701 h 4884231"/>
                <a:gd name="connsiteX15" fmla="*/ 3273691 w 4814598"/>
                <a:gd name="connsiteY15" fmla="*/ 695179 h 4884231"/>
                <a:gd name="connsiteX16" fmla="*/ 2550817 w 4814598"/>
                <a:gd name="connsiteY16" fmla="*/ 544811 h 4884231"/>
                <a:gd name="connsiteX17" fmla="*/ 2550817 w 4814598"/>
                <a:gd name="connsiteY17" fmla="*/ 0 h 4884231"/>
                <a:gd name="connsiteX18" fmla="*/ 4814598 w 4814598"/>
                <a:gd name="connsiteY18" fmla="*/ 2558977 h 4884231"/>
                <a:gd name="connsiteX19" fmla="*/ 3626365 w 4814598"/>
                <a:gd name="connsiteY19" fmla="*/ 4229640 h 4884231"/>
                <a:gd name="connsiteX20" fmla="*/ 2170902 w 4814598"/>
                <a:gd name="connsiteY20" fmla="*/ 4884231 h 4884231"/>
                <a:gd name="connsiteX21" fmla="*/ 246267 w 4814598"/>
                <a:gd name="connsiteY21" fmla="*/ 3777538 h 4884231"/>
                <a:gd name="connsiteX22" fmla="*/ 40127 w 4814598"/>
                <a:gd name="connsiteY22" fmla="*/ 3489366 h 4884231"/>
                <a:gd name="connsiteX23" fmla="*/ 0 w 4814598"/>
                <a:gd name="connsiteY23" fmla="*/ 3432245 h 4884231"/>
                <a:gd name="connsiteX24" fmla="*/ 0 w 4814598"/>
                <a:gd name="connsiteY24" fmla="*/ 1432577 h 4884231"/>
                <a:gd name="connsiteX25" fmla="*/ 54624 w 4814598"/>
                <a:gd name="connsiteY25" fmla="*/ 1339196 h 4884231"/>
                <a:gd name="connsiteX26" fmla="*/ 2550817 w 4814598"/>
                <a:gd name="connsiteY26" fmla="*/ 0 h 488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4598" h="4884231">
                  <a:moveTo>
                    <a:pt x="2550817" y="544811"/>
                  </a:moveTo>
                  <a:cubicBezTo>
                    <a:pt x="2270966" y="544811"/>
                    <a:pt x="1974952" y="601744"/>
                    <a:pt x="1694919" y="709526"/>
                  </a:cubicBezTo>
                  <a:cubicBezTo>
                    <a:pt x="1417883" y="816127"/>
                    <a:pt x="1154103" y="973032"/>
                    <a:pt x="932184" y="1163171"/>
                  </a:cubicBezTo>
                  <a:cubicBezTo>
                    <a:pt x="710536" y="1353038"/>
                    <a:pt x="529296" y="1577682"/>
                    <a:pt x="407894" y="1812768"/>
                  </a:cubicBezTo>
                  <a:cubicBezTo>
                    <a:pt x="283223" y="2054210"/>
                    <a:pt x="220025" y="2305277"/>
                    <a:pt x="220025" y="2558977"/>
                  </a:cubicBezTo>
                  <a:cubicBezTo>
                    <a:pt x="220025" y="2801418"/>
                    <a:pt x="315095" y="2942070"/>
                    <a:pt x="530204" y="3236995"/>
                  </a:cubicBezTo>
                  <a:cubicBezTo>
                    <a:pt x="584050" y="3310817"/>
                    <a:pt x="639711" y="3387181"/>
                    <a:pt x="697098" y="3471717"/>
                  </a:cubicBezTo>
                  <a:cubicBezTo>
                    <a:pt x="900040" y="3770818"/>
                    <a:pt x="1108249" y="3983476"/>
                    <a:pt x="1333800" y="4121677"/>
                  </a:cubicBezTo>
                  <a:cubicBezTo>
                    <a:pt x="1572882" y="4268231"/>
                    <a:pt x="1846740" y="4339420"/>
                    <a:pt x="2170902" y="4339420"/>
                  </a:cubicBezTo>
                  <a:cubicBezTo>
                    <a:pt x="2354867" y="4339420"/>
                    <a:pt x="2525938" y="4295381"/>
                    <a:pt x="2709357" y="4200765"/>
                  </a:cubicBezTo>
                  <a:cubicBezTo>
                    <a:pt x="2897680" y="4103607"/>
                    <a:pt x="3084097" y="3961956"/>
                    <a:pt x="3290852" y="3800420"/>
                  </a:cubicBezTo>
                  <a:cubicBezTo>
                    <a:pt x="3339340" y="3762556"/>
                    <a:pt x="3387647" y="3725236"/>
                    <a:pt x="3434410" y="3689188"/>
                  </a:cubicBezTo>
                  <a:cubicBezTo>
                    <a:pt x="3682844" y="3497505"/>
                    <a:pt x="3917476" y="3316446"/>
                    <a:pt x="4069660" y="3124945"/>
                  </a:cubicBezTo>
                  <a:cubicBezTo>
                    <a:pt x="4209948" y="2948426"/>
                    <a:pt x="4269787" y="2779172"/>
                    <a:pt x="4269787" y="2558977"/>
                  </a:cubicBezTo>
                  <a:cubicBezTo>
                    <a:pt x="4269787" y="1980933"/>
                    <a:pt x="4102076" y="1462636"/>
                    <a:pt x="3797526" y="1099701"/>
                  </a:cubicBezTo>
                  <a:cubicBezTo>
                    <a:pt x="3650427" y="924453"/>
                    <a:pt x="3474272" y="788342"/>
                    <a:pt x="3273691" y="695179"/>
                  </a:cubicBezTo>
                  <a:cubicBezTo>
                    <a:pt x="3058944" y="595388"/>
                    <a:pt x="2815686" y="544811"/>
                    <a:pt x="2550817" y="544811"/>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Shape 60">
              <a:extLst>
                <a:ext uri="{FF2B5EF4-FFF2-40B4-BE49-F238E27FC236}">
                  <a16:creationId xmlns:a16="http://schemas.microsoft.com/office/drawing/2014/main" xmlns="" id="{2352A8D1-612B-42BB-A925-A3EF53F720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960593"/>
              <a:ext cx="4814598" cy="4884231"/>
            </a:xfrm>
            <a:custGeom>
              <a:avLst/>
              <a:gdLst>
                <a:gd name="connsiteX0" fmla="*/ 2550817 w 4814598"/>
                <a:gd name="connsiteY0" fmla="*/ 454009 h 4884231"/>
                <a:gd name="connsiteX1" fmla="*/ 1662321 w 4814598"/>
                <a:gd name="connsiteY1" fmla="*/ 624807 h 4884231"/>
                <a:gd name="connsiteX2" fmla="*/ 873072 w 4814598"/>
                <a:gd name="connsiteY2" fmla="*/ 1094253 h 4884231"/>
                <a:gd name="connsiteX3" fmla="*/ 327171 w 4814598"/>
                <a:gd name="connsiteY3" fmla="*/ 1771181 h 4884231"/>
                <a:gd name="connsiteX4" fmla="*/ 129223 w 4814598"/>
                <a:gd name="connsiteY4" fmla="*/ 2558977 h 4884231"/>
                <a:gd name="connsiteX5" fmla="*/ 456836 w 4814598"/>
                <a:gd name="connsiteY5" fmla="*/ 3290477 h 4884231"/>
                <a:gd name="connsiteX6" fmla="*/ 621914 w 4814598"/>
                <a:gd name="connsiteY6" fmla="*/ 3522657 h 4884231"/>
                <a:gd name="connsiteX7" fmla="*/ 2170902 w 4814598"/>
                <a:gd name="connsiteY7" fmla="*/ 4430222 h 4884231"/>
                <a:gd name="connsiteX8" fmla="*/ 3346786 w 4814598"/>
                <a:gd name="connsiteY8" fmla="*/ 3871881 h 4884231"/>
                <a:gd name="connsiteX9" fmla="*/ 3489890 w 4814598"/>
                <a:gd name="connsiteY9" fmla="*/ 3761012 h 4884231"/>
                <a:gd name="connsiteX10" fmla="*/ 4140757 w 4814598"/>
                <a:gd name="connsiteY10" fmla="*/ 3181424 h 4884231"/>
                <a:gd name="connsiteX11" fmla="*/ 4360589 w 4814598"/>
                <a:gd name="connsiteY11" fmla="*/ 2558977 h 4884231"/>
                <a:gd name="connsiteX12" fmla="*/ 3867171 w 4814598"/>
                <a:gd name="connsiteY12" fmla="*/ 1041315 h 4884231"/>
                <a:gd name="connsiteX13" fmla="*/ 3312009 w 4814598"/>
                <a:gd name="connsiteY13" fmla="*/ 612822 h 4884231"/>
                <a:gd name="connsiteX14" fmla="*/ 2550817 w 4814598"/>
                <a:gd name="connsiteY14" fmla="*/ 454009 h 4884231"/>
                <a:gd name="connsiteX15" fmla="*/ 2550817 w 4814598"/>
                <a:gd name="connsiteY15" fmla="*/ 0 h 4884231"/>
                <a:gd name="connsiteX16" fmla="*/ 4814598 w 4814598"/>
                <a:gd name="connsiteY16" fmla="*/ 2558977 h 4884231"/>
                <a:gd name="connsiteX17" fmla="*/ 3626365 w 4814598"/>
                <a:gd name="connsiteY17" fmla="*/ 4229640 h 4884231"/>
                <a:gd name="connsiteX18" fmla="*/ 2170902 w 4814598"/>
                <a:gd name="connsiteY18" fmla="*/ 4884231 h 4884231"/>
                <a:gd name="connsiteX19" fmla="*/ 246267 w 4814598"/>
                <a:gd name="connsiteY19" fmla="*/ 3777538 h 4884231"/>
                <a:gd name="connsiteX20" fmla="*/ 40127 w 4814598"/>
                <a:gd name="connsiteY20" fmla="*/ 3489366 h 4884231"/>
                <a:gd name="connsiteX21" fmla="*/ 0 w 4814598"/>
                <a:gd name="connsiteY21" fmla="*/ 3432245 h 4884231"/>
                <a:gd name="connsiteX22" fmla="*/ 0 w 4814598"/>
                <a:gd name="connsiteY22" fmla="*/ 1432577 h 4884231"/>
                <a:gd name="connsiteX23" fmla="*/ 54624 w 4814598"/>
                <a:gd name="connsiteY23" fmla="*/ 1339196 h 4884231"/>
                <a:gd name="connsiteX24" fmla="*/ 2550817 w 4814598"/>
                <a:gd name="connsiteY24" fmla="*/ 0 h 488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14598" h="4884231">
                  <a:moveTo>
                    <a:pt x="2550817" y="454009"/>
                  </a:moveTo>
                  <a:cubicBezTo>
                    <a:pt x="2255802" y="454009"/>
                    <a:pt x="1956792" y="511396"/>
                    <a:pt x="1662321" y="624807"/>
                  </a:cubicBezTo>
                  <a:cubicBezTo>
                    <a:pt x="1375660" y="735041"/>
                    <a:pt x="1102800" y="897394"/>
                    <a:pt x="873072" y="1094253"/>
                  </a:cubicBezTo>
                  <a:cubicBezTo>
                    <a:pt x="639348" y="1294471"/>
                    <a:pt x="455656" y="1522293"/>
                    <a:pt x="327171" y="1771181"/>
                  </a:cubicBezTo>
                  <a:cubicBezTo>
                    <a:pt x="195872" y="2025607"/>
                    <a:pt x="129223" y="2290658"/>
                    <a:pt x="129223" y="2558977"/>
                  </a:cubicBezTo>
                  <a:cubicBezTo>
                    <a:pt x="129223" y="2829294"/>
                    <a:pt x="235552" y="2987108"/>
                    <a:pt x="456836" y="3290477"/>
                  </a:cubicBezTo>
                  <a:cubicBezTo>
                    <a:pt x="510228" y="3363663"/>
                    <a:pt x="565435" y="3439392"/>
                    <a:pt x="621914" y="3522657"/>
                  </a:cubicBezTo>
                  <a:cubicBezTo>
                    <a:pt x="1053495" y="4158815"/>
                    <a:pt x="1516766" y="4430222"/>
                    <a:pt x="2170902" y="4430222"/>
                  </a:cubicBezTo>
                  <a:cubicBezTo>
                    <a:pt x="2600213" y="4430222"/>
                    <a:pt x="2915205" y="4209119"/>
                    <a:pt x="3346786" y="3871881"/>
                  </a:cubicBezTo>
                  <a:cubicBezTo>
                    <a:pt x="3395002" y="3834198"/>
                    <a:pt x="3443218" y="3796969"/>
                    <a:pt x="3489890" y="3761012"/>
                  </a:cubicBezTo>
                  <a:cubicBezTo>
                    <a:pt x="3742864" y="3565879"/>
                    <a:pt x="3981763" y="3381551"/>
                    <a:pt x="4140757" y="3181424"/>
                  </a:cubicBezTo>
                  <a:cubicBezTo>
                    <a:pt x="4292760" y="2990104"/>
                    <a:pt x="4360589" y="2798149"/>
                    <a:pt x="4360589" y="2558977"/>
                  </a:cubicBezTo>
                  <a:cubicBezTo>
                    <a:pt x="4360589" y="1959594"/>
                    <a:pt x="4185341" y="1420595"/>
                    <a:pt x="3867171" y="1041315"/>
                  </a:cubicBezTo>
                  <a:cubicBezTo>
                    <a:pt x="3711446" y="855807"/>
                    <a:pt x="3524667" y="711614"/>
                    <a:pt x="3312009" y="612822"/>
                  </a:cubicBezTo>
                  <a:cubicBezTo>
                    <a:pt x="3085095" y="507491"/>
                    <a:pt x="2829034" y="454009"/>
                    <a:pt x="2550817" y="454009"/>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62" name="Freeform: Shape 61">
              <a:extLst>
                <a:ext uri="{FF2B5EF4-FFF2-40B4-BE49-F238E27FC236}">
                  <a16:creationId xmlns:a16="http://schemas.microsoft.com/office/drawing/2014/main" xmlns="" id="{0858A699-36FD-4E40-A79C-7B11883C91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796695"/>
              <a:ext cx="4850918" cy="5212025"/>
            </a:xfrm>
            <a:custGeom>
              <a:avLst/>
              <a:gdLst>
                <a:gd name="connsiteX0" fmla="*/ 2244906 w 4850918"/>
                <a:gd name="connsiteY0" fmla="*/ 0 h 5212025"/>
                <a:gd name="connsiteX1" fmla="*/ 4850918 w 4850918"/>
                <a:gd name="connsiteY1" fmla="*/ 2606013 h 5212025"/>
                <a:gd name="connsiteX2" fmla="*/ 2244906 w 4850918"/>
                <a:gd name="connsiteY2" fmla="*/ 5212025 h 5212025"/>
                <a:gd name="connsiteX3" fmla="*/ 83949 w 4850918"/>
                <a:gd name="connsiteY3" fmla="*/ 4063077 h 5212025"/>
                <a:gd name="connsiteX4" fmla="*/ 0 w 4850918"/>
                <a:gd name="connsiteY4" fmla="*/ 3924890 h 5212025"/>
                <a:gd name="connsiteX5" fmla="*/ 0 w 4850918"/>
                <a:gd name="connsiteY5" fmla="*/ 3598606 h 5212025"/>
                <a:gd name="connsiteX6" fmla="*/ 15357 w 4850918"/>
                <a:gd name="connsiteY6" fmla="*/ 3619452 h 5212025"/>
                <a:gd name="connsiteX7" fmla="*/ 107340 w 4850918"/>
                <a:gd name="connsiteY7" fmla="*/ 3738402 h 5212025"/>
                <a:gd name="connsiteX8" fmla="*/ 168177 w 4850918"/>
                <a:gd name="connsiteY8" fmla="*/ 3816401 h 5212025"/>
                <a:gd name="connsiteX9" fmla="*/ 245086 w 4850918"/>
                <a:gd name="connsiteY9" fmla="*/ 3916919 h 5212025"/>
                <a:gd name="connsiteX10" fmla="*/ 284403 w 4850918"/>
                <a:gd name="connsiteY10" fmla="*/ 3970310 h 5212025"/>
                <a:gd name="connsiteX11" fmla="*/ 319634 w 4850918"/>
                <a:gd name="connsiteY11" fmla="*/ 4018253 h 5212025"/>
                <a:gd name="connsiteX12" fmla="*/ 319816 w 4850918"/>
                <a:gd name="connsiteY12" fmla="*/ 4018435 h 5212025"/>
                <a:gd name="connsiteX13" fmla="*/ 319998 w 4850918"/>
                <a:gd name="connsiteY13" fmla="*/ 4018617 h 5212025"/>
                <a:gd name="connsiteX14" fmla="*/ 381652 w 4850918"/>
                <a:gd name="connsiteY14" fmla="*/ 4099884 h 5212025"/>
                <a:gd name="connsiteX15" fmla="*/ 393547 w 4850918"/>
                <a:gd name="connsiteY15" fmla="*/ 4115230 h 5212025"/>
                <a:gd name="connsiteX16" fmla="*/ 399540 w 4850918"/>
                <a:gd name="connsiteY16" fmla="*/ 4122676 h 5212025"/>
                <a:gd name="connsiteX17" fmla="*/ 470547 w 4850918"/>
                <a:gd name="connsiteY17" fmla="*/ 4208756 h 5212025"/>
                <a:gd name="connsiteX18" fmla="*/ 633445 w 4850918"/>
                <a:gd name="connsiteY18" fmla="*/ 4384730 h 5212025"/>
                <a:gd name="connsiteX19" fmla="*/ 997833 w 4850918"/>
                <a:gd name="connsiteY19" fmla="*/ 4677384 h 5212025"/>
                <a:gd name="connsiteX20" fmla="*/ 1198505 w 4850918"/>
                <a:gd name="connsiteY20" fmla="*/ 4786982 h 5212025"/>
                <a:gd name="connsiteX21" fmla="*/ 1198687 w 4850918"/>
                <a:gd name="connsiteY21" fmla="*/ 4787073 h 5212025"/>
                <a:gd name="connsiteX22" fmla="*/ 1198869 w 4850918"/>
                <a:gd name="connsiteY22" fmla="*/ 4787164 h 5212025"/>
                <a:gd name="connsiteX23" fmla="*/ 1410709 w 4850918"/>
                <a:gd name="connsiteY23" fmla="*/ 4869975 h 5212025"/>
                <a:gd name="connsiteX24" fmla="*/ 1631902 w 4850918"/>
                <a:gd name="connsiteY24" fmla="*/ 4927271 h 5212025"/>
                <a:gd name="connsiteX25" fmla="*/ 1744134 w 4850918"/>
                <a:gd name="connsiteY25" fmla="*/ 4946157 h 5212025"/>
                <a:gd name="connsiteX26" fmla="*/ 1856819 w 4850918"/>
                <a:gd name="connsiteY26" fmla="*/ 4958961 h 5212025"/>
                <a:gd name="connsiteX27" fmla="*/ 2090089 w 4850918"/>
                <a:gd name="connsiteY27" fmla="*/ 4969130 h 5212025"/>
                <a:gd name="connsiteX28" fmla="*/ 2101802 w 4850918"/>
                <a:gd name="connsiteY28" fmla="*/ 4969130 h 5212025"/>
                <a:gd name="connsiteX29" fmla="*/ 2117238 w 4850918"/>
                <a:gd name="connsiteY29" fmla="*/ 4969221 h 5212025"/>
                <a:gd name="connsiteX30" fmla="*/ 2147294 w 4850918"/>
                <a:gd name="connsiteY30" fmla="*/ 4968767 h 5212025"/>
                <a:gd name="connsiteX31" fmla="*/ 2147566 w 4850918"/>
                <a:gd name="connsiteY31" fmla="*/ 4968767 h 5212025"/>
                <a:gd name="connsiteX32" fmla="*/ 2147838 w 4850918"/>
                <a:gd name="connsiteY32" fmla="*/ 4968767 h 5212025"/>
                <a:gd name="connsiteX33" fmla="*/ 2176078 w 4850918"/>
                <a:gd name="connsiteY33" fmla="*/ 4968041 h 5212025"/>
                <a:gd name="connsiteX34" fmla="*/ 2204499 w 4850918"/>
                <a:gd name="connsiteY34" fmla="*/ 4966588 h 5212025"/>
                <a:gd name="connsiteX35" fmla="*/ 2315822 w 4850918"/>
                <a:gd name="connsiteY35" fmla="*/ 4956872 h 5212025"/>
                <a:gd name="connsiteX36" fmla="*/ 2746222 w 4850918"/>
                <a:gd name="connsiteY36" fmla="*/ 4840555 h 5212025"/>
                <a:gd name="connsiteX37" fmla="*/ 2950617 w 4850918"/>
                <a:gd name="connsiteY37" fmla="*/ 4739220 h 5212025"/>
                <a:gd name="connsiteX38" fmla="*/ 3148929 w 4850918"/>
                <a:gd name="connsiteY38" fmla="*/ 4615367 h 5212025"/>
                <a:gd name="connsiteX39" fmla="*/ 3342791 w 4850918"/>
                <a:gd name="connsiteY39" fmla="*/ 4474533 h 5212025"/>
                <a:gd name="connsiteX40" fmla="*/ 3438496 w 4850918"/>
                <a:gd name="connsiteY40" fmla="*/ 4399894 h 5212025"/>
                <a:gd name="connsiteX41" fmla="*/ 3536108 w 4850918"/>
                <a:gd name="connsiteY41" fmla="*/ 4321804 h 5212025"/>
                <a:gd name="connsiteX42" fmla="*/ 3700641 w 4850918"/>
                <a:gd name="connsiteY42" fmla="*/ 4192956 h 5212025"/>
                <a:gd name="connsiteX43" fmla="*/ 3927282 w 4850918"/>
                <a:gd name="connsiteY43" fmla="*/ 4014258 h 5212025"/>
                <a:gd name="connsiteX44" fmla="*/ 4279230 w 4850918"/>
                <a:gd name="connsiteY44" fmla="*/ 3693909 h 5212025"/>
                <a:gd name="connsiteX45" fmla="*/ 4424785 w 4850918"/>
                <a:gd name="connsiteY45" fmla="*/ 3517209 h 5212025"/>
                <a:gd name="connsiteX46" fmla="*/ 4539922 w 4850918"/>
                <a:gd name="connsiteY46" fmla="*/ 3324800 h 5212025"/>
                <a:gd name="connsiteX47" fmla="*/ 4660234 w 4850918"/>
                <a:gd name="connsiteY47" fmla="*/ 2893945 h 5212025"/>
                <a:gd name="connsiteX48" fmla="*/ 4667045 w 4850918"/>
                <a:gd name="connsiteY48" fmla="*/ 2779081 h 5212025"/>
                <a:gd name="connsiteX49" fmla="*/ 4667135 w 4850918"/>
                <a:gd name="connsiteY49" fmla="*/ 2774632 h 5212025"/>
                <a:gd name="connsiteX50" fmla="*/ 4667408 w 4850918"/>
                <a:gd name="connsiteY50" fmla="*/ 2719787 h 5212025"/>
                <a:gd name="connsiteX51" fmla="*/ 4667317 w 4850918"/>
                <a:gd name="connsiteY51" fmla="*/ 2702444 h 5212025"/>
                <a:gd name="connsiteX52" fmla="*/ 4666772 w 4850918"/>
                <a:gd name="connsiteY52" fmla="*/ 2658950 h 5212025"/>
                <a:gd name="connsiteX53" fmla="*/ 4654787 w 4850918"/>
                <a:gd name="connsiteY53" fmla="*/ 2416691 h 5212025"/>
                <a:gd name="connsiteX54" fmla="*/ 4581781 w 4850918"/>
                <a:gd name="connsiteY54" fmla="*/ 1936985 h 5212025"/>
                <a:gd name="connsiteX55" fmla="*/ 4435046 w 4850918"/>
                <a:gd name="connsiteY55" fmla="*/ 1474894 h 5212025"/>
                <a:gd name="connsiteX56" fmla="*/ 4386104 w 4850918"/>
                <a:gd name="connsiteY56" fmla="*/ 1364116 h 5212025"/>
                <a:gd name="connsiteX57" fmla="*/ 4331623 w 4850918"/>
                <a:gd name="connsiteY57" fmla="*/ 1255698 h 5212025"/>
                <a:gd name="connsiteX58" fmla="*/ 4206861 w 4850918"/>
                <a:gd name="connsiteY58" fmla="*/ 1048216 h 5212025"/>
                <a:gd name="connsiteX59" fmla="*/ 3895592 w 4850918"/>
                <a:gd name="connsiteY59" fmla="*/ 681922 h 5212025"/>
                <a:gd name="connsiteX60" fmla="*/ 3710356 w 4850918"/>
                <a:gd name="connsiteY60" fmla="*/ 530192 h 5212025"/>
                <a:gd name="connsiteX61" fmla="*/ 3507777 w 4850918"/>
                <a:gd name="connsiteY61" fmla="*/ 403705 h 5212025"/>
                <a:gd name="connsiteX62" fmla="*/ 3065936 w 4850918"/>
                <a:gd name="connsiteY62" fmla="*/ 232543 h 5212025"/>
                <a:gd name="connsiteX63" fmla="*/ 2834573 w 4850918"/>
                <a:gd name="connsiteY63" fmla="*/ 187233 h 5212025"/>
                <a:gd name="connsiteX64" fmla="*/ 2601212 w 4850918"/>
                <a:gd name="connsiteY64" fmla="*/ 166894 h 5212025"/>
                <a:gd name="connsiteX65" fmla="*/ 2499332 w 4850918"/>
                <a:gd name="connsiteY65" fmla="*/ 164715 h 5212025"/>
                <a:gd name="connsiteX66" fmla="*/ 2131857 w 4850918"/>
                <a:gd name="connsiteY66" fmla="*/ 192046 h 5212025"/>
                <a:gd name="connsiteX67" fmla="*/ 1901130 w 4850918"/>
                <a:gd name="connsiteY67" fmla="*/ 237084 h 5212025"/>
                <a:gd name="connsiteX68" fmla="*/ 1674579 w 4850918"/>
                <a:gd name="connsiteY68" fmla="*/ 301553 h 5212025"/>
                <a:gd name="connsiteX69" fmla="*/ 1453477 w 4850918"/>
                <a:gd name="connsiteY69" fmla="*/ 383819 h 5212025"/>
                <a:gd name="connsiteX70" fmla="*/ 1238821 w 4850918"/>
                <a:gd name="connsiteY70" fmla="*/ 483338 h 5212025"/>
                <a:gd name="connsiteX71" fmla="*/ 831666 w 4850918"/>
                <a:gd name="connsiteY71" fmla="*/ 727777 h 5212025"/>
                <a:gd name="connsiteX72" fmla="*/ 735416 w 4850918"/>
                <a:gd name="connsiteY72" fmla="*/ 798148 h 5212025"/>
                <a:gd name="connsiteX73" fmla="*/ 735234 w 4850918"/>
                <a:gd name="connsiteY73" fmla="*/ 798330 h 5212025"/>
                <a:gd name="connsiteX74" fmla="*/ 735053 w 4850918"/>
                <a:gd name="connsiteY74" fmla="*/ 798511 h 5212025"/>
                <a:gd name="connsiteX75" fmla="*/ 695554 w 4850918"/>
                <a:gd name="connsiteY75" fmla="*/ 828748 h 5212025"/>
                <a:gd name="connsiteX76" fmla="*/ 687563 w 4850918"/>
                <a:gd name="connsiteY76" fmla="*/ 835014 h 5212025"/>
                <a:gd name="connsiteX77" fmla="*/ 641254 w 4850918"/>
                <a:gd name="connsiteY77" fmla="*/ 871970 h 5212025"/>
                <a:gd name="connsiteX78" fmla="*/ 461013 w 4850918"/>
                <a:gd name="connsiteY78" fmla="*/ 1030147 h 5212025"/>
                <a:gd name="connsiteX79" fmla="*/ 139938 w 4850918"/>
                <a:gd name="connsiteY79" fmla="*/ 1388360 h 5212025"/>
                <a:gd name="connsiteX80" fmla="*/ 3281 w 4850918"/>
                <a:gd name="connsiteY80" fmla="*/ 1587670 h 5212025"/>
                <a:gd name="connsiteX81" fmla="*/ 0 w 4850918"/>
                <a:gd name="connsiteY81" fmla="*/ 1593348 h 5212025"/>
                <a:gd name="connsiteX82" fmla="*/ 0 w 4850918"/>
                <a:gd name="connsiteY82" fmla="*/ 1287136 h 5212025"/>
                <a:gd name="connsiteX83" fmla="*/ 83949 w 4850918"/>
                <a:gd name="connsiteY83" fmla="*/ 1148949 h 5212025"/>
                <a:gd name="connsiteX84" fmla="*/ 2244906 w 4850918"/>
                <a:gd name="connsiteY84" fmla="*/ 0 h 521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4850918" h="5212025">
                  <a:moveTo>
                    <a:pt x="2244906" y="0"/>
                  </a:moveTo>
                  <a:cubicBezTo>
                    <a:pt x="3684206" y="0"/>
                    <a:pt x="4850918" y="1166713"/>
                    <a:pt x="4850918" y="2606013"/>
                  </a:cubicBezTo>
                  <a:cubicBezTo>
                    <a:pt x="4850918" y="4045313"/>
                    <a:pt x="3684206" y="5212025"/>
                    <a:pt x="2244906" y="5212025"/>
                  </a:cubicBezTo>
                  <a:cubicBezTo>
                    <a:pt x="1345344" y="5212025"/>
                    <a:pt x="552260" y="4756278"/>
                    <a:pt x="83949" y="4063077"/>
                  </a:cubicBezTo>
                  <a:lnTo>
                    <a:pt x="0" y="3924890"/>
                  </a:lnTo>
                  <a:lnTo>
                    <a:pt x="0" y="3598606"/>
                  </a:lnTo>
                  <a:lnTo>
                    <a:pt x="15357" y="3619452"/>
                  </a:lnTo>
                  <a:cubicBezTo>
                    <a:pt x="45413" y="3659314"/>
                    <a:pt x="76921" y="3699539"/>
                    <a:pt x="107340" y="3738402"/>
                  </a:cubicBezTo>
                  <a:cubicBezTo>
                    <a:pt x="127316" y="3763917"/>
                    <a:pt x="148019" y="3790250"/>
                    <a:pt x="168177" y="3816401"/>
                  </a:cubicBezTo>
                  <a:cubicBezTo>
                    <a:pt x="189334" y="3843732"/>
                    <a:pt x="217210" y="3879781"/>
                    <a:pt x="245086" y="3916919"/>
                  </a:cubicBezTo>
                  <a:cubicBezTo>
                    <a:pt x="258343" y="3934443"/>
                    <a:pt x="271600" y="3952695"/>
                    <a:pt x="284403" y="3970310"/>
                  </a:cubicBezTo>
                  <a:cubicBezTo>
                    <a:pt x="296571" y="3987018"/>
                    <a:pt x="308102" y="4002908"/>
                    <a:pt x="319634" y="4018253"/>
                  </a:cubicBezTo>
                  <a:lnTo>
                    <a:pt x="319816" y="4018435"/>
                  </a:lnTo>
                  <a:lnTo>
                    <a:pt x="319998" y="4018617"/>
                  </a:lnTo>
                  <a:cubicBezTo>
                    <a:pt x="339883" y="4045948"/>
                    <a:pt x="361131" y="4073370"/>
                    <a:pt x="381652" y="4099884"/>
                  </a:cubicBezTo>
                  <a:lnTo>
                    <a:pt x="393547" y="4115230"/>
                  </a:lnTo>
                  <a:lnTo>
                    <a:pt x="399540" y="4122676"/>
                  </a:lnTo>
                  <a:cubicBezTo>
                    <a:pt x="422604" y="4151187"/>
                    <a:pt x="446303" y="4180698"/>
                    <a:pt x="470547" y="4208756"/>
                  </a:cubicBezTo>
                  <a:cubicBezTo>
                    <a:pt x="523848" y="4271228"/>
                    <a:pt x="578692" y="4330430"/>
                    <a:pt x="633445" y="4384730"/>
                  </a:cubicBezTo>
                  <a:cubicBezTo>
                    <a:pt x="750035" y="4499776"/>
                    <a:pt x="872708" y="4598296"/>
                    <a:pt x="997833" y="4677384"/>
                  </a:cubicBezTo>
                  <a:cubicBezTo>
                    <a:pt x="1068659" y="4721786"/>
                    <a:pt x="1134218" y="4757653"/>
                    <a:pt x="1198505" y="4786982"/>
                  </a:cubicBezTo>
                  <a:lnTo>
                    <a:pt x="1198687" y="4787073"/>
                  </a:lnTo>
                  <a:lnTo>
                    <a:pt x="1198869" y="4787164"/>
                  </a:lnTo>
                  <a:cubicBezTo>
                    <a:pt x="1264246" y="4817945"/>
                    <a:pt x="1335525" y="4845821"/>
                    <a:pt x="1410709" y="4869975"/>
                  </a:cubicBezTo>
                  <a:cubicBezTo>
                    <a:pt x="1479900" y="4892221"/>
                    <a:pt x="1554358" y="4911562"/>
                    <a:pt x="1631902" y="4927271"/>
                  </a:cubicBezTo>
                  <a:cubicBezTo>
                    <a:pt x="1667588" y="4934353"/>
                    <a:pt x="1705452" y="4940709"/>
                    <a:pt x="1744134" y="4946157"/>
                  </a:cubicBezTo>
                  <a:cubicBezTo>
                    <a:pt x="1780454" y="4951243"/>
                    <a:pt x="1818409" y="4955510"/>
                    <a:pt x="1856819" y="4958961"/>
                  </a:cubicBezTo>
                  <a:cubicBezTo>
                    <a:pt x="1930277" y="4965680"/>
                    <a:pt x="2006551" y="4968949"/>
                    <a:pt x="2090089" y="4969130"/>
                  </a:cubicBezTo>
                  <a:lnTo>
                    <a:pt x="2101802" y="4969130"/>
                  </a:lnTo>
                  <a:cubicBezTo>
                    <a:pt x="2106978" y="4969221"/>
                    <a:pt x="2112063" y="4969221"/>
                    <a:pt x="2117238" y="4969221"/>
                  </a:cubicBezTo>
                  <a:cubicBezTo>
                    <a:pt x="2129678" y="4969221"/>
                    <a:pt x="2138940" y="4969130"/>
                    <a:pt x="2147294" y="4968767"/>
                  </a:cubicBezTo>
                  <a:lnTo>
                    <a:pt x="2147566" y="4968767"/>
                  </a:lnTo>
                  <a:lnTo>
                    <a:pt x="2147838" y="4968767"/>
                  </a:lnTo>
                  <a:lnTo>
                    <a:pt x="2176078" y="4968041"/>
                  </a:lnTo>
                  <a:lnTo>
                    <a:pt x="2204499" y="4966588"/>
                  </a:lnTo>
                  <a:cubicBezTo>
                    <a:pt x="2236824" y="4965135"/>
                    <a:pt x="2271238" y="4962138"/>
                    <a:pt x="2315822" y="4956872"/>
                  </a:cubicBezTo>
                  <a:cubicBezTo>
                    <a:pt x="2460651" y="4939166"/>
                    <a:pt x="2605480" y="4900030"/>
                    <a:pt x="2746222" y="4840555"/>
                  </a:cubicBezTo>
                  <a:cubicBezTo>
                    <a:pt x="2810783" y="4813587"/>
                    <a:pt x="2877613" y="4780444"/>
                    <a:pt x="2950617" y="4739220"/>
                  </a:cubicBezTo>
                  <a:cubicBezTo>
                    <a:pt x="3013452" y="4703989"/>
                    <a:pt x="3078285" y="4663492"/>
                    <a:pt x="3148929" y="4615367"/>
                  </a:cubicBezTo>
                  <a:cubicBezTo>
                    <a:pt x="3207042" y="4575777"/>
                    <a:pt x="3268696" y="4531012"/>
                    <a:pt x="3342791" y="4474533"/>
                  </a:cubicBezTo>
                  <a:cubicBezTo>
                    <a:pt x="3375298" y="4449835"/>
                    <a:pt x="3408077" y="4423956"/>
                    <a:pt x="3438496" y="4399894"/>
                  </a:cubicBezTo>
                  <a:lnTo>
                    <a:pt x="3536108" y="4321804"/>
                  </a:lnTo>
                  <a:cubicBezTo>
                    <a:pt x="3591043" y="4278219"/>
                    <a:pt x="3646795" y="4234907"/>
                    <a:pt x="3700641" y="4192956"/>
                  </a:cubicBezTo>
                  <a:cubicBezTo>
                    <a:pt x="3775643" y="4134571"/>
                    <a:pt x="3853279" y="4074187"/>
                    <a:pt x="3927282" y="4014258"/>
                  </a:cubicBezTo>
                  <a:cubicBezTo>
                    <a:pt x="4077741" y="3892493"/>
                    <a:pt x="4186340" y="3793610"/>
                    <a:pt x="4279230" y="3693909"/>
                  </a:cubicBezTo>
                  <a:cubicBezTo>
                    <a:pt x="4335800" y="3632800"/>
                    <a:pt x="4383471" y="3574959"/>
                    <a:pt x="4424785" y="3517209"/>
                  </a:cubicBezTo>
                  <a:cubicBezTo>
                    <a:pt x="4471367" y="3451559"/>
                    <a:pt x="4508959" y="3388725"/>
                    <a:pt x="4539922" y="3324800"/>
                  </a:cubicBezTo>
                  <a:cubicBezTo>
                    <a:pt x="4604664" y="3192774"/>
                    <a:pt x="4645162" y="3047763"/>
                    <a:pt x="4660234" y="2893945"/>
                  </a:cubicBezTo>
                  <a:cubicBezTo>
                    <a:pt x="4663776" y="2857443"/>
                    <a:pt x="4666046" y="2818671"/>
                    <a:pt x="4667045" y="2779081"/>
                  </a:cubicBezTo>
                  <a:lnTo>
                    <a:pt x="4667135" y="2774632"/>
                  </a:lnTo>
                  <a:cubicBezTo>
                    <a:pt x="4667408" y="2756834"/>
                    <a:pt x="4667680" y="2738583"/>
                    <a:pt x="4667408" y="2719787"/>
                  </a:cubicBezTo>
                  <a:cubicBezTo>
                    <a:pt x="4667408" y="2713976"/>
                    <a:pt x="4667317" y="2708256"/>
                    <a:pt x="4667317" y="2702444"/>
                  </a:cubicBezTo>
                  <a:cubicBezTo>
                    <a:pt x="4667317" y="2688188"/>
                    <a:pt x="4667226" y="2673569"/>
                    <a:pt x="4666772" y="2658950"/>
                  </a:cubicBezTo>
                  <a:cubicBezTo>
                    <a:pt x="4665228" y="2576139"/>
                    <a:pt x="4661142" y="2494599"/>
                    <a:pt x="4654787" y="2416691"/>
                  </a:cubicBezTo>
                  <a:cubicBezTo>
                    <a:pt x="4640531" y="2247618"/>
                    <a:pt x="4616014" y="2086263"/>
                    <a:pt x="4581781" y="1936985"/>
                  </a:cubicBezTo>
                  <a:cubicBezTo>
                    <a:pt x="4544280" y="1773814"/>
                    <a:pt x="4494884" y="1618361"/>
                    <a:pt x="4435046" y="1474894"/>
                  </a:cubicBezTo>
                  <a:cubicBezTo>
                    <a:pt x="4419519" y="1437484"/>
                    <a:pt x="4402993" y="1400164"/>
                    <a:pt x="4386104" y="1364116"/>
                  </a:cubicBezTo>
                  <a:cubicBezTo>
                    <a:pt x="4369578" y="1329248"/>
                    <a:pt x="4351236" y="1292837"/>
                    <a:pt x="4331623" y="1255698"/>
                  </a:cubicBezTo>
                  <a:cubicBezTo>
                    <a:pt x="4294757" y="1186054"/>
                    <a:pt x="4252988" y="1116318"/>
                    <a:pt x="4206861" y="1048216"/>
                  </a:cubicBezTo>
                  <a:cubicBezTo>
                    <a:pt x="4117058" y="913920"/>
                    <a:pt x="4012273" y="790612"/>
                    <a:pt x="3895592" y="681922"/>
                  </a:cubicBezTo>
                  <a:cubicBezTo>
                    <a:pt x="3836662" y="627441"/>
                    <a:pt x="3774281" y="576319"/>
                    <a:pt x="3710356" y="530192"/>
                  </a:cubicBezTo>
                  <a:cubicBezTo>
                    <a:pt x="3642437" y="481795"/>
                    <a:pt x="3574335" y="439299"/>
                    <a:pt x="3507777" y="403705"/>
                  </a:cubicBezTo>
                  <a:cubicBezTo>
                    <a:pt x="3371575" y="329974"/>
                    <a:pt x="3222932" y="272406"/>
                    <a:pt x="3065936" y="232543"/>
                  </a:cubicBezTo>
                  <a:cubicBezTo>
                    <a:pt x="2990933" y="213475"/>
                    <a:pt x="2913116" y="198220"/>
                    <a:pt x="2834573" y="187233"/>
                  </a:cubicBezTo>
                  <a:cubicBezTo>
                    <a:pt x="2758208" y="176610"/>
                    <a:pt x="2679756" y="169799"/>
                    <a:pt x="2601212" y="166894"/>
                  </a:cubicBezTo>
                  <a:cubicBezTo>
                    <a:pt x="2567434" y="165441"/>
                    <a:pt x="2533201" y="164715"/>
                    <a:pt x="2499332" y="164715"/>
                  </a:cubicBezTo>
                  <a:cubicBezTo>
                    <a:pt x="2378294" y="164715"/>
                    <a:pt x="2254531" y="173886"/>
                    <a:pt x="2131857" y="192046"/>
                  </a:cubicBezTo>
                  <a:cubicBezTo>
                    <a:pt x="2052043" y="204304"/>
                    <a:pt x="1974407" y="219468"/>
                    <a:pt x="1901130" y="237084"/>
                  </a:cubicBezTo>
                  <a:cubicBezTo>
                    <a:pt x="1822314" y="256334"/>
                    <a:pt x="1746040" y="278035"/>
                    <a:pt x="1674579" y="301553"/>
                  </a:cubicBezTo>
                  <a:cubicBezTo>
                    <a:pt x="1599849" y="326069"/>
                    <a:pt x="1525483" y="353764"/>
                    <a:pt x="1453477" y="383819"/>
                  </a:cubicBezTo>
                  <a:cubicBezTo>
                    <a:pt x="1381199" y="414147"/>
                    <a:pt x="1309011" y="447653"/>
                    <a:pt x="1238821" y="483338"/>
                  </a:cubicBezTo>
                  <a:cubicBezTo>
                    <a:pt x="1097715" y="555162"/>
                    <a:pt x="960695" y="637338"/>
                    <a:pt x="831666" y="727777"/>
                  </a:cubicBezTo>
                  <a:cubicBezTo>
                    <a:pt x="805061" y="746573"/>
                    <a:pt x="770102" y="771543"/>
                    <a:pt x="735416" y="798148"/>
                  </a:cubicBezTo>
                  <a:lnTo>
                    <a:pt x="735234" y="798330"/>
                  </a:lnTo>
                  <a:lnTo>
                    <a:pt x="735053" y="798511"/>
                  </a:lnTo>
                  <a:cubicBezTo>
                    <a:pt x="721796" y="808318"/>
                    <a:pt x="708448" y="818669"/>
                    <a:pt x="695554" y="828748"/>
                  </a:cubicBezTo>
                  <a:lnTo>
                    <a:pt x="687563" y="835014"/>
                  </a:lnTo>
                  <a:cubicBezTo>
                    <a:pt x="670765" y="847817"/>
                    <a:pt x="654784" y="860892"/>
                    <a:pt x="641254" y="871970"/>
                  </a:cubicBezTo>
                  <a:cubicBezTo>
                    <a:pt x="574061" y="926996"/>
                    <a:pt x="515131" y="978753"/>
                    <a:pt x="461013" y="1030147"/>
                  </a:cubicBezTo>
                  <a:cubicBezTo>
                    <a:pt x="343152" y="1141288"/>
                    <a:pt x="235189" y="1261782"/>
                    <a:pt x="139938" y="1388360"/>
                  </a:cubicBezTo>
                  <a:cubicBezTo>
                    <a:pt x="90632" y="1453919"/>
                    <a:pt x="44596" y="1521021"/>
                    <a:pt x="3281" y="1587670"/>
                  </a:cubicBezTo>
                  <a:lnTo>
                    <a:pt x="0" y="1593348"/>
                  </a:lnTo>
                  <a:lnTo>
                    <a:pt x="0" y="1287136"/>
                  </a:lnTo>
                  <a:lnTo>
                    <a:pt x="83949" y="1148949"/>
                  </a:lnTo>
                  <a:cubicBezTo>
                    <a:pt x="552260" y="455747"/>
                    <a:pt x="1345344" y="0"/>
                    <a:pt x="224490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Content Placeholder 8">
            <a:extLst>
              <a:ext uri="{FF2B5EF4-FFF2-40B4-BE49-F238E27FC236}">
                <a16:creationId xmlns:a16="http://schemas.microsoft.com/office/drawing/2014/main" xmlns="" id="{09BF2E1A-8F7A-444F-BD10-6A33B949FD9D}"/>
              </a:ext>
            </a:extLst>
          </p:cNvPr>
          <p:cNvSpPr>
            <a:spLocks noGrp="1"/>
          </p:cNvSpPr>
          <p:nvPr>
            <p:ph type="body" sz="half" idx="4294967295"/>
          </p:nvPr>
        </p:nvSpPr>
        <p:spPr>
          <a:xfrm>
            <a:off x="6032517" y="1619455"/>
            <a:ext cx="4977578" cy="3639289"/>
          </a:xfrm>
        </p:spPr>
        <p:txBody>
          <a:bodyPr vert="horz" lIns="91440" tIns="45720" rIns="91440" bIns="45720" rtlCol="0" anchor="ctr">
            <a:normAutofit lnSpcReduction="10000"/>
          </a:bodyPr>
          <a:lstStyle/>
          <a:p>
            <a:r>
              <a:rPr lang="en-US" sz="2400" b="0" i="0" dirty="0">
                <a:solidFill>
                  <a:schemeClr val="tx2"/>
                </a:solidFill>
                <a:effectLst/>
              </a:rPr>
              <a:t>Genetic modification of plants involves adding a specific stretch of DNA into the plant’s genome, giving it new or different characteristics. This could include changing the way the plant grows or making it resistant to a particular disease. The new DNA becomes part of the GM plant’s genome which the seeds produced by these plants will contain.</a:t>
            </a:r>
            <a:endParaRPr lang="en-US" sz="2400" dirty="0">
              <a:solidFill>
                <a:schemeClr val="tx2"/>
              </a:solidFill>
            </a:endParaRPr>
          </a:p>
        </p:txBody>
      </p:sp>
    </p:spTree>
    <p:extLst>
      <p:ext uri="{BB962C8B-B14F-4D97-AF65-F5344CB8AC3E}">
        <p14:creationId xmlns:p14="http://schemas.microsoft.com/office/powerpoint/2010/main" xmlns="" val="3269358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xmlns="" id="{18873D23-2DCF-4B31-A009-95721C06E8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xmlns="" id="{C13EF075-D4EF-4929-ADBC-91B27DA199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74" name="Group 73">
            <a:extLst>
              <a:ext uri="{FF2B5EF4-FFF2-40B4-BE49-F238E27FC236}">
                <a16:creationId xmlns:a16="http://schemas.microsoft.com/office/drawing/2014/main" xmlns="" id="{DAA26DFA-AAB2-4973-9C17-16D587C7B19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1863" y="508838"/>
            <a:ext cx="5217958" cy="6239661"/>
            <a:chOff x="-19221" y="251144"/>
            <a:chExt cx="5217958" cy="6239661"/>
          </a:xfrm>
        </p:grpSpPr>
        <p:sp>
          <p:nvSpPr>
            <p:cNvPr id="75" name="Freeform: Shape 74">
              <a:extLst>
                <a:ext uri="{FF2B5EF4-FFF2-40B4-BE49-F238E27FC236}">
                  <a16:creationId xmlns:a16="http://schemas.microsoft.com/office/drawing/2014/main" xmlns="" id="{3F407F11-7321-4BF6-8536-CCE8E34245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xmlns="" id="{06AC5DCC-C3CC-4FD5-AD4E-13A1BE5F7F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xmlns="" id="{4BBCC2F4-EFA7-4AF4-B538-AC4022D90F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xmlns="" id="{2A9D1364-B6A3-44CB-9FBA-C528F0CE90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itle 3">
            <a:extLst>
              <a:ext uri="{FF2B5EF4-FFF2-40B4-BE49-F238E27FC236}">
                <a16:creationId xmlns:a16="http://schemas.microsoft.com/office/drawing/2014/main" xmlns="" id="{5AE3649A-91B4-40AB-BD72-ADAF4A6B4511}"/>
              </a:ext>
            </a:extLst>
          </p:cNvPr>
          <p:cNvSpPr>
            <a:spLocks noGrp="1"/>
          </p:cNvSpPr>
          <p:nvPr>
            <p:ph type="title"/>
          </p:nvPr>
        </p:nvSpPr>
        <p:spPr>
          <a:xfrm>
            <a:off x="640080" y="1243013"/>
            <a:ext cx="3855720" cy="4371974"/>
          </a:xfrm>
        </p:spPr>
        <p:txBody>
          <a:bodyPr>
            <a:normAutofit/>
          </a:bodyPr>
          <a:lstStyle/>
          <a:p>
            <a:r>
              <a:rPr lang="en-IN" sz="3600" dirty="0">
                <a:solidFill>
                  <a:schemeClr val="tx2"/>
                </a:solidFill>
              </a:rPr>
              <a:t>Importance</a:t>
            </a:r>
          </a:p>
        </p:txBody>
      </p:sp>
      <p:sp>
        <p:nvSpPr>
          <p:cNvPr id="43" name="Content Placeholder 4">
            <a:extLst>
              <a:ext uri="{FF2B5EF4-FFF2-40B4-BE49-F238E27FC236}">
                <a16:creationId xmlns:a16="http://schemas.microsoft.com/office/drawing/2014/main" xmlns="" id="{399ADFAE-A428-4768-A41C-DDB4FF493216}"/>
              </a:ext>
            </a:extLst>
          </p:cNvPr>
          <p:cNvSpPr>
            <a:spLocks noGrp="1"/>
          </p:cNvSpPr>
          <p:nvPr>
            <p:ph idx="1"/>
          </p:nvPr>
        </p:nvSpPr>
        <p:spPr>
          <a:xfrm>
            <a:off x="6172200" y="804672"/>
            <a:ext cx="5221224" cy="5230368"/>
          </a:xfrm>
        </p:spPr>
        <p:txBody>
          <a:bodyPr anchor="ctr">
            <a:normAutofit/>
          </a:bodyPr>
          <a:lstStyle/>
          <a:p>
            <a:r>
              <a:rPr lang="en-US" sz="2400" dirty="0">
                <a:solidFill>
                  <a:schemeClr val="tx2"/>
                </a:solidFill>
              </a:rPr>
              <a:t>Increased crop yields.</a:t>
            </a:r>
          </a:p>
          <a:p>
            <a:r>
              <a:rPr lang="en-US" sz="2400" dirty="0">
                <a:solidFill>
                  <a:schemeClr val="tx2"/>
                </a:solidFill>
              </a:rPr>
              <a:t>Reduced costs for food.</a:t>
            </a:r>
          </a:p>
          <a:p>
            <a:r>
              <a:rPr lang="en-US" sz="2400" dirty="0">
                <a:solidFill>
                  <a:schemeClr val="tx2"/>
                </a:solidFill>
              </a:rPr>
              <a:t>Drug production.</a:t>
            </a:r>
          </a:p>
          <a:p>
            <a:r>
              <a:rPr lang="en-US" sz="2400" dirty="0">
                <a:solidFill>
                  <a:schemeClr val="tx2"/>
                </a:solidFill>
              </a:rPr>
              <a:t>Reduced need for pesticides.</a:t>
            </a:r>
          </a:p>
          <a:p>
            <a:r>
              <a:rPr lang="en-US" sz="2400" dirty="0">
                <a:solidFill>
                  <a:schemeClr val="tx2"/>
                </a:solidFill>
              </a:rPr>
              <a:t>Greater food security.</a:t>
            </a:r>
            <a:endParaRPr lang="en-IN" sz="2400" dirty="0">
              <a:solidFill>
                <a:schemeClr val="tx2"/>
              </a:solidFill>
            </a:endParaRPr>
          </a:p>
        </p:txBody>
      </p:sp>
    </p:spTree>
    <p:extLst>
      <p:ext uri="{BB962C8B-B14F-4D97-AF65-F5344CB8AC3E}">
        <p14:creationId xmlns:p14="http://schemas.microsoft.com/office/powerpoint/2010/main" xmlns="" val="3118007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34">
            <a:extLst>
              <a:ext uri="{FF2B5EF4-FFF2-40B4-BE49-F238E27FC236}">
                <a16:creationId xmlns:a16="http://schemas.microsoft.com/office/drawing/2014/main" xmlns="" id="{1500B4A4-B1F1-41EA-886A-B8A210DBCA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ectangle 136">
            <a:extLst>
              <a:ext uri="{FF2B5EF4-FFF2-40B4-BE49-F238E27FC236}">
                <a16:creationId xmlns:a16="http://schemas.microsoft.com/office/drawing/2014/main" xmlns="" id="{5E55A99C-0BDC-4DBE-8E40-9FA66F629F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enetically Modified (GM) food: The thrills and fears – Nigerian Observer">
            <a:extLst>
              <a:ext uri="{FF2B5EF4-FFF2-40B4-BE49-F238E27FC236}">
                <a16:creationId xmlns:a16="http://schemas.microsoft.com/office/drawing/2014/main" xmlns="" id="{A31E71DF-A534-4455-B609-48B3940EE15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xmlns="" val="0"/>
              </a:ext>
            </a:extLst>
          </a:blip>
          <a:srcRect l="1596" t="2223" r="2108" b="4258"/>
          <a:stretch/>
        </p:blipFill>
        <p:spPr bwMode="auto">
          <a:xfrm>
            <a:off x="1620135" y="761803"/>
            <a:ext cx="9224997" cy="5330584"/>
          </a:xfrm>
          <a:prstGeom prst="rect">
            <a:avLst/>
          </a:prstGeom>
          <a:noFill/>
          <a:extLst>
            <a:ext uri="{909E8E84-426E-40DD-AFC4-6F175D3DCCD1}">
              <a14:hiddenFill xmlns:a14="http://schemas.microsoft.com/office/drawing/2010/main" xmlns="">
                <a:solidFill>
                  <a:srgbClr val="FFFFFF"/>
                </a:solidFill>
              </a14:hiddenFill>
            </a:ext>
          </a:extLst>
        </p:spPr>
      </p:pic>
      <mc:AlternateContent xmlns:mc="http://schemas.openxmlformats.org/markup-compatibility/2006">
        <mc:Choice xmlns:p14="http://schemas.microsoft.com/office/powerpoint/2010/main" xmlns="" Requires="p14">
          <p:contentPart p14:bwMode="auto" r:id="rId3">
            <p14:nvContentPartPr>
              <p14:cNvPr id="28" name="Ink 27">
                <a:extLst>
                  <a:ext uri="{FF2B5EF4-FFF2-40B4-BE49-F238E27FC236}">
                    <a16:creationId xmlns:a16="http://schemas.microsoft.com/office/drawing/2014/main" id="{7D655D15-BDB5-4A0E-945F-BA5D9611E5C3}"/>
                  </a:ext>
                </a:extLst>
              </p14:cNvPr>
              <p14:cNvContentPartPr/>
              <p14:nvPr/>
            </p14:nvContentPartPr>
            <p14:xfrm>
              <a:off x="10091263" y="529337"/>
              <a:ext cx="4680" cy="1080"/>
            </p14:xfrm>
          </p:contentPart>
        </mc:Choice>
        <mc:Fallback>
          <p:pic>
            <p:nvPicPr>
              <p:cNvPr id="28" name="Ink 27">
                <a:extLst>
                  <a:ext uri="{FF2B5EF4-FFF2-40B4-BE49-F238E27FC236}">
                    <a16:creationId xmlns:a16="http://schemas.microsoft.com/office/drawing/2014/main" xmlns="" xmlns:p14="http://schemas.microsoft.com/office/powerpoint/2010/main" id="{7D655D15-BDB5-4A0E-945F-BA5D9611E5C3}"/>
                  </a:ext>
                </a:extLst>
              </p:cNvPr>
              <p:cNvPicPr/>
              <p:nvPr/>
            </p:nvPicPr>
            <p:blipFill>
              <a:blip r:embed="rId4"/>
              <a:stretch>
                <a:fillRect/>
              </a:stretch>
            </p:blipFill>
            <p:spPr>
              <a:xfrm>
                <a:off x="10028263" y="466337"/>
                <a:ext cx="130320" cy="126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
            <p14:nvContentPartPr>
              <p14:cNvPr id="29" name="Ink 28">
                <a:extLst>
                  <a:ext uri="{FF2B5EF4-FFF2-40B4-BE49-F238E27FC236}">
                    <a16:creationId xmlns:a16="http://schemas.microsoft.com/office/drawing/2014/main" id="{430C4379-531B-425E-8E87-C4E4A19A803C}"/>
                  </a:ext>
                </a:extLst>
              </p14:cNvPr>
              <p14:cNvContentPartPr/>
              <p14:nvPr/>
            </p14:nvContentPartPr>
            <p14:xfrm>
              <a:off x="8105863" y="652097"/>
              <a:ext cx="2896920" cy="682560"/>
            </p14:xfrm>
          </p:contentPart>
        </mc:Choice>
        <mc:Fallback>
          <p:pic>
            <p:nvPicPr>
              <p:cNvPr id="29" name="Ink 28">
                <a:extLst>
                  <a:ext uri="{FF2B5EF4-FFF2-40B4-BE49-F238E27FC236}">
                    <a16:creationId xmlns:a16="http://schemas.microsoft.com/office/drawing/2014/main" xmlns="" xmlns:p14="http://schemas.microsoft.com/office/powerpoint/2010/main" id="{430C4379-531B-425E-8E87-C4E4A19A803C}"/>
                  </a:ext>
                </a:extLst>
              </p:cNvPr>
              <p:cNvPicPr/>
              <p:nvPr/>
            </p:nvPicPr>
            <p:blipFill>
              <a:blip r:embed="rId6"/>
              <a:stretch>
                <a:fillRect/>
              </a:stretch>
            </p:blipFill>
            <p:spPr>
              <a:xfrm>
                <a:off x="8042863" y="589457"/>
                <a:ext cx="3022560" cy="808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D00A760C-753D-4F19-8614-67AC17979CA6}"/>
                  </a:ext>
                </a:extLst>
              </p14:cNvPr>
              <p14:cNvContentPartPr/>
              <p14:nvPr/>
            </p14:nvContentPartPr>
            <p14:xfrm>
              <a:off x="4113103" y="5445137"/>
              <a:ext cx="4894200" cy="844200"/>
            </p14:xfrm>
          </p:contentPart>
        </mc:Choice>
        <mc:Fallback>
          <p:pic>
            <p:nvPicPr>
              <p:cNvPr id="30" name="Ink 29">
                <a:extLst>
                  <a:ext uri="{FF2B5EF4-FFF2-40B4-BE49-F238E27FC236}">
                    <a16:creationId xmlns:a16="http://schemas.microsoft.com/office/drawing/2014/main" xmlns="" xmlns:p14="http://schemas.microsoft.com/office/powerpoint/2010/main" id="{D00A760C-753D-4F19-8614-67AC17979CA6}"/>
                  </a:ext>
                </a:extLst>
              </p:cNvPr>
              <p:cNvPicPr/>
              <p:nvPr/>
            </p:nvPicPr>
            <p:blipFill>
              <a:blip r:embed="rId8"/>
              <a:stretch>
                <a:fillRect/>
              </a:stretch>
            </p:blipFill>
            <p:spPr>
              <a:xfrm>
                <a:off x="4050103" y="5382497"/>
                <a:ext cx="5019840" cy="969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2" name="Ink 1">
                <a:extLst>
                  <a:ext uri="{FF2B5EF4-FFF2-40B4-BE49-F238E27FC236}">
                    <a16:creationId xmlns:a16="http://schemas.microsoft.com/office/drawing/2014/main" id="{339A2222-2CC6-4CA7-B6E9-3E2F5A7094E5}"/>
                  </a:ext>
                </a:extLst>
              </p14:cNvPr>
              <p14:cNvContentPartPr/>
              <p14:nvPr/>
            </p14:nvContentPartPr>
            <p14:xfrm>
              <a:off x="1726200" y="2356800"/>
              <a:ext cx="1199520" cy="417240"/>
            </p14:xfrm>
          </p:contentPart>
        </mc:Choice>
        <mc:Fallback>
          <p:pic>
            <p:nvPicPr>
              <p:cNvPr id="2" name="Ink 1">
                <a:extLst>
                  <a:ext uri="{FF2B5EF4-FFF2-40B4-BE49-F238E27FC236}">
                    <a16:creationId xmlns:a16="http://schemas.microsoft.com/office/drawing/2014/main" xmlns="" xmlns:p14="http://schemas.microsoft.com/office/powerpoint/2010/main" id="{339A2222-2CC6-4CA7-B6E9-3E2F5A7094E5}"/>
                  </a:ext>
                </a:extLst>
              </p:cNvPr>
              <p:cNvPicPr/>
              <p:nvPr/>
            </p:nvPicPr>
            <p:blipFill>
              <a:blip r:embed="rId10"/>
              <a:stretch>
                <a:fillRect/>
              </a:stretch>
            </p:blipFill>
            <p:spPr>
              <a:xfrm>
                <a:off x="1663560" y="2293800"/>
                <a:ext cx="1325160" cy="542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
            <p14:nvContentPartPr>
              <p14:cNvPr id="3" name="Ink 2">
                <a:extLst>
                  <a:ext uri="{FF2B5EF4-FFF2-40B4-BE49-F238E27FC236}">
                    <a16:creationId xmlns:a16="http://schemas.microsoft.com/office/drawing/2014/main" id="{15D9F071-C133-4426-9179-B80072255017}"/>
                  </a:ext>
                </a:extLst>
              </p14:cNvPr>
              <p14:cNvContentPartPr/>
              <p14:nvPr/>
            </p14:nvContentPartPr>
            <p14:xfrm>
              <a:off x="3271320" y="2612760"/>
              <a:ext cx="745920" cy="585000"/>
            </p14:xfrm>
          </p:contentPart>
        </mc:Choice>
        <mc:Fallback>
          <p:pic>
            <p:nvPicPr>
              <p:cNvPr id="3" name="Ink 2">
                <a:extLst>
                  <a:ext uri="{FF2B5EF4-FFF2-40B4-BE49-F238E27FC236}">
                    <a16:creationId xmlns:a16="http://schemas.microsoft.com/office/drawing/2014/main" xmlns="" xmlns:p14="http://schemas.microsoft.com/office/powerpoint/2010/main" id="{15D9F071-C133-4426-9179-B80072255017}"/>
                  </a:ext>
                </a:extLst>
              </p:cNvPr>
              <p:cNvPicPr/>
              <p:nvPr/>
            </p:nvPicPr>
            <p:blipFill>
              <a:blip r:embed="rId12"/>
              <a:stretch>
                <a:fillRect/>
              </a:stretch>
            </p:blipFill>
            <p:spPr>
              <a:xfrm>
                <a:off x="3208320" y="2550120"/>
                <a:ext cx="871560" cy="710640"/>
              </a:xfrm>
              <a:prstGeom prst="rect">
                <a:avLst/>
              </a:prstGeom>
            </p:spPr>
          </p:pic>
        </mc:Fallback>
      </mc:AlternateContent>
      <p:grpSp>
        <p:nvGrpSpPr>
          <p:cNvPr id="6" name="Group 5">
            <a:extLst>
              <a:ext uri="{FF2B5EF4-FFF2-40B4-BE49-F238E27FC236}">
                <a16:creationId xmlns:a16="http://schemas.microsoft.com/office/drawing/2014/main" xmlns="" id="{E10BA55A-9829-455F-BEE9-F7F9860B4310}"/>
              </a:ext>
            </a:extLst>
          </p:cNvPr>
          <p:cNvGrpSpPr/>
          <p:nvPr/>
        </p:nvGrpSpPr>
        <p:grpSpPr>
          <a:xfrm>
            <a:off x="5996160" y="1824720"/>
            <a:ext cx="1127160" cy="611640"/>
            <a:chOff x="5996160" y="1824720"/>
            <a:chExt cx="1127160" cy="611640"/>
          </a:xfrm>
        </p:grpSpPr>
        <mc:AlternateContent xmlns:mc="http://schemas.openxmlformats.org/markup-compatibility/2006">
          <mc:Choice xmlns:p14="http://schemas.microsoft.com/office/powerpoint/2010/main" xmlns="" Requires="p14">
            <p:contentPart p14:bwMode="auto" r:id="rId13">
              <p14:nvContentPartPr>
                <p14:cNvPr id="4" name="Ink 3">
                  <a:extLst>
                    <a:ext uri="{FF2B5EF4-FFF2-40B4-BE49-F238E27FC236}">
                      <a16:creationId xmlns:a16="http://schemas.microsoft.com/office/drawing/2014/main" id="{C18EA7D3-0E2C-4152-879A-9FBC063F7E71}"/>
                    </a:ext>
                  </a:extLst>
                </p14:cNvPr>
                <p14:cNvContentPartPr/>
                <p14:nvPr/>
              </p14:nvContentPartPr>
              <p14:xfrm>
                <a:off x="5996160" y="1824720"/>
                <a:ext cx="1094760" cy="611640"/>
              </p14:xfrm>
            </p:contentPart>
          </mc:Choice>
          <mc:Fallback>
            <p:pic>
              <p:nvPicPr>
                <p:cNvPr id="4" name="Ink 3">
                  <a:extLst>
                    <a:ext uri="{FF2B5EF4-FFF2-40B4-BE49-F238E27FC236}">
                      <a16:creationId xmlns:a16="http://schemas.microsoft.com/office/drawing/2014/main" xmlns="" xmlns:p14="http://schemas.microsoft.com/office/powerpoint/2010/main" id="{C18EA7D3-0E2C-4152-879A-9FBC063F7E71}"/>
                    </a:ext>
                  </a:extLst>
                </p:cNvPr>
                <p:cNvPicPr/>
                <p:nvPr/>
              </p:nvPicPr>
              <p:blipFill>
                <a:blip r:embed="rId14"/>
                <a:stretch>
                  <a:fillRect/>
                </a:stretch>
              </p:blipFill>
              <p:spPr>
                <a:xfrm>
                  <a:off x="5933520" y="1762080"/>
                  <a:ext cx="1220400" cy="737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
              <p14:nvContentPartPr>
                <p14:cNvPr id="5" name="Ink 4">
                  <a:extLst>
                    <a:ext uri="{FF2B5EF4-FFF2-40B4-BE49-F238E27FC236}">
                      <a16:creationId xmlns:a16="http://schemas.microsoft.com/office/drawing/2014/main" id="{8A9BD346-9B5F-436C-A1F1-8931459AE692}"/>
                    </a:ext>
                  </a:extLst>
                </p14:cNvPr>
                <p14:cNvContentPartPr/>
                <p14:nvPr/>
              </p14:nvContentPartPr>
              <p14:xfrm>
                <a:off x="6553800" y="1973400"/>
                <a:ext cx="569520" cy="274320"/>
              </p14:xfrm>
            </p:contentPart>
          </mc:Choice>
          <mc:Fallback>
            <p:pic>
              <p:nvPicPr>
                <p:cNvPr id="5" name="Ink 4">
                  <a:extLst>
                    <a:ext uri="{FF2B5EF4-FFF2-40B4-BE49-F238E27FC236}">
                      <a16:creationId xmlns:a16="http://schemas.microsoft.com/office/drawing/2014/main" xmlns="" xmlns:p14="http://schemas.microsoft.com/office/powerpoint/2010/main" id="{8A9BD346-9B5F-436C-A1F1-8931459AE692}"/>
                    </a:ext>
                  </a:extLst>
                </p:cNvPr>
                <p:cNvPicPr/>
                <p:nvPr/>
              </p:nvPicPr>
              <p:blipFill>
                <a:blip r:embed="rId16"/>
                <a:stretch>
                  <a:fillRect/>
                </a:stretch>
              </p:blipFill>
              <p:spPr>
                <a:xfrm>
                  <a:off x="6491160" y="1910760"/>
                  <a:ext cx="695160" cy="39996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7">
            <p14:nvContentPartPr>
              <p14:cNvPr id="7" name="Ink 6">
                <a:extLst>
                  <a:ext uri="{FF2B5EF4-FFF2-40B4-BE49-F238E27FC236}">
                    <a16:creationId xmlns:a16="http://schemas.microsoft.com/office/drawing/2014/main" id="{0503C894-E98F-4E4C-B2D2-C0B36679EF6E}"/>
                  </a:ext>
                </a:extLst>
              </p14:cNvPr>
              <p14:cNvContentPartPr/>
              <p14:nvPr/>
            </p14:nvContentPartPr>
            <p14:xfrm>
              <a:off x="6194160" y="3510600"/>
              <a:ext cx="1321560" cy="295200"/>
            </p14:xfrm>
          </p:contentPart>
        </mc:Choice>
        <mc:Fallback>
          <p:pic>
            <p:nvPicPr>
              <p:cNvPr id="7" name="Ink 6">
                <a:extLst>
                  <a:ext uri="{FF2B5EF4-FFF2-40B4-BE49-F238E27FC236}">
                    <a16:creationId xmlns:a16="http://schemas.microsoft.com/office/drawing/2014/main" xmlns="" xmlns:p14="http://schemas.microsoft.com/office/powerpoint/2010/main" id="{0503C894-E98F-4E4C-B2D2-C0B36679EF6E}"/>
                  </a:ext>
                </a:extLst>
              </p:cNvPr>
              <p:cNvPicPr/>
              <p:nvPr/>
            </p:nvPicPr>
            <p:blipFill>
              <a:blip r:embed="rId18"/>
              <a:stretch>
                <a:fillRect/>
              </a:stretch>
            </p:blipFill>
            <p:spPr>
              <a:xfrm>
                <a:off x="6131160" y="3447960"/>
                <a:ext cx="1447200" cy="420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9">
            <p14:nvContentPartPr>
              <p14:cNvPr id="8" name="Ink 7">
                <a:extLst>
                  <a:ext uri="{FF2B5EF4-FFF2-40B4-BE49-F238E27FC236}">
                    <a16:creationId xmlns:a16="http://schemas.microsoft.com/office/drawing/2014/main" id="{F835547A-1F46-494C-BE4E-C9D39132FE82}"/>
                  </a:ext>
                </a:extLst>
              </p14:cNvPr>
              <p14:cNvContentPartPr/>
              <p14:nvPr/>
            </p14:nvContentPartPr>
            <p14:xfrm>
              <a:off x="4376160" y="2967720"/>
              <a:ext cx="1348920" cy="470880"/>
            </p14:xfrm>
          </p:contentPart>
        </mc:Choice>
        <mc:Fallback>
          <p:pic>
            <p:nvPicPr>
              <p:cNvPr id="8" name="Ink 7">
                <a:extLst>
                  <a:ext uri="{FF2B5EF4-FFF2-40B4-BE49-F238E27FC236}">
                    <a16:creationId xmlns:a16="http://schemas.microsoft.com/office/drawing/2014/main" xmlns="" xmlns:p14="http://schemas.microsoft.com/office/powerpoint/2010/main" id="{F835547A-1F46-494C-BE4E-C9D39132FE82}"/>
                  </a:ext>
                </a:extLst>
              </p:cNvPr>
              <p:cNvPicPr/>
              <p:nvPr/>
            </p:nvPicPr>
            <p:blipFill>
              <a:blip r:embed="rId20"/>
              <a:stretch>
                <a:fillRect/>
              </a:stretch>
            </p:blipFill>
            <p:spPr>
              <a:xfrm>
                <a:off x="4313520" y="2905080"/>
                <a:ext cx="1474560" cy="596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1">
            <p14:nvContentPartPr>
              <p14:cNvPr id="9" name="Ink 8">
                <a:extLst>
                  <a:ext uri="{FF2B5EF4-FFF2-40B4-BE49-F238E27FC236}">
                    <a16:creationId xmlns:a16="http://schemas.microsoft.com/office/drawing/2014/main" id="{A0350F81-5CFA-42EC-A2C5-4506428BCD85}"/>
                  </a:ext>
                </a:extLst>
              </p14:cNvPr>
              <p14:cNvContentPartPr/>
              <p14:nvPr/>
            </p14:nvContentPartPr>
            <p14:xfrm>
              <a:off x="1850760" y="3881520"/>
              <a:ext cx="943560" cy="424440"/>
            </p14:xfrm>
          </p:contentPart>
        </mc:Choice>
        <mc:Fallback>
          <p:pic>
            <p:nvPicPr>
              <p:cNvPr id="9" name="Ink 8">
                <a:extLst>
                  <a:ext uri="{FF2B5EF4-FFF2-40B4-BE49-F238E27FC236}">
                    <a16:creationId xmlns:a16="http://schemas.microsoft.com/office/drawing/2014/main" xmlns="" xmlns:p14="http://schemas.microsoft.com/office/powerpoint/2010/main" id="{A0350F81-5CFA-42EC-A2C5-4506428BCD85}"/>
                  </a:ext>
                </a:extLst>
              </p:cNvPr>
              <p:cNvPicPr/>
              <p:nvPr/>
            </p:nvPicPr>
            <p:blipFill>
              <a:blip r:embed="rId22"/>
              <a:stretch>
                <a:fillRect/>
              </a:stretch>
            </p:blipFill>
            <p:spPr>
              <a:xfrm>
                <a:off x="1787760" y="3818880"/>
                <a:ext cx="1069200" cy="550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3">
            <p14:nvContentPartPr>
              <p14:cNvPr id="10" name="Ink 9">
                <a:extLst>
                  <a:ext uri="{FF2B5EF4-FFF2-40B4-BE49-F238E27FC236}">
                    <a16:creationId xmlns:a16="http://schemas.microsoft.com/office/drawing/2014/main" id="{1E1D4CB4-1CFE-4368-815C-B0F43C01BA6E}"/>
                  </a:ext>
                </a:extLst>
              </p14:cNvPr>
              <p14:cNvContentPartPr/>
              <p14:nvPr/>
            </p14:nvContentPartPr>
            <p14:xfrm>
              <a:off x="4423320" y="5126400"/>
              <a:ext cx="118800" cy="19440"/>
            </p14:xfrm>
          </p:contentPart>
        </mc:Choice>
        <mc:Fallback>
          <p:pic>
            <p:nvPicPr>
              <p:cNvPr id="10" name="Ink 9">
                <a:extLst>
                  <a:ext uri="{FF2B5EF4-FFF2-40B4-BE49-F238E27FC236}">
                    <a16:creationId xmlns:a16="http://schemas.microsoft.com/office/drawing/2014/main" xmlns="" xmlns:p14="http://schemas.microsoft.com/office/powerpoint/2010/main" id="{1E1D4CB4-1CFE-4368-815C-B0F43C01BA6E}"/>
                  </a:ext>
                </a:extLst>
              </p:cNvPr>
              <p:cNvPicPr/>
              <p:nvPr/>
            </p:nvPicPr>
            <p:blipFill>
              <a:blip r:embed="rId24"/>
              <a:stretch>
                <a:fillRect/>
              </a:stretch>
            </p:blipFill>
            <p:spPr>
              <a:xfrm>
                <a:off x="4360680" y="5063760"/>
                <a:ext cx="244440" cy="145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5">
            <p14:nvContentPartPr>
              <p14:cNvPr id="15" name="Ink 14">
                <a:extLst>
                  <a:ext uri="{FF2B5EF4-FFF2-40B4-BE49-F238E27FC236}">
                    <a16:creationId xmlns:a16="http://schemas.microsoft.com/office/drawing/2014/main" id="{AD9EDAF9-6C45-44D4-AC1C-3EBFE29DF4A9}"/>
                  </a:ext>
                </a:extLst>
              </p14:cNvPr>
              <p14:cNvContentPartPr/>
              <p14:nvPr/>
            </p14:nvContentPartPr>
            <p14:xfrm>
              <a:off x="6273720" y="4893120"/>
              <a:ext cx="1005480" cy="259920"/>
            </p14:xfrm>
          </p:contentPart>
        </mc:Choice>
        <mc:Fallback>
          <p:pic>
            <p:nvPicPr>
              <p:cNvPr id="15" name="Ink 14">
                <a:extLst>
                  <a:ext uri="{FF2B5EF4-FFF2-40B4-BE49-F238E27FC236}">
                    <a16:creationId xmlns:a16="http://schemas.microsoft.com/office/drawing/2014/main" xmlns="" xmlns:p14="http://schemas.microsoft.com/office/powerpoint/2010/main" id="{AD9EDAF9-6C45-44D4-AC1C-3EBFE29DF4A9}"/>
                  </a:ext>
                </a:extLst>
              </p:cNvPr>
              <p:cNvPicPr/>
              <p:nvPr/>
            </p:nvPicPr>
            <p:blipFill>
              <a:blip r:embed="rId26"/>
              <a:stretch>
                <a:fillRect/>
              </a:stretch>
            </p:blipFill>
            <p:spPr>
              <a:xfrm>
                <a:off x="6210720" y="4830120"/>
                <a:ext cx="1131120" cy="385560"/>
              </a:xfrm>
              <a:prstGeom prst="rect">
                <a:avLst/>
              </a:prstGeom>
            </p:spPr>
          </p:pic>
        </mc:Fallback>
      </mc:AlternateContent>
      <p:grpSp>
        <p:nvGrpSpPr>
          <p:cNvPr id="18" name="Group 17">
            <a:extLst>
              <a:ext uri="{FF2B5EF4-FFF2-40B4-BE49-F238E27FC236}">
                <a16:creationId xmlns:a16="http://schemas.microsoft.com/office/drawing/2014/main" xmlns="" id="{E408576D-56C9-4A5C-8837-9B9E70460ED3}"/>
              </a:ext>
            </a:extLst>
          </p:cNvPr>
          <p:cNvGrpSpPr/>
          <p:nvPr/>
        </p:nvGrpSpPr>
        <p:grpSpPr>
          <a:xfrm>
            <a:off x="4318560" y="5034600"/>
            <a:ext cx="3014640" cy="284400"/>
            <a:chOff x="4318560" y="5034600"/>
            <a:chExt cx="3014640" cy="284400"/>
          </a:xfrm>
        </p:grpSpPr>
        <mc:AlternateContent xmlns:mc="http://schemas.openxmlformats.org/markup-compatibility/2006">
          <mc:Choice xmlns:p14="http://schemas.microsoft.com/office/powerpoint/2010/main" xmlns="" Requires="p14">
            <p:contentPart p14:bwMode="auto" r:id="rId27">
              <p14:nvContentPartPr>
                <p14:cNvPr id="11" name="Ink 10">
                  <a:extLst>
                    <a:ext uri="{FF2B5EF4-FFF2-40B4-BE49-F238E27FC236}">
                      <a16:creationId xmlns:a16="http://schemas.microsoft.com/office/drawing/2014/main" id="{C7F391E6-A51D-48DB-849E-F224519CF70D}"/>
                    </a:ext>
                  </a:extLst>
                </p14:cNvPr>
                <p14:cNvContentPartPr/>
                <p14:nvPr/>
              </p14:nvContentPartPr>
              <p14:xfrm>
                <a:off x="4318560" y="5055120"/>
                <a:ext cx="1469880" cy="200880"/>
              </p14:xfrm>
            </p:contentPart>
          </mc:Choice>
          <mc:Fallback>
            <p:pic>
              <p:nvPicPr>
                <p:cNvPr id="11" name="Ink 10">
                  <a:extLst>
                    <a:ext uri="{FF2B5EF4-FFF2-40B4-BE49-F238E27FC236}">
                      <a16:creationId xmlns:a16="http://schemas.microsoft.com/office/drawing/2014/main" xmlns="" xmlns:p14="http://schemas.microsoft.com/office/powerpoint/2010/main" id="{C7F391E6-A51D-48DB-849E-F224519CF70D}"/>
                    </a:ext>
                  </a:extLst>
                </p:cNvPr>
                <p:cNvPicPr/>
                <p:nvPr/>
              </p:nvPicPr>
              <p:blipFill>
                <a:blip r:embed="rId28"/>
                <a:stretch>
                  <a:fillRect/>
                </a:stretch>
              </p:blipFill>
              <p:spPr>
                <a:xfrm>
                  <a:off x="4255920" y="4992120"/>
                  <a:ext cx="1595520" cy="326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9">
              <p14:nvContentPartPr>
                <p14:cNvPr id="12" name="Ink 11">
                  <a:extLst>
                    <a:ext uri="{FF2B5EF4-FFF2-40B4-BE49-F238E27FC236}">
                      <a16:creationId xmlns:a16="http://schemas.microsoft.com/office/drawing/2014/main" id="{4CCC8531-B64F-444A-9B83-C880302F464A}"/>
                    </a:ext>
                  </a:extLst>
                </p14:cNvPr>
                <p14:cNvContentPartPr/>
                <p14:nvPr/>
              </p14:nvContentPartPr>
              <p14:xfrm>
                <a:off x="5332320" y="5171400"/>
                <a:ext cx="552240" cy="71640"/>
              </p14:xfrm>
            </p:contentPart>
          </mc:Choice>
          <mc:Fallback>
            <p:pic>
              <p:nvPicPr>
                <p:cNvPr id="12" name="Ink 11">
                  <a:extLst>
                    <a:ext uri="{FF2B5EF4-FFF2-40B4-BE49-F238E27FC236}">
                      <a16:creationId xmlns:a16="http://schemas.microsoft.com/office/drawing/2014/main" xmlns="" xmlns:p14="http://schemas.microsoft.com/office/powerpoint/2010/main" id="{4CCC8531-B64F-444A-9B83-C880302F464A}"/>
                    </a:ext>
                  </a:extLst>
                </p:cNvPr>
                <p:cNvPicPr/>
                <p:nvPr/>
              </p:nvPicPr>
              <p:blipFill>
                <a:blip r:embed="rId30"/>
                <a:stretch>
                  <a:fillRect/>
                </a:stretch>
              </p:blipFill>
              <p:spPr>
                <a:xfrm>
                  <a:off x="5269680" y="5108760"/>
                  <a:ext cx="677880" cy="197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1">
              <p14:nvContentPartPr>
                <p14:cNvPr id="17" name="Ink 16">
                  <a:extLst>
                    <a:ext uri="{FF2B5EF4-FFF2-40B4-BE49-F238E27FC236}">
                      <a16:creationId xmlns:a16="http://schemas.microsoft.com/office/drawing/2014/main" id="{D073C8C2-5E00-4E15-BF50-6806B6FC17C0}"/>
                    </a:ext>
                  </a:extLst>
                </p14:cNvPr>
                <p14:cNvContentPartPr/>
                <p14:nvPr/>
              </p14:nvContentPartPr>
              <p14:xfrm>
                <a:off x="6256440" y="5034600"/>
                <a:ext cx="1076760" cy="284400"/>
              </p14:xfrm>
            </p:contentPart>
          </mc:Choice>
          <mc:Fallback>
            <p:pic>
              <p:nvPicPr>
                <p:cNvPr id="17" name="Ink 16">
                  <a:extLst>
                    <a:ext uri="{FF2B5EF4-FFF2-40B4-BE49-F238E27FC236}">
                      <a16:creationId xmlns:a16="http://schemas.microsoft.com/office/drawing/2014/main" xmlns="" xmlns:p14="http://schemas.microsoft.com/office/powerpoint/2010/main" id="{D073C8C2-5E00-4E15-BF50-6806B6FC17C0}"/>
                    </a:ext>
                  </a:extLst>
                </p:cNvPr>
                <p:cNvPicPr/>
                <p:nvPr/>
              </p:nvPicPr>
              <p:blipFill>
                <a:blip r:embed="rId32"/>
                <a:stretch>
                  <a:fillRect/>
                </a:stretch>
              </p:blipFill>
              <p:spPr>
                <a:xfrm>
                  <a:off x="6193800" y="4971600"/>
                  <a:ext cx="1202400" cy="41004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33">
            <p14:nvContentPartPr>
              <p14:cNvPr id="19" name="Ink 18">
                <a:extLst>
                  <a:ext uri="{FF2B5EF4-FFF2-40B4-BE49-F238E27FC236}">
                    <a16:creationId xmlns:a16="http://schemas.microsoft.com/office/drawing/2014/main" id="{D2D0EBD9-349E-4984-A315-3148391EDE4A}"/>
                  </a:ext>
                </a:extLst>
              </p14:cNvPr>
              <p14:cNvContentPartPr/>
              <p14:nvPr/>
            </p14:nvContentPartPr>
            <p14:xfrm>
              <a:off x="3053880" y="5019120"/>
              <a:ext cx="933480" cy="745200"/>
            </p14:xfrm>
          </p:contentPart>
        </mc:Choice>
        <mc:Fallback>
          <p:pic>
            <p:nvPicPr>
              <p:cNvPr id="19" name="Ink 18">
                <a:extLst>
                  <a:ext uri="{FF2B5EF4-FFF2-40B4-BE49-F238E27FC236}">
                    <a16:creationId xmlns:a16="http://schemas.microsoft.com/office/drawing/2014/main" xmlns="" xmlns:p14="http://schemas.microsoft.com/office/powerpoint/2010/main" id="{D2D0EBD9-349E-4984-A315-3148391EDE4A}"/>
                  </a:ext>
                </a:extLst>
              </p:cNvPr>
              <p:cNvPicPr/>
              <p:nvPr/>
            </p:nvPicPr>
            <p:blipFill>
              <a:blip r:embed="rId34"/>
              <a:stretch>
                <a:fillRect/>
              </a:stretch>
            </p:blipFill>
            <p:spPr>
              <a:xfrm>
                <a:off x="2990880" y="4956120"/>
                <a:ext cx="1059120" cy="870840"/>
              </a:xfrm>
              <a:prstGeom prst="rect">
                <a:avLst/>
              </a:prstGeom>
            </p:spPr>
          </p:pic>
        </mc:Fallback>
      </mc:AlternateContent>
      <p:grpSp>
        <p:nvGrpSpPr>
          <p:cNvPr id="23" name="Group 22">
            <a:extLst>
              <a:ext uri="{FF2B5EF4-FFF2-40B4-BE49-F238E27FC236}">
                <a16:creationId xmlns:a16="http://schemas.microsoft.com/office/drawing/2014/main" xmlns="" id="{5A45FA3F-4239-4756-9A19-9607088D4751}"/>
              </a:ext>
            </a:extLst>
          </p:cNvPr>
          <p:cNvGrpSpPr/>
          <p:nvPr/>
        </p:nvGrpSpPr>
        <p:grpSpPr>
          <a:xfrm>
            <a:off x="3284280" y="5066760"/>
            <a:ext cx="968760" cy="883800"/>
            <a:chOff x="3284280" y="5066760"/>
            <a:chExt cx="968760" cy="883800"/>
          </a:xfrm>
        </p:grpSpPr>
        <mc:AlternateContent xmlns:mc="http://schemas.openxmlformats.org/markup-compatibility/2006">
          <mc:Choice xmlns:p14="http://schemas.microsoft.com/office/powerpoint/2010/main" xmlns="" Requires="p14">
            <p:contentPart p14:bwMode="auto" r:id="rId35">
              <p14:nvContentPartPr>
                <p14:cNvPr id="20" name="Ink 19">
                  <a:extLst>
                    <a:ext uri="{FF2B5EF4-FFF2-40B4-BE49-F238E27FC236}">
                      <a16:creationId xmlns:a16="http://schemas.microsoft.com/office/drawing/2014/main" id="{1D409E3A-0A64-467C-AA1D-865DD865BEA0}"/>
                    </a:ext>
                  </a:extLst>
                </p14:cNvPr>
                <p14:cNvContentPartPr/>
                <p14:nvPr/>
              </p14:nvContentPartPr>
              <p14:xfrm>
                <a:off x="3284280" y="5316600"/>
                <a:ext cx="968760" cy="633960"/>
              </p14:xfrm>
            </p:contentPart>
          </mc:Choice>
          <mc:Fallback>
            <p:pic>
              <p:nvPicPr>
                <p:cNvPr id="20" name="Ink 19">
                  <a:extLst>
                    <a:ext uri="{FF2B5EF4-FFF2-40B4-BE49-F238E27FC236}">
                      <a16:creationId xmlns:a16="http://schemas.microsoft.com/office/drawing/2014/main" xmlns="" xmlns:p14="http://schemas.microsoft.com/office/powerpoint/2010/main" id="{1D409E3A-0A64-467C-AA1D-865DD865BEA0}"/>
                    </a:ext>
                  </a:extLst>
                </p:cNvPr>
                <p:cNvPicPr/>
                <p:nvPr/>
              </p:nvPicPr>
              <p:blipFill>
                <a:blip r:embed="rId36"/>
                <a:stretch>
                  <a:fillRect/>
                </a:stretch>
              </p:blipFill>
              <p:spPr>
                <a:xfrm>
                  <a:off x="3221280" y="5253960"/>
                  <a:ext cx="1094400" cy="759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7">
              <p14:nvContentPartPr>
                <p14:cNvPr id="21" name="Ink 20">
                  <a:extLst>
                    <a:ext uri="{FF2B5EF4-FFF2-40B4-BE49-F238E27FC236}">
                      <a16:creationId xmlns:a16="http://schemas.microsoft.com/office/drawing/2014/main" id="{0113D84F-EBE3-4BF4-9D9C-2244F781D0B4}"/>
                    </a:ext>
                  </a:extLst>
                </p14:cNvPr>
                <p14:cNvContentPartPr/>
                <p14:nvPr/>
              </p14:nvContentPartPr>
              <p14:xfrm>
                <a:off x="3772440" y="5309040"/>
                <a:ext cx="56880" cy="90720"/>
              </p14:xfrm>
            </p:contentPart>
          </mc:Choice>
          <mc:Fallback>
            <p:pic>
              <p:nvPicPr>
                <p:cNvPr id="21" name="Ink 20">
                  <a:extLst>
                    <a:ext uri="{FF2B5EF4-FFF2-40B4-BE49-F238E27FC236}">
                      <a16:creationId xmlns:a16="http://schemas.microsoft.com/office/drawing/2014/main" xmlns="" xmlns:p14="http://schemas.microsoft.com/office/powerpoint/2010/main" id="{0113D84F-EBE3-4BF4-9D9C-2244F781D0B4}"/>
                    </a:ext>
                  </a:extLst>
                </p:cNvPr>
                <p:cNvPicPr/>
                <p:nvPr/>
              </p:nvPicPr>
              <p:blipFill>
                <a:blip r:embed="rId38"/>
                <a:stretch>
                  <a:fillRect/>
                </a:stretch>
              </p:blipFill>
              <p:spPr>
                <a:xfrm>
                  <a:off x="3709800" y="5246040"/>
                  <a:ext cx="182520" cy="216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9">
              <p14:nvContentPartPr>
                <p14:cNvPr id="22" name="Ink 21">
                  <a:extLst>
                    <a:ext uri="{FF2B5EF4-FFF2-40B4-BE49-F238E27FC236}">
                      <a16:creationId xmlns:a16="http://schemas.microsoft.com/office/drawing/2014/main" id="{0CB0F1B6-382A-489A-8AE9-76C9E5CCADC5}"/>
                    </a:ext>
                  </a:extLst>
                </p14:cNvPr>
                <p14:cNvContentPartPr/>
                <p14:nvPr/>
              </p14:nvContentPartPr>
              <p14:xfrm>
                <a:off x="3727440" y="5066760"/>
                <a:ext cx="124560" cy="87840"/>
              </p14:xfrm>
            </p:contentPart>
          </mc:Choice>
          <mc:Fallback>
            <p:pic>
              <p:nvPicPr>
                <p:cNvPr id="22" name="Ink 21">
                  <a:extLst>
                    <a:ext uri="{FF2B5EF4-FFF2-40B4-BE49-F238E27FC236}">
                      <a16:creationId xmlns:a16="http://schemas.microsoft.com/office/drawing/2014/main" xmlns="" xmlns:p14="http://schemas.microsoft.com/office/powerpoint/2010/main" id="{0CB0F1B6-382A-489A-8AE9-76C9E5CCADC5}"/>
                    </a:ext>
                  </a:extLst>
                </p:cNvPr>
                <p:cNvPicPr/>
                <p:nvPr/>
              </p:nvPicPr>
              <p:blipFill>
                <a:blip r:embed="rId40"/>
                <a:stretch>
                  <a:fillRect/>
                </a:stretch>
              </p:blipFill>
              <p:spPr>
                <a:xfrm>
                  <a:off x="3664440" y="5004120"/>
                  <a:ext cx="250200" cy="213480"/>
                </a:xfrm>
                <a:prstGeom prst="rect">
                  <a:avLst/>
                </a:prstGeom>
              </p:spPr>
            </p:pic>
          </mc:Fallback>
        </mc:AlternateContent>
      </p:grpSp>
      <p:grpSp>
        <p:nvGrpSpPr>
          <p:cNvPr id="33" name="Group 32">
            <a:extLst>
              <a:ext uri="{FF2B5EF4-FFF2-40B4-BE49-F238E27FC236}">
                <a16:creationId xmlns:a16="http://schemas.microsoft.com/office/drawing/2014/main" xmlns="" id="{DAD75870-820E-4F71-AFDC-15E03729C25E}"/>
              </a:ext>
            </a:extLst>
          </p:cNvPr>
          <p:cNvGrpSpPr/>
          <p:nvPr/>
        </p:nvGrpSpPr>
        <p:grpSpPr>
          <a:xfrm>
            <a:off x="1812600" y="4027800"/>
            <a:ext cx="806760" cy="388080"/>
            <a:chOff x="1812600" y="4027800"/>
            <a:chExt cx="806760" cy="388080"/>
          </a:xfrm>
        </p:grpSpPr>
        <mc:AlternateContent xmlns:mc="http://schemas.openxmlformats.org/markup-compatibility/2006">
          <mc:Choice xmlns:p14="http://schemas.microsoft.com/office/powerpoint/2010/main" xmlns="" Requires="p14">
            <p:contentPart p14:bwMode="auto" r:id="rId41">
              <p14:nvContentPartPr>
                <p14:cNvPr id="24" name="Ink 23">
                  <a:extLst>
                    <a:ext uri="{FF2B5EF4-FFF2-40B4-BE49-F238E27FC236}">
                      <a16:creationId xmlns:a16="http://schemas.microsoft.com/office/drawing/2014/main" id="{54698BBE-ED57-4827-9DF2-B2ED97236DB8}"/>
                    </a:ext>
                  </a:extLst>
                </p14:cNvPr>
                <p14:cNvContentPartPr/>
                <p14:nvPr/>
              </p14:nvContentPartPr>
              <p14:xfrm>
                <a:off x="2409840" y="4027800"/>
                <a:ext cx="209520" cy="282960"/>
              </p14:xfrm>
            </p:contentPart>
          </mc:Choice>
          <mc:Fallback>
            <p:pic>
              <p:nvPicPr>
                <p:cNvPr id="24" name="Ink 23">
                  <a:extLst>
                    <a:ext uri="{FF2B5EF4-FFF2-40B4-BE49-F238E27FC236}">
                      <a16:creationId xmlns:a16="http://schemas.microsoft.com/office/drawing/2014/main" xmlns="" xmlns:p14="http://schemas.microsoft.com/office/powerpoint/2010/main" id="{54698BBE-ED57-4827-9DF2-B2ED97236DB8}"/>
                    </a:ext>
                  </a:extLst>
                </p:cNvPr>
                <p:cNvPicPr/>
                <p:nvPr/>
              </p:nvPicPr>
              <p:blipFill>
                <a:blip r:embed="rId42"/>
                <a:stretch>
                  <a:fillRect/>
                </a:stretch>
              </p:blipFill>
              <p:spPr>
                <a:xfrm>
                  <a:off x="2347200" y="3965160"/>
                  <a:ext cx="335160" cy="408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3">
              <p14:nvContentPartPr>
                <p14:cNvPr id="25" name="Ink 24">
                  <a:extLst>
                    <a:ext uri="{FF2B5EF4-FFF2-40B4-BE49-F238E27FC236}">
                      <a16:creationId xmlns:a16="http://schemas.microsoft.com/office/drawing/2014/main" id="{45F8DDAE-8F6F-4FFE-9A1E-A5F3466AA68E}"/>
                    </a:ext>
                  </a:extLst>
                </p14:cNvPr>
                <p14:cNvContentPartPr/>
                <p14:nvPr/>
              </p14:nvContentPartPr>
              <p14:xfrm>
                <a:off x="1812600" y="4288440"/>
                <a:ext cx="146880" cy="127440"/>
              </p14:xfrm>
            </p:contentPart>
          </mc:Choice>
          <mc:Fallback>
            <p:pic>
              <p:nvPicPr>
                <p:cNvPr id="25" name="Ink 24">
                  <a:extLst>
                    <a:ext uri="{FF2B5EF4-FFF2-40B4-BE49-F238E27FC236}">
                      <a16:creationId xmlns:a16="http://schemas.microsoft.com/office/drawing/2014/main" xmlns="" xmlns:p14="http://schemas.microsoft.com/office/powerpoint/2010/main" id="{45F8DDAE-8F6F-4FFE-9A1E-A5F3466AA68E}"/>
                    </a:ext>
                  </a:extLst>
                </p:cNvPr>
                <p:cNvPicPr/>
                <p:nvPr/>
              </p:nvPicPr>
              <p:blipFill>
                <a:blip r:embed="rId44"/>
                <a:stretch>
                  <a:fillRect/>
                </a:stretch>
              </p:blipFill>
              <p:spPr>
                <a:xfrm>
                  <a:off x="1749600" y="4225800"/>
                  <a:ext cx="272520" cy="253080"/>
                </a:xfrm>
                <a:prstGeom prst="rect">
                  <a:avLst/>
                </a:prstGeom>
              </p:spPr>
            </p:pic>
          </mc:Fallback>
        </mc:AlternateContent>
      </p:grpSp>
      <p:grpSp>
        <p:nvGrpSpPr>
          <p:cNvPr id="32" name="Group 31">
            <a:extLst>
              <a:ext uri="{FF2B5EF4-FFF2-40B4-BE49-F238E27FC236}">
                <a16:creationId xmlns:a16="http://schemas.microsoft.com/office/drawing/2014/main" xmlns="" id="{7D3A773A-74E6-4BB0-A532-42056D28DC82}"/>
              </a:ext>
            </a:extLst>
          </p:cNvPr>
          <p:cNvGrpSpPr/>
          <p:nvPr/>
        </p:nvGrpSpPr>
        <p:grpSpPr>
          <a:xfrm>
            <a:off x="1660320" y="5532600"/>
            <a:ext cx="1088640" cy="428400"/>
            <a:chOff x="1660320" y="5532600"/>
            <a:chExt cx="1088640" cy="428400"/>
          </a:xfrm>
        </p:grpSpPr>
        <mc:AlternateContent xmlns:mc="http://schemas.openxmlformats.org/markup-compatibility/2006">
          <mc:Choice xmlns:p14="http://schemas.microsoft.com/office/powerpoint/2010/main" xmlns="" Requires="p14">
            <p:contentPart p14:bwMode="auto" r:id="rId45">
              <p14:nvContentPartPr>
                <p14:cNvPr id="26" name="Ink 25">
                  <a:extLst>
                    <a:ext uri="{FF2B5EF4-FFF2-40B4-BE49-F238E27FC236}">
                      <a16:creationId xmlns:a16="http://schemas.microsoft.com/office/drawing/2014/main" id="{09F758B8-4507-4254-A79B-D4A95384339F}"/>
                    </a:ext>
                  </a:extLst>
                </p14:cNvPr>
                <p14:cNvContentPartPr/>
                <p14:nvPr/>
              </p14:nvContentPartPr>
              <p14:xfrm>
                <a:off x="1809000" y="5562840"/>
                <a:ext cx="939960" cy="317880"/>
              </p14:xfrm>
            </p:contentPart>
          </mc:Choice>
          <mc:Fallback>
            <p:pic>
              <p:nvPicPr>
                <p:cNvPr id="26" name="Ink 25">
                  <a:extLst>
                    <a:ext uri="{FF2B5EF4-FFF2-40B4-BE49-F238E27FC236}">
                      <a16:creationId xmlns:a16="http://schemas.microsoft.com/office/drawing/2014/main" xmlns="" xmlns:p14="http://schemas.microsoft.com/office/powerpoint/2010/main" id="{09F758B8-4507-4254-A79B-D4A95384339F}"/>
                    </a:ext>
                  </a:extLst>
                </p:cNvPr>
                <p:cNvPicPr/>
                <p:nvPr/>
              </p:nvPicPr>
              <p:blipFill>
                <a:blip r:embed="rId46"/>
                <a:stretch>
                  <a:fillRect/>
                </a:stretch>
              </p:blipFill>
              <p:spPr>
                <a:xfrm>
                  <a:off x="1746000" y="5500200"/>
                  <a:ext cx="1065600" cy="443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7">
              <p14:nvContentPartPr>
                <p14:cNvPr id="27" name="Ink 26">
                  <a:extLst>
                    <a:ext uri="{FF2B5EF4-FFF2-40B4-BE49-F238E27FC236}">
                      <a16:creationId xmlns:a16="http://schemas.microsoft.com/office/drawing/2014/main" id="{A796EBD4-9D00-4CBA-9DCD-75A8D3B2D6B3}"/>
                    </a:ext>
                  </a:extLst>
                </p14:cNvPr>
                <p14:cNvContentPartPr/>
                <p14:nvPr/>
              </p14:nvContentPartPr>
              <p14:xfrm>
                <a:off x="2184840" y="5532600"/>
                <a:ext cx="64800" cy="159480"/>
              </p14:xfrm>
            </p:contentPart>
          </mc:Choice>
          <mc:Fallback>
            <p:pic>
              <p:nvPicPr>
                <p:cNvPr id="27" name="Ink 26">
                  <a:extLst>
                    <a:ext uri="{FF2B5EF4-FFF2-40B4-BE49-F238E27FC236}">
                      <a16:creationId xmlns:a16="http://schemas.microsoft.com/office/drawing/2014/main" xmlns="" xmlns:p14="http://schemas.microsoft.com/office/powerpoint/2010/main" id="{A796EBD4-9D00-4CBA-9DCD-75A8D3B2D6B3}"/>
                    </a:ext>
                  </a:extLst>
                </p:cNvPr>
                <p:cNvPicPr/>
                <p:nvPr/>
              </p:nvPicPr>
              <p:blipFill>
                <a:blip r:embed="rId48"/>
                <a:stretch>
                  <a:fillRect/>
                </a:stretch>
              </p:blipFill>
              <p:spPr>
                <a:xfrm>
                  <a:off x="2122200" y="5469600"/>
                  <a:ext cx="190440" cy="285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9">
              <p14:nvContentPartPr>
                <p14:cNvPr id="31" name="Ink 30">
                  <a:extLst>
                    <a:ext uri="{FF2B5EF4-FFF2-40B4-BE49-F238E27FC236}">
                      <a16:creationId xmlns:a16="http://schemas.microsoft.com/office/drawing/2014/main" id="{6091269E-99E8-4A93-A887-1F380CA00051}"/>
                    </a:ext>
                  </a:extLst>
                </p14:cNvPr>
                <p14:cNvContentPartPr/>
                <p14:nvPr/>
              </p14:nvContentPartPr>
              <p14:xfrm>
                <a:off x="1660320" y="5765880"/>
                <a:ext cx="819360" cy="195120"/>
              </p14:xfrm>
            </p:contentPart>
          </mc:Choice>
          <mc:Fallback>
            <p:pic>
              <p:nvPicPr>
                <p:cNvPr id="31" name="Ink 30">
                  <a:extLst>
                    <a:ext uri="{FF2B5EF4-FFF2-40B4-BE49-F238E27FC236}">
                      <a16:creationId xmlns:a16="http://schemas.microsoft.com/office/drawing/2014/main" xmlns="" xmlns:p14="http://schemas.microsoft.com/office/powerpoint/2010/main" id="{6091269E-99E8-4A93-A887-1F380CA00051}"/>
                    </a:ext>
                  </a:extLst>
                </p:cNvPr>
                <p:cNvPicPr/>
                <p:nvPr/>
              </p:nvPicPr>
              <p:blipFill>
                <a:blip r:embed="rId50"/>
                <a:stretch>
                  <a:fillRect/>
                </a:stretch>
              </p:blipFill>
              <p:spPr>
                <a:xfrm>
                  <a:off x="1597320" y="5702880"/>
                  <a:ext cx="945000" cy="320760"/>
                </a:xfrm>
                <a:prstGeom prst="rect">
                  <a:avLst/>
                </a:prstGeom>
              </p:spPr>
            </p:pic>
          </mc:Fallback>
        </mc:AlternateContent>
      </p:grpSp>
      <p:grpSp>
        <p:nvGrpSpPr>
          <p:cNvPr id="38" name="Group 37">
            <a:extLst>
              <a:ext uri="{FF2B5EF4-FFF2-40B4-BE49-F238E27FC236}">
                <a16:creationId xmlns:a16="http://schemas.microsoft.com/office/drawing/2014/main" xmlns="" id="{1F53396A-01C7-48FE-A4FD-DAE420068150}"/>
              </a:ext>
            </a:extLst>
          </p:cNvPr>
          <p:cNvGrpSpPr/>
          <p:nvPr/>
        </p:nvGrpSpPr>
        <p:grpSpPr>
          <a:xfrm>
            <a:off x="7724240" y="4833120"/>
            <a:ext cx="2942280" cy="882000"/>
            <a:chOff x="7724240" y="4833120"/>
            <a:chExt cx="2942280" cy="882000"/>
          </a:xfrm>
        </p:grpSpPr>
        <mc:AlternateContent xmlns:mc="http://schemas.openxmlformats.org/markup-compatibility/2006">
          <mc:Choice xmlns:p14="http://schemas.microsoft.com/office/powerpoint/2010/main" xmlns="" Requires="p14">
            <p:contentPart p14:bwMode="auto" r:id="rId51">
              <p14:nvContentPartPr>
                <p14:cNvPr id="34" name="Ink 33">
                  <a:extLst>
                    <a:ext uri="{FF2B5EF4-FFF2-40B4-BE49-F238E27FC236}">
                      <a16:creationId xmlns:a16="http://schemas.microsoft.com/office/drawing/2014/main" id="{75CC19B5-64FA-4715-B5A0-0898CD527474}"/>
                    </a:ext>
                  </a:extLst>
                </p14:cNvPr>
                <p14:cNvContentPartPr/>
                <p14:nvPr/>
              </p14:nvContentPartPr>
              <p14:xfrm>
                <a:off x="7906760" y="4833120"/>
                <a:ext cx="906480" cy="505440"/>
              </p14:xfrm>
            </p:contentPart>
          </mc:Choice>
          <mc:Fallback>
            <p:pic>
              <p:nvPicPr>
                <p:cNvPr id="34" name="Ink 33">
                  <a:extLst>
                    <a:ext uri="{FF2B5EF4-FFF2-40B4-BE49-F238E27FC236}">
                      <a16:creationId xmlns:a16="http://schemas.microsoft.com/office/drawing/2014/main" xmlns="" xmlns:p14="http://schemas.microsoft.com/office/powerpoint/2010/main" id="{75CC19B5-64FA-4715-B5A0-0898CD527474}"/>
                    </a:ext>
                  </a:extLst>
                </p:cNvPr>
                <p:cNvPicPr/>
                <p:nvPr/>
              </p:nvPicPr>
              <p:blipFill>
                <a:blip r:embed="rId52"/>
                <a:stretch>
                  <a:fillRect/>
                </a:stretch>
              </p:blipFill>
              <p:spPr>
                <a:xfrm>
                  <a:off x="7844120" y="4770480"/>
                  <a:ext cx="1032120" cy="631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3">
              <p14:nvContentPartPr>
                <p14:cNvPr id="35" name="Ink 34">
                  <a:extLst>
                    <a:ext uri="{FF2B5EF4-FFF2-40B4-BE49-F238E27FC236}">
                      <a16:creationId xmlns:a16="http://schemas.microsoft.com/office/drawing/2014/main" id="{ED29868F-8E5D-4E4D-876D-B421C93BEFC9}"/>
                    </a:ext>
                  </a:extLst>
                </p14:cNvPr>
                <p14:cNvContentPartPr/>
                <p14:nvPr/>
              </p14:nvContentPartPr>
              <p14:xfrm>
                <a:off x="7724240" y="4950120"/>
                <a:ext cx="786600" cy="345240"/>
              </p14:xfrm>
            </p:contentPart>
          </mc:Choice>
          <mc:Fallback>
            <p:pic>
              <p:nvPicPr>
                <p:cNvPr id="35" name="Ink 34">
                  <a:extLst>
                    <a:ext uri="{FF2B5EF4-FFF2-40B4-BE49-F238E27FC236}">
                      <a16:creationId xmlns:a16="http://schemas.microsoft.com/office/drawing/2014/main" xmlns="" xmlns:p14="http://schemas.microsoft.com/office/powerpoint/2010/main" id="{ED29868F-8E5D-4E4D-876D-B421C93BEFC9}"/>
                    </a:ext>
                  </a:extLst>
                </p:cNvPr>
                <p:cNvPicPr/>
                <p:nvPr/>
              </p:nvPicPr>
              <p:blipFill>
                <a:blip r:embed="rId54"/>
                <a:stretch>
                  <a:fillRect/>
                </a:stretch>
              </p:blipFill>
              <p:spPr>
                <a:xfrm>
                  <a:off x="7661240" y="4887480"/>
                  <a:ext cx="912240" cy="470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5">
              <p14:nvContentPartPr>
                <p14:cNvPr id="37" name="Ink 36">
                  <a:extLst>
                    <a:ext uri="{FF2B5EF4-FFF2-40B4-BE49-F238E27FC236}">
                      <a16:creationId xmlns:a16="http://schemas.microsoft.com/office/drawing/2014/main" id="{D5C59AF3-B5B6-4A08-BCA5-867FC5649A9C}"/>
                    </a:ext>
                  </a:extLst>
                </p14:cNvPr>
                <p14:cNvContentPartPr/>
                <p14:nvPr/>
              </p14:nvContentPartPr>
              <p14:xfrm>
                <a:off x="9221840" y="5335320"/>
                <a:ext cx="1444680" cy="379800"/>
              </p14:xfrm>
            </p:contentPart>
          </mc:Choice>
          <mc:Fallback>
            <p:pic>
              <p:nvPicPr>
                <p:cNvPr id="37" name="Ink 36">
                  <a:extLst>
                    <a:ext uri="{FF2B5EF4-FFF2-40B4-BE49-F238E27FC236}">
                      <a16:creationId xmlns:a16="http://schemas.microsoft.com/office/drawing/2014/main" xmlns="" xmlns:p14="http://schemas.microsoft.com/office/powerpoint/2010/main" id="{D5C59AF3-B5B6-4A08-BCA5-867FC5649A9C}"/>
                    </a:ext>
                  </a:extLst>
                </p:cNvPr>
                <p:cNvPicPr/>
                <p:nvPr/>
              </p:nvPicPr>
              <p:blipFill>
                <a:blip r:embed="rId56"/>
                <a:stretch>
                  <a:fillRect/>
                </a:stretch>
              </p:blipFill>
              <p:spPr>
                <a:xfrm>
                  <a:off x="9159200" y="5272320"/>
                  <a:ext cx="1570320" cy="505440"/>
                </a:xfrm>
                <a:prstGeom prst="rect">
                  <a:avLst/>
                </a:prstGeom>
              </p:spPr>
            </p:pic>
          </mc:Fallback>
        </mc:AlternateContent>
      </p:grpSp>
      <p:grpSp>
        <p:nvGrpSpPr>
          <p:cNvPr id="47" name="Group 46">
            <a:extLst>
              <a:ext uri="{FF2B5EF4-FFF2-40B4-BE49-F238E27FC236}">
                <a16:creationId xmlns:a16="http://schemas.microsoft.com/office/drawing/2014/main" xmlns="" id="{8EA3269D-B324-47AB-8EB2-6BBEE02A58A8}"/>
              </a:ext>
            </a:extLst>
          </p:cNvPr>
          <p:cNvGrpSpPr/>
          <p:nvPr/>
        </p:nvGrpSpPr>
        <p:grpSpPr>
          <a:xfrm>
            <a:off x="7303040" y="3012960"/>
            <a:ext cx="3472920" cy="609480"/>
            <a:chOff x="7303040" y="3012960"/>
            <a:chExt cx="3472920" cy="609480"/>
          </a:xfrm>
        </p:grpSpPr>
        <mc:AlternateContent xmlns:mc="http://schemas.openxmlformats.org/markup-compatibility/2006">
          <mc:Choice xmlns:p14="http://schemas.microsoft.com/office/powerpoint/2010/main" xmlns="" Requires="p14">
            <p:contentPart p14:bwMode="auto" r:id="rId57">
              <p14:nvContentPartPr>
                <p14:cNvPr id="39" name="Ink 38">
                  <a:extLst>
                    <a:ext uri="{FF2B5EF4-FFF2-40B4-BE49-F238E27FC236}">
                      <a16:creationId xmlns:a16="http://schemas.microsoft.com/office/drawing/2014/main" id="{A99D37BD-C273-41C7-AECA-33246A015CEF}"/>
                    </a:ext>
                  </a:extLst>
                </p14:cNvPr>
                <p14:cNvContentPartPr/>
                <p14:nvPr/>
              </p14:nvContentPartPr>
              <p14:xfrm>
                <a:off x="7894520" y="3249840"/>
                <a:ext cx="1227960" cy="372600"/>
              </p14:xfrm>
            </p:contentPart>
          </mc:Choice>
          <mc:Fallback>
            <p:pic>
              <p:nvPicPr>
                <p:cNvPr id="39" name="Ink 38">
                  <a:extLst>
                    <a:ext uri="{FF2B5EF4-FFF2-40B4-BE49-F238E27FC236}">
                      <a16:creationId xmlns:a16="http://schemas.microsoft.com/office/drawing/2014/main" xmlns="" xmlns:p14="http://schemas.microsoft.com/office/powerpoint/2010/main" id="{A99D37BD-C273-41C7-AECA-33246A015CEF}"/>
                    </a:ext>
                  </a:extLst>
                </p:cNvPr>
                <p:cNvPicPr/>
                <p:nvPr/>
              </p:nvPicPr>
              <p:blipFill>
                <a:blip r:embed="rId58"/>
                <a:stretch>
                  <a:fillRect/>
                </a:stretch>
              </p:blipFill>
              <p:spPr>
                <a:xfrm>
                  <a:off x="7831880" y="3187200"/>
                  <a:ext cx="1353600" cy="498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9">
              <p14:nvContentPartPr>
                <p14:cNvPr id="40" name="Ink 39">
                  <a:extLst>
                    <a:ext uri="{FF2B5EF4-FFF2-40B4-BE49-F238E27FC236}">
                      <a16:creationId xmlns:a16="http://schemas.microsoft.com/office/drawing/2014/main" id="{7E1D8C24-7711-4AA5-B4E1-37D5DF84B0F0}"/>
                    </a:ext>
                  </a:extLst>
                </p14:cNvPr>
                <p14:cNvContentPartPr/>
                <p14:nvPr/>
              </p14:nvContentPartPr>
              <p14:xfrm>
                <a:off x="8836280" y="3398880"/>
                <a:ext cx="180360" cy="79200"/>
              </p14:xfrm>
            </p:contentPart>
          </mc:Choice>
          <mc:Fallback>
            <p:pic>
              <p:nvPicPr>
                <p:cNvPr id="40" name="Ink 39">
                  <a:extLst>
                    <a:ext uri="{FF2B5EF4-FFF2-40B4-BE49-F238E27FC236}">
                      <a16:creationId xmlns:a16="http://schemas.microsoft.com/office/drawing/2014/main" xmlns="" xmlns:p14="http://schemas.microsoft.com/office/powerpoint/2010/main" id="{7E1D8C24-7711-4AA5-B4E1-37D5DF84B0F0}"/>
                    </a:ext>
                  </a:extLst>
                </p:cNvPr>
                <p:cNvPicPr/>
                <p:nvPr/>
              </p:nvPicPr>
              <p:blipFill>
                <a:blip r:embed="rId60"/>
                <a:stretch>
                  <a:fillRect/>
                </a:stretch>
              </p:blipFill>
              <p:spPr>
                <a:xfrm>
                  <a:off x="8773640" y="3336240"/>
                  <a:ext cx="306000" cy="204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1">
              <p14:nvContentPartPr>
                <p14:cNvPr id="41" name="Ink 40">
                  <a:extLst>
                    <a:ext uri="{FF2B5EF4-FFF2-40B4-BE49-F238E27FC236}">
                      <a16:creationId xmlns:a16="http://schemas.microsoft.com/office/drawing/2014/main" id="{D70CDD7E-D968-4F23-AB98-029F2292DBF4}"/>
                    </a:ext>
                  </a:extLst>
                </p14:cNvPr>
                <p14:cNvContentPartPr/>
                <p14:nvPr/>
              </p14:nvContentPartPr>
              <p14:xfrm>
                <a:off x="7303040" y="3474120"/>
                <a:ext cx="224280" cy="104040"/>
              </p14:xfrm>
            </p:contentPart>
          </mc:Choice>
          <mc:Fallback>
            <p:pic>
              <p:nvPicPr>
                <p:cNvPr id="41" name="Ink 40">
                  <a:extLst>
                    <a:ext uri="{FF2B5EF4-FFF2-40B4-BE49-F238E27FC236}">
                      <a16:creationId xmlns:a16="http://schemas.microsoft.com/office/drawing/2014/main" xmlns="" xmlns:p14="http://schemas.microsoft.com/office/powerpoint/2010/main" id="{D70CDD7E-D968-4F23-AB98-029F2292DBF4}"/>
                    </a:ext>
                  </a:extLst>
                </p:cNvPr>
                <p:cNvPicPr/>
                <p:nvPr/>
              </p:nvPicPr>
              <p:blipFill>
                <a:blip r:embed="rId62"/>
                <a:stretch>
                  <a:fillRect/>
                </a:stretch>
              </p:blipFill>
              <p:spPr>
                <a:xfrm>
                  <a:off x="7240040" y="3411480"/>
                  <a:ext cx="349920" cy="229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3">
              <p14:nvContentPartPr>
                <p14:cNvPr id="42" name="Ink 41">
                  <a:extLst>
                    <a:ext uri="{FF2B5EF4-FFF2-40B4-BE49-F238E27FC236}">
                      <a16:creationId xmlns:a16="http://schemas.microsoft.com/office/drawing/2014/main" id="{0B3CE130-277A-4E17-B8EF-C9A3C99CE2B5}"/>
                    </a:ext>
                  </a:extLst>
                </p14:cNvPr>
                <p14:cNvContentPartPr/>
                <p14:nvPr/>
              </p14:nvContentPartPr>
              <p14:xfrm>
                <a:off x="9335240" y="3012960"/>
                <a:ext cx="747720" cy="248400"/>
              </p14:xfrm>
            </p:contentPart>
          </mc:Choice>
          <mc:Fallback>
            <p:pic>
              <p:nvPicPr>
                <p:cNvPr id="42" name="Ink 41">
                  <a:extLst>
                    <a:ext uri="{FF2B5EF4-FFF2-40B4-BE49-F238E27FC236}">
                      <a16:creationId xmlns:a16="http://schemas.microsoft.com/office/drawing/2014/main" xmlns="" xmlns:p14="http://schemas.microsoft.com/office/powerpoint/2010/main" id="{0B3CE130-277A-4E17-B8EF-C9A3C99CE2B5}"/>
                    </a:ext>
                  </a:extLst>
                </p:cNvPr>
                <p:cNvPicPr/>
                <p:nvPr/>
              </p:nvPicPr>
              <p:blipFill>
                <a:blip r:embed="rId64"/>
                <a:stretch>
                  <a:fillRect/>
                </a:stretch>
              </p:blipFill>
              <p:spPr>
                <a:xfrm>
                  <a:off x="9272600" y="2949960"/>
                  <a:ext cx="873360" cy="374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5">
              <p14:nvContentPartPr>
                <p14:cNvPr id="43" name="Ink 42">
                  <a:extLst>
                    <a:ext uri="{FF2B5EF4-FFF2-40B4-BE49-F238E27FC236}">
                      <a16:creationId xmlns:a16="http://schemas.microsoft.com/office/drawing/2014/main" id="{00A3EBF3-D8B4-4A47-BFFA-B6BDD367FB7C}"/>
                    </a:ext>
                  </a:extLst>
                </p14:cNvPr>
                <p14:cNvContentPartPr/>
                <p14:nvPr/>
              </p14:nvContentPartPr>
              <p14:xfrm>
                <a:off x="9559880" y="3014760"/>
                <a:ext cx="298440" cy="132480"/>
              </p14:xfrm>
            </p:contentPart>
          </mc:Choice>
          <mc:Fallback>
            <p:pic>
              <p:nvPicPr>
                <p:cNvPr id="43" name="Ink 42">
                  <a:extLst>
                    <a:ext uri="{FF2B5EF4-FFF2-40B4-BE49-F238E27FC236}">
                      <a16:creationId xmlns:a16="http://schemas.microsoft.com/office/drawing/2014/main" xmlns="" xmlns:p14="http://schemas.microsoft.com/office/powerpoint/2010/main" id="{00A3EBF3-D8B4-4A47-BFFA-B6BDD367FB7C}"/>
                    </a:ext>
                  </a:extLst>
                </p:cNvPr>
                <p:cNvPicPr/>
                <p:nvPr/>
              </p:nvPicPr>
              <p:blipFill>
                <a:blip r:embed="rId66"/>
                <a:stretch>
                  <a:fillRect/>
                </a:stretch>
              </p:blipFill>
              <p:spPr>
                <a:xfrm>
                  <a:off x="9497240" y="2951760"/>
                  <a:ext cx="424080" cy="258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7">
              <p14:nvContentPartPr>
                <p14:cNvPr id="44" name="Ink 43">
                  <a:extLst>
                    <a:ext uri="{FF2B5EF4-FFF2-40B4-BE49-F238E27FC236}">
                      <a16:creationId xmlns:a16="http://schemas.microsoft.com/office/drawing/2014/main" id="{C1CB3BC7-A4F2-4A35-8A76-323FEDF8C21A}"/>
                    </a:ext>
                  </a:extLst>
                </p14:cNvPr>
                <p14:cNvContentPartPr/>
                <p14:nvPr/>
              </p14:nvContentPartPr>
              <p14:xfrm>
                <a:off x="9499400" y="3186120"/>
                <a:ext cx="818280" cy="139680"/>
              </p14:xfrm>
            </p:contentPart>
          </mc:Choice>
          <mc:Fallback>
            <p:pic>
              <p:nvPicPr>
                <p:cNvPr id="44" name="Ink 43">
                  <a:extLst>
                    <a:ext uri="{FF2B5EF4-FFF2-40B4-BE49-F238E27FC236}">
                      <a16:creationId xmlns:a16="http://schemas.microsoft.com/office/drawing/2014/main" xmlns="" xmlns:p14="http://schemas.microsoft.com/office/powerpoint/2010/main" id="{C1CB3BC7-A4F2-4A35-8A76-323FEDF8C21A}"/>
                    </a:ext>
                  </a:extLst>
                </p:cNvPr>
                <p:cNvPicPr/>
                <p:nvPr/>
              </p:nvPicPr>
              <p:blipFill>
                <a:blip r:embed="rId68"/>
                <a:stretch>
                  <a:fillRect/>
                </a:stretch>
              </p:blipFill>
              <p:spPr>
                <a:xfrm>
                  <a:off x="9436400" y="3123120"/>
                  <a:ext cx="943920" cy="2653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9">
              <p14:nvContentPartPr>
                <p14:cNvPr id="45" name="Ink 44">
                  <a:extLst>
                    <a:ext uri="{FF2B5EF4-FFF2-40B4-BE49-F238E27FC236}">
                      <a16:creationId xmlns:a16="http://schemas.microsoft.com/office/drawing/2014/main" id="{99F76875-A82E-4268-AE6C-4C24CC51D069}"/>
                    </a:ext>
                  </a:extLst>
                </p14:cNvPr>
                <p14:cNvContentPartPr/>
                <p14:nvPr/>
              </p14:nvContentPartPr>
              <p14:xfrm>
                <a:off x="10060640" y="3076320"/>
                <a:ext cx="423000" cy="83880"/>
              </p14:xfrm>
            </p:contentPart>
          </mc:Choice>
          <mc:Fallback>
            <p:pic>
              <p:nvPicPr>
                <p:cNvPr id="45" name="Ink 44">
                  <a:extLst>
                    <a:ext uri="{FF2B5EF4-FFF2-40B4-BE49-F238E27FC236}">
                      <a16:creationId xmlns:a16="http://schemas.microsoft.com/office/drawing/2014/main" xmlns="" xmlns:p14="http://schemas.microsoft.com/office/powerpoint/2010/main" id="{99F76875-A82E-4268-AE6C-4C24CC51D069}"/>
                    </a:ext>
                  </a:extLst>
                </p:cNvPr>
                <p:cNvPicPr/>
                <p:nvPr/>
              </p:nvPicPr>
              <p:blipFill>
                <a:blip r:embed="rId70"/>
                <a:stretch>
                  <a:fillRect/>
                </a:stretch>
              </p:blipFill>
              <p:spPr>
                <a:xfrm>
                  <a:off x="9998000" y="3013680"/>
                  <a:ext cx="548640" cy="209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1">
              <p14:nvContentPartPr>
                <p14:cNvPr id="46" name="Ink 45">
                  <a:extLst>
                    <a:ext uri="{FF2B5EF4-FFF2-40B4-BE49-F238E27FC236}">
                      <a16:creationId xmlns:a16="http://schemas.microsoft.com/office/drawing/2014/main" id="{0685BC13-85D8-4997-B9D2-5CF9E0323105}"/>
                    </a:ext>
                  </a:extLst>
                </p14:cNvPr>
                <p14:cNvContentPartPr/>
                <p14:nvPr/>
              </p14:nvContentPartPr>
              <p14:xfrm>
                <a:off x="10485440" y="3064080"/>
                <a:ext cx="290520" cy="92520"/>
              </p14:xfrm>
            </p:contentPart>
          </mc:Choice>
          <mc:Fallback>
            <p:pic>
              <p:nvPicPr>
                <p:cNvPr id="46" name="Ink 45">
                  <a:extLst>
                    <a:ext uri="{FF2B5EF4-FFF2-40B4-BE49-F238E27FC236}">
                      <a16:creationId xmlns:a16="http://schemas.microsoft.com/office/drawing/2014/main" xmlns="" xmlns:p14="http://schemas.microsoft.com/office/powerpoint/2010/main" id="{0685BC13-85D8-4997-B9D2-5CF9E0323105}"/>
                    </a:ext>
                  </a:extLst>
                </p:cNvPr>
                <p:cNvPicPr/>
                <p:nvPr/>
              </p:nvPicPr>
              <p:blipFill>
                <a:blip r:embed="rId72"/>
                <a:stretch>
                  <a:fillRect/>
                </a:stretch>
              </p:blipFill>
              <p:spPr>
                <a:xfrm>
                  <a:off x="10422440" y="3001440"/>
                  <a:ext cx="416160" cy="218160"/>
                </a:xfrm>
                <a:prstGeom prst="rect">
                  <a:avLst/>
                </a:prstGeom>
              </p:spPr>
            </p:pic>
          </mc:Fallback>
        </mc:AlternateContent>
      </p:grpSp>
    </p:spTree>
    <p:extLst>
      <p:ext uri="{BB962C8B-B14F-4D97-AF65-F5344CB8AC3E}">
        <p14:creationId xmlns:p14="http://schemas.microsoft.com/office/powerpoint/2010/main" xmlns="" val="3550954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23D09407-53BC-485E-B4CE-BC5E4FC4B2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921DB988-49FC-4608-B0A2-E2F3A40190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B9D4279F-5FF3-4705-86B5-CB297C3958C6}"/>
              </a:ext>
            </a:extLst>
          </p:cNvPr>
          <p:cNvSpPr txBox="1"/>
          <p:nvPr/>
        </p:nvSpPr>
        <p:spPr>
          <a:xfrm>
            <a:off x="-458618" y="313399"/>
            <a:ext cx="10640754" cy="77584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kern="1200" dirty="0">
                <a:solidFill>
                  <a:schemeClr val="tx2"/>
                </a:solidFill>
                <a:latin typeface="+mj-lt"/>
                <a:ea typeface="+mj-ea"/>
                <a:cs typeface="+mj-cs"/>
              </a:rPr>
              <a:t>Arable land used to farm specific GM plant</a:t>
            </a:r>
          </a:p>
        </p:txBody>
      </p:sp>
      <p:grpSp>
        <p:nvGrpSpPr>
          <p:cNvPr id="25" name="Group 24">
            <a:extLst>
              <a:ext uri="{FF2B5EF4-FFF2-40B4-BE49-F238E27FC236}">
                <a16:creationId xmlns:a16="http://schemas.microsoft.com/office/drawing/2014/main" xmlns="" id="{E9B930FD-8671-4C4C-ADCF-73AC1D0CD41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9676747" y="0"/>
            <a:ext cx="2514948" cy="2174333"/>
            <a:chOff x="-305" y="-4155"/>
            <a:chExt cx="2514948" cy="2174333"/>
          </a:xfrm>
        </p:grpSpPr>
        <p:sp>
          <p:nvSpPr>
            <p:cNvPr id="26" name="Freeform: Shape 25">
              <a:extLst>
                <a:ext uri="{FF2B5EF4-FFF2-40B4-BE49-F238E27FC236}">
                  <a16:creationId xmlns:a16="http://schemas.microsoft.com/office/drawing/2014/main" xmlns="" id="{C35B12C1-569C-4E37-AA33-7EF215F201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xmlns="" id="{F23E2660-7810-46F6-8752-187127C830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C991DC45-0378-45B3-B325-FB8F98545E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9" name="Freeform: Shape 28">
              <a:extLst>
                <a:ext uri="{FF2B5EF4-FFF2-40B4-BE49-F238E27FC236}">
                  <a16:creationId xmlns:a16="http://schemas.microsoft.com/office/drawing/2014/main" xmlns="" id="{E228F5BA-5150-4554-B7EA-93F371F3B1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xmlns="" id="{BA400118-AF3D-4ADC-9201-755DD26C3F8F}"/>
              </a:ext>
            </a:extLst>
          </p:cNvPr>
          <p:cNvPicPr>
            <a:picLocks noChangeAspect="1"/>
          </p:cNvPicPr>
          <p:nvPr/>
        </p:nvPicPr>
        <p:blipFill rotWithShape="1">
          <a:blip r:embed="rId2"/>
          <a:srcRect t="13761"/>
          <a:stretch/>
        </p:blipFill>
        <p:spPr>
          <a:xfrm>
            <a:off x="617955" y="1379192"/>
            <a:ext cx="11187316" cy="4823918"/>
          </a:xfrm>
          <a:prstGeom prst="rect">
            <a:avLst/>
          </a:prstGeom>
        </p:spPr>
      </p:pic>
      <p:grpSp>
        <p:nvGrpSpPr>
          <p:cNvPr id="36" name="Group 30">
            <a:extLst>
              <a:ext uri="{FF2B5EF4-FFF2-40B4-BE49-F238E27FC236}">
                <a16:creationId xmlns:a16="http://schemas.microsoft.com/office/drawing/2014/main" xmlns="" id="{383C2651-AE0C-4AE4-8725-E2F9414FE21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0800000" flipH="1">
            <a:off x="-305" y="4322879"/>
            <a:ext cx="3378428" cy="2535121"/>
            <a:chOff x="-305" y="-1"/>
            <a:chExt cx="3832880" cy="2876136"/>
          </a:xfrm>
        </p:grpSpPr>
        <p:sp>
          <p:nvSpPr>
            <p:cNvPr id="32" name="Freeform: Shape 31">
              <a:extLst>
                <a:ext uri="{FF2B5EF4-FFF2-40B4-BE49-F238E27FC236}">
                  <a16:creationId xmlns:a16="http://schemas.microsoft.com/office/drawing/2014/main" xmlns="" id="{CCE13265-B5D2-47B4-A199-E05F390D5B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xmlns="" id="{693EBD03-D832-462C-9304-7273698ED4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xmlns="" id="{0D53D3E2-805E-40D2-964F-352BF6D476B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xmlns="" id="{B7A9A916-A926-43E6-800F-432ABC3F24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110761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1500B4A4-B1F1-41EA-886A-B8A210DBCA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5E55A99C-0BDC-4DBE-8E40-9FA66F629F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13">
            <a:extLst>
              <a:ext uri="{FF2B5EF4-FFF2-40B4-BE49-F238E27FC236}">
                <a16:creationId xmlns:a16="http://schemas.microsoft.com/office/drawing/2014/main" xmlns="" id="{DDBA97EF-8FE8-49F5-B074-3CAF408946A2}"/>
              </a:ext>
            </a:extLst>
          </p:cNvPr>
          <p:cNvPicPr>
            <a:picLocks noChangeAspect="1"/>
          </p:cNvPicPr>
          <p:nvPr/>
        </p:nvPicPr>
        <p:blipFill>
          <a:blip r:embed="rId2"/>
          <a:stretch>
            <a:fillRect/>
          </a:stretch>
        </p:blipFill>
        <p:spPr>
          <a:xfrm>
            <a:off x="952237" y="1320732"/>
            <a:ext cx="10337975" cy="4212726"/>
          </a:xfrm>
          <a:prstGeom prst="rect">
            <a:avLst/>
          </a:prstGeom>
        </p:spPr>
      </p:pic>
      <p:sp>
        <p:nvSpPr>
          <p:cNvPr id="3" name="TextBox 2">
            <a:extLst>
              <a:ext uri="{FF2B5EF4-FFF2-40B4-BE49-F238E27FC236}">
                <a16:creationId xmlns:a16="http://schemas.microsoft.com/office/drawing/2014/main" xmlns="" id="{9900156E-DD1F-4748-B1A6-28A994186E1B}"/>
              </a:ext>
            </a:extLst>
          </p:cNvPr>
          <p:cNvSpPr txBox="1"/>
          <p:nvPr/>
        </p:nvSpPr>
        <p:spPr>
          <a:xfrm>
            <a:off x="9828070" y="5501832"/>
            <a:ext cx="1912883" cy="246221"/>
          </a:xfrm>
          <a:prstGeom prst="rect">
            <a:avLst/>
          </a:prstGeom>
          <a:noFill/>
        </p:spPr>
        <p:txBody>
          <a:bodyPr wrap="square" rtlCol="0">
            <a:spAutoFit/>
          </a:bodyPr>
          <a:lstStyle/>
          <a:p>
            <a:r>
              <a:rPr lang="en-IN" sz="1000" b="0" i="0" dirty="0">
                <a:solidFill>
                  <a:srgbClr val="333132"/>
                </a:solidFill>
                <a:effectLst/>
                <a:latin typeface="Proxima Nova"/>
              </a:rPr>
              <a:t>million hectares (</a:t>
            </a:r>
            <a:r>
              <a:rPr lang="en-IN" sz="1000" b="0" i="0" dirty="0" err="1">
                <a:solidFill>
                  <a:srgbClr val="333132"/>
                </a:solidFill>
                <a:effectLst/>
                <a:latin typeface="Proxima Nova"/>
              </a:rPr>
              <a:t>MHa</a:t>
            </a:r>
            <a:r>
              <a:rPr lang="en-IN" sz="1000" b="0" i="0" dirty="0">
                <a:solidFill>
                  <a:srgbClr val="333132"/>
                </a:solidFill>
                <a:effectLst/>
                <a:latin typeface="Proxima Nova"/>
              </a:rPr>
              <a:t>)</a:t>
            </a:r>
            <a:endParaRPr lang="en-IN" sz="1000" dirty="0"/>
          </a:p>
        </p:txBody>
      </p:sp>
      <p:sp>
        <p:nvSpPr>
          <p:cNvPr id="4" name="TextBox 3">
            <a:extLst>
              <a:ext uri="{FF2B5EF4-FFF2-40B4-BE49-F238E27FC236}">
                <a16:creationId xmlns:a16="http://schemas.microsoft.com/office/drawing/2014/main" xmlns="" id="{0EA12C4C-FD93-46D5-BC1C-BF3FB70141DD}"/>
              </a:ext>
            </a:extLst>
          </p:cNvPr>
          <p:cNvSpPr txBox="1"/>
          <p:nvPr/>
        </p:nvSpPr>
        <p:spPr>
          <a:xfrm>
            <a:off x="9280187" y="5696016"/>
            <a:ext cx="4694859" cy="261610"/>
          </a:xfrm>
          <a:prstGeom prst="rect">
            <a:avLst/>
          </a:prstGeom>
          <a:noFill/>
        </p:spPr>
        <p:txBody>
          <a:bodyPr wrap="square" rtlCol="0">
            <a:spAutoFit/>
          </a:bodyPr>
          <a:lstStyle/>
          <a:p>
            <a:r>
              <a:rPr lang="en-IN" sz="1100" dirty="0"/>
              <a:t>source: https://royalsociety.org/</a:t>
            </a:r>
          </a:p>
        </p:txBody>
      </p:sp>
    </p:spTree>
    <p:extLst>
      <p:ext uri="{BB962C8B-B14F-4D97-AF65-F5344CB8AC3E}">
        <p14:creationId xmlns:p14="http://schemas.microsoft.com/office/powerpoint/2010/main" xmlns="" val="1554592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013557" cy="6858000"/>
          </a:xfrm>
          <a:prstGeom prst="rect">
            <a:avLst/>
          </a:prstGeom>
          <a:solidFill>
            <a:srgbClr val="4254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6C551EA-37CA-468D-AB07-3B03ACA6462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effectLst/>
                <a:latin typeface="+mj-lt"/>
                <a:ea typeface="+mj-ea"/>
                <a:cs typeface="+mj-cs"/>
              </a:rPr>
              <a:t> How is it done?</a:t>
            </a:r>
            <a:br>
              <a:rPr lang="en-US" sz="2600" kern="1200" dirty="0">
                <a:solidFill>
                  <a:srgbClr val="FFFFFF"/>
                </a:solidFill>
                <a:effectLst/>
                <a:latin typeface="+mj-lt"/>
                <a:ea typeface="+mj-ea"/>
                <a:cs typeface="+mj-cs"/>
              </a:rPr>
            </a:br>
            <a:endParaRPr lang="en-US" sz="2600" kern="1200" dirty="0">
              <a:solidFill>
                <a:srgbClr val="FFFFFF"/>
              </a:solidFill>
              <a:latin typeface="+mj-lt"/>
              <a:ea typeface="+mj-ea"/>
              <a:cs typeface="+mj-cs"/>
            </a:endParaRPr>
          </a:p>
        </p:txBody>
      </p:sp>
      <p:pic>
        <p:nvPicPr>
          <p:cNvPr id="14" name="Picture 2" descr="Gene Gun Technology | rabihah-1">
            <a:extLst>
              <a:ext uri="{FF2B5EF4-FFF2-40B4-BE49-F238E27FC236}">
                <a16:creationId xmlns:a16="http://schemas.microsoft.com/office/drawing/2014/main" xmlns="" id="{4115E3E0-7235-474E-B8E4-4FB15D25F5B9}"/>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254991" y="0"/>
            <a:ext cx="5378824"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92141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013557" cy="6858000"/>
          </a:xfrm>
          <a:prstGeom prst="rect">
            <a:avLst/>
          </a:prstGeom>
          <a:solidFill>
            <a:srgbClr val="4254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6C551EA-37CA-468D-AB07-3B03ACA64620}"/>
              </a:ext>
            </a:extLst>
          </p:cNvPr>
          <p:cNvSpPr>
            <a:spLocks noGrp="1"/>
          </p:cNvSpPr>
          <p:nvPr>
            <p:ph type="title"/>
          </p:nvPr>
        </p:nvSpPr>
        <p:spPr>
          <a:xfrm>
            <a:off x="1006778" y="2437979"/>
            <a:ext cx="2013558" cy="1982042"/>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effectLst/>
                <a:latin typeface="+mj-lt"/>
                <a:ea typeface="+mj-ea"/>
                <a:cs typeface="+mj-cs"/>
              </a:rPr>
              <a:t> Steps</a:t>
            </a:r>
            <a:br>
              <a:rPr lang="en-US" sz="2600" kern="1200" dirty="0">
                <a:solidFill>
                  <a:srgbClr val="FFFFFF"/>
                </a:solidFill>
                <a:effectLst/>
                <a:latin typeface="+mj-lt"/>
                <a:ea typeface="+mj-ea"/>
                <a:cs typeface="+mj-cs"/>
              </a:rPr>
            </a:br>
            <a:endParaRPr lang="en-US" sz="2600" kern="1200" dirty="0">
              <a:solidFill>
                <a:srgbClr val="FFFFFF"/>
              </a:solidFill>
              <a:latin typeface="+mj-lt"/>
              <a:ea typeface="+mj-ea"/>
              <a:cs typeface="+mj-cs"/>
            </a:endParaRPr>
          </a:p>
        </p:txBody>
      </p:sp>
      <p:pic>
        <p:nvPicPr>
          <p:cNvPr id="12" name="Content Placeholder 11" descr="Graphical user interface&#10;&#10;Description automatically generated">
            <a:extLst>
              <a:ext uri="{FF2B5EF4-FFF2-40B4-BE49-F238E27FC236}">
                <a16:creationId xmlns:a16="http://schemas.microsoft.com/office/drawing/2014/main" xmlns="" id="{46EBB330-E04E-4E30-B35B-5918D72DCD5E}"/>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027114" y="55179"/>
            <a:ext cx="6025800" cy="6747641"/>
          </a:xfrm>
          <a:prstGeom prst="rect">
            <a:avLst/>
          </a:prstGeom>
        </p:spPr>
      </p:pic>
    </p:spTree>
    <p:extLst>
      <p:ext uri="{BB962C8B-B14F-4D97-AF65-F5344CB8AC3E}">
        <p14:creationId xmlns:p14="http://schemas.microsoft.com/office/powerpoint/2010/main" xmlns="" val="762974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451</TotalTime>
  <Words>362</Words>
  <Application>Microsoft Office PowerPoint</Application>
  <PresentationFormat>Custom</PresentationFormat>
  <Paragraphs>25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What is genetic modification (GM) of crops ? </vt:lpstr>
      <vt:lpstr>Slide 3</vt:lpstr>
      <vt:lpstr>Importance</vt:lpstr>
      <vt:lpstr>Slide 5</vt:lpstr>
      <vt:lpstr>Slide 6</vt:lpstr>
      <vt:lpstr>Slide 7</vt:lpstr>
      <vt:lpstr> How is it done? </vt:lpstr>
      <vt:lpstr> Steps </vt:lpstr>
      <vt:lpstr>Advantages of GM crops</vt:lpstr>
      <vt:lpstr>Disadvantages of  GM crops</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gm crops</dc:title>
  <dc:creator>Amit Khajuria</dc:creator>
  <cp:lastModifiedBy>sbt</cp:lastModifiedBy>
  <cp:revision>31</cp:revision>
  <dcterms:created xsi:type="dcterms:W3CDTF">2022-05-06T05:40:14Z</dcterms:created>
  <dcterms:modified xsi:type="dcterms:W3CDTF">2023-03-27T06:28:32Z</dcterms:modified>
</cp:coreProperties>
</file>